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5.xml" ContentType="application/vnd.openxmlformats-officedocument.theme+xml"/>
  <Override PartName="/ppt/theme/themeOverride1.xml" ContentType="application/vnd.openxmlformats-officedocument.themeOverrid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6.xml" ContentType="application/vnd.openxmlformats-officedocument.theme+xml"/>
  <Override PartName="/ppt/theme/themeOverride2.xml" ContentType="application/vnd.openxmlformats-officedocument.themeOverrid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7.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8.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9.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 id="2147483859" r:id="rId6"/>
    <p:sldMasterId id="2147483885" r:id="rId7"/>
    <p:sldMasterId id="2147483901" r:id="rId8"/>
    <p:sldMasterId id="2147483907" r:id="rId9"/>
    <p:sldMasterId id="2147483918" r:id="rId10"/>
    <p:sldMasterId id="2147483942" r:id="rId11"/>
    <p:sldMasterId id="2147483948" r:id="rId12"/>
    <p:sldMasterId id="2147483954" r:id="rId13"/>
    <p:sldMasterId id="2147483961" r:id="rId14"/>
  </p:sldMasterIdLst>
  <p:notesMasterIdLst>
    <p:notesMasterId r:id="rId130"/>
  </p:notesMasterIdLst>
  <p:handoutMasterIdLst>
    <p:handoutMasterId r:id="rId131"/>
  </p:handoutMasterIdLst>
  <p:sldIdLst>
    <p:sldId id="257" r:id="rId15"/>
    <p:sldId id="448" r:id="rId16"/>
    <p:sldId id="365" r:id="rId17"/>
    <p:sldId id="366" r:id="rId18"/>
    <p:sldId id="266" r:id="rId19"/>
    <p:sldId id="635" r:id="rId20"/>
    <p:sldId id="639" r:id="rId21"/>
    <p:sldId id="640" r:id="rId22"/>
    <p:sldId id="386" r:id="rId23"/>
    <p:sldId id="387" r:id="rId24"/>
    <p:sldId id="379" r:id="rId25"/>
    <p:sldId id="364" r:id="rId26"/>
    <p:sldId id="372" r:id="rId27"/>
    <p:sldId id="517" r:id="rId28"/>
    <p:sldId id="518" r:id="rId29"/>
    <p:sldId id="538" r:id="rId30"/>
    <p:sldId id="641" r:id="rId31"/>
    <p:sldId id="539" r:id="rId32"/>
    <p:sldId id="521" r:id="rId33"/>
    <p:sldId id="522" r:id="rId34"/>
    <p:sldId id="546" r:id="rId35"/>
    <p:sldId id="523" r:id="rId36"/>
    <p:sldId id="524" r:id="rId37"/>
    <p:sldId id="548" r:id="rId38"/>
    <p:sldId id="580" r:id="rId39"/>
    <p:sldId id="525" r:id="rId40"/>
    <p:sldId id="526" r:id="rId41"/>
    <p:sldId id="527" r:id="rId42"/>
    <p:sldId id="528" r:id="rId43"/>
    <p:sldId id="612" r:id="rId44"/>
    <p:sldId id="529" r:id="rId45"/>
    <p:sldId id="530" r:id="rId46"/>
    <p:sldId id="531" r:id="rId47"/>
    <p:sldId id="533" r:id="rId48"/>
    <p:sldId id="613" r:id="rId49"/>
    <p:sldId id="540" r:id="rId50"/>
    <p:sldId id="542" r:id="rId51"/>
    <p:sldId id="534" r:id="rId52"/>
    <p:sldId id="544" r:id="rId53"/>
    <p:sldId id="536" r:id="rId54"/>
    <p:sldId id="560" r:id="rId55"/>
    <p:sldId id="545" r:id="rId56"/>
    <p:sldId id="547" r:id="rId57"/>
    <p:sldId id="273" r:id="rId58"/>
    <p:sldId id="275" r:id="rId59"/>
    <p:sldId id="277" r:id="rId60"/>
    <p:sldId id="458" r:id="rId61"/>
    <p:sldId id="460" r:id="rId62"/>
    <p:sldId id="454" r:id="rId63"/>
    <p:sldId id="461" r:id="rId64"/>
    <p:sldId id="280" r:id="rId65"/>
    <p:sldId id="645" r:id="rId66"/>
    <p:sldId id="646" r:id="rId67"/>
    <p:sldId id="561" r:id="rId68"/>
    <p:sldId id="550" r:id="rId69"/>
    <p:sldId id="476" r:id="rId70"/>
    <p:sldId id="285" r:id="rId71"/>
    <p:sldId id="287" r:id="rId72"/>
    <p:sldId id="472" r:id="rId73"/>
    <p:sldId id="289" r:id="rId74"/>
    <p:sldId id="290" r:id="rId75"/>
    <p:sldId id="474" r:id="rId76"/>
    <p:sldId id="437" r:id="rId77"/>
    <p:sldId id="438" r:id="rId78"/>
    <p:sldId id="439" r:id="rId79"/>
    <p:sldId id="516" r:id="rId80"/>
    <p:sldId id="642" r:id="rId81"/>
    <p:sldId id="573" r:id="rId82"/>
    <p:sldId id="571" r:id="rId83"/>
    <p:sldId id="596" r:id="rId84"/>
    <p:sldId id="576" r:id="rId85"/>
    <p:sldId id="577" r:id="rId86"/>
    <p:sldId id="579" r:id="rId87"/>
    <p:sldId id="515" r:id="rId88"/>
    <p:sldId id="565" r:id="rId89"/>
    <p:sldId id="603" r:id="rId90"/>
    <p:sldId id="604" r:id="rId91"/>
    <p:sldId id="566" r:id="rId92"/>
    <p:sldId id="606" r:id="rId93"/>
    <p:sldId id="647" r:id="rId94"/>
    <p:sldId id="607" r:id="rId95"/>
    <p:sldId id="608" r:id="rId96"/>
    <p:sldId id="609" r:id="rId97"/>
    <p:sldId id="610" r:id="rId98"/>
    <p:sldId id="611" r:id="rId99"/>
    <p:sldId id="598" r:id="rId100"/>
    <p:sldId id="514" r:id="rId101"/>
    <p:sldId id="600" r:id="rId102"/>
    <p:sldId id="617" r:id="rId103"/>
    <p:sldId id="614" r:id="rId104"/>
    <p:sldId id="618" r:id="rId105"/>
    <p:sldId id="621" r:id="rId106"/>
    <p:sldId id="622" r:id="rId107"/>
    <p:sldId id="624" r:id="rId108"/>
    <p:sldId id="623" r:id="rId109"/>
    <p:sldId id="601" r:id="rId110"/>
    <p:sldId id="407" r:id="rId111"/>
    <p:sldId id="408" r:id="rId112"/>
    <p:sldId id="390" r:id="rId113"/>
    <p:sldId id="410" r:id="rId114"/>
    <p:sldId id="411" r:id="rId115"/>
    <p:sldId id="513" r:id="rId116"/>
    <p:sldId id="420" r:id="rId117"/>
    <p:sldId id="602" r:id="rId118"/>
    <p:sldId id="627" r:id="rId119"/>
    <p:sldId id="628" r:id="rId120"/>
    <p:sldId id="629" r:id="rId121"/>
    <p:sldId id="630" r:id="rId122"/>
    <p:sldId id="632" r:id="rId123"/>
    <p:sldId id="633" r:id="rId124"/>
    <p:sldId id="634" r:id="rId125"/>
    <p:sldId id="341" r:id="rId126"/>
    <p:sldId id="644" r:id="rId127"/>
    <p:sldId id="344" r:id="rId128"/>
    <p:sldId id="263" r:id="rId129"/>
  </p:sldIdLst>
  <p:sldSz cx="9144000" cy="6858000" type="screen4x3"/>
  <p:notesSz cx="6735763" cy="9866313"/>
  <p:defaultTextStyle>
    <a:defPPr>
      <a:defRPr lang="en-US"/>
    </a:defPPr>
    <a:lvl1pPr algn="l" defTabSz="457200" rtl="0" eaLnBrk="0" fontAlgn="base" hangingPunct="0">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eaLnBrk="0" fontAlgn="base" hangingPunct="0">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eaLnBrk="0" fontAlgn="base" hangingPunct="0">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eaLnBrk="0" fontAlgn="base" hangingPunct="0">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eaLnBrk="0" fontAlgn="base" hangingPunct="0">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 xmlns:p15="http://schemas.microsoft.com/office/powerpoint/2012/main">
        <p15:guide id="1" orient="horz">
          <p15:clr>
            <a:srgbClr val="A4A3A4"/>
          </p15:clr>
        </p15:guide>
        <p15:guide id="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001C"/>
    <a:srgbClr val="035C92"/>
    <a:srgbClr val="044871"/>
    <a:srgbClr val="636466"/>
    <a:srgbClr val="505153"/>
    <a:srgbClr val="792205"/>
    <a:srgbClr val="940010"/>
    <a:srgbClr val="380221"/>
    <a:srgbClr val="063C64"/>
    <a:srgbClr val="CFDC1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26" autoAdjust="0"/>
    <p:restoredTop sz="92411" autoAdjust="0"/>
  </p:normalViewPr>
  <p:slideViewPr>
    <p:cSldViewPr snapToGrid="0" showGuides="1">
      <p:cViewPr>
        <p:scale>
          <a:sx n="70" d="100"/>
          <a:sy n="70" d="100"/>
        </p:scale>
        <p:origin x="-1344" y="-78"/>
      </p:cViewPr>
      <p:guideLst>
        <p:guide orient="horz"/>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949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117" Type="http://schemas.openxmlformats.org/officeDocument/2006/relationships/slide" Target="slides/slide103.xml"/><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slide" Target="slides/slide49.xml"/><Relationship Id="rId68" Type="http://schemas.openxmlformats.org/officeDocument/2006/relationships/slide" Target="slides/slide54.xml"/><Relationship Id="rId84" Type="http://schemas.openxmlformats.org/officeDocument/2006/relationships/slide" Target="slides/slide70.xml"/><Relationship Id="rId89" Type="http://schemas.openxmlformats.org/officeDocument/2006/relationships/slide" Target="slides/slide75.xml"/><Relationship Id="rId112" Type="http://schemas.openxmlformats.org/officeDocument/2006/relationships/slide" Target="slides/slide98.xml"/><Relationship Id="rId133" Type="http://schemas.openxmlformats.org/officeDocument/2006/relationships/viewProps" Target="viewProps.xml"/><Relationship Id="rId16" Type="http://schemas.openxmlformats.org/officeDocument/2006/relationships/slide" Target="slides/slide2.xml"/><Relationship Id="rId107" Type="http://schemas.openxmlformats.org/officeDocument/2006/relationships/slide" Target="slides/slide93.xml"/><Relationship Id="rId11" Type="http://schemas.openxmlformats.org/officeDocument/2006/relationships/slideMaster" Target="slideMasters/slideMaster7.xml"/><Relationship Id="rId32" Type="http://schemas.openxmlformats.org/officeDocument/2006/relationships/slide" Target="slides/slide18.xml"/><Relationship Id="rId37" Type="http://schemas.openxmlformats.org/officeDocument/2006/relationships/slide" Target="slides/slide23.xml"/><Relationship Id="rId53" Type="http://schemas.openxmlformats.org/officeDocument/2006/relationships/slide" Target="slides/slide39.xml"/><Relationship Id="rId58" Type="http://schemas.openxmlformats.org/officeDocument/2006/relationships/slide" Target="slides/slide44.xml"/><Relationship Id="rId74" Type="http://schemas.openxmlformats.org/officeDocument/2006/relationships/slide" Target="slides/slide60.xml"/><Relationship Id="rId79" Type="http://schemas.openxmlformats.org/officeDocument/2006/relationships/slide" Target="slides/slide65.xml"/><Relationship Id="rId102" Type="http://schemas.openxmlformats.org/officeDocument/2006/relationships/slide" Target="slides/slide88.xml"/><Relationship Id="rId123" Type="http://schemas.openxmlformats.org/officeDocument/2006/relationships/slide" Target="slides/slide109.xml"/><Relationship Id="rId128" Type="http://schemas.openxmlformats.org/officeDocument/2006/relationships/slide" Target="slides/slide114.xml"/><Relationship Id="rId5" Type="http://schemas.openxmlformats.org/officeDocument/2006/relationships/slideMaster" Target="slideMasters/slideMaster1.xml"/><Relationship Id="rId90" Type="http://schemas.openxmlformats.org/officeDocument/2006/relationships/slide" Target="slides/slide76.xml"/><Relationship Id="rId95" Type="http://schemas.openxmlformats.org/officeDocument/2006/relationships/slide" Target="slides/slide81.xml"/><Relationship Id="rId14" Type="http://schemas.openxmlformats.org/officeDocument/2006/relationships/slideMaster" Target="slideMasters/slideMaster10.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slide" Target="slides/slide50.xml"/><Relationship Id="rId69" Type="http://schemas.openxmlformats.org/officeDocument/2006/relationships/slide" Target="slides/slide55.xml"/><Relationship Id="rId77" Type="http://schemas.openxmlformats.org/officeDocument/2006/relationships/slide" Target="slides/slide63.xml"/><Relationship Id="rId100" Type="http://schemas.openxmlformats.org/officeDocument/2006/relationships/slide" Target="slides/slide86.xml"/><Relationship Id="rId105" Type="http://schemas.openxmlformats.org/officeDocument/2006/relationships/slide" Target="slides/slide91.xml"/><Relationship Id="rId113" Type="http://schemas.openxmlformats.org/officeDocument/2006/relationships/slide" Target="slides/slide99.xml"/><Relationship Id="rId118" Type="http://schemas.openxmlformats.org/officeDocument/2006/relationships/slide" Target="slides/slide104.xml"/><Relationship Id="rId126" Type="http://schemas.openxmlformats.org/officeDocument/2006/relationships/slide" Target="slides/slide112.xml"/><Relationship Id="rId134" Type="http://schemas.openxmlformats.org/officeDocument/2006/relationships/theme" Target="theme/theme1.xml"/><Relationship Id="rId8" Type="http://schemas.openxmlformats.org/officeDocument/2006/relationships/slideMaster" Target="slideMasters/slideMaster4.xml"/><Relationship Id="rId51" Type="http://schemas.openxmlformats.org/officeDocument/2006/relationships/slide" Target="slides/slide37.xml"/><Relationship Id="rId72" Type="http://schemas.openxmlformats.org/officeDocument/2006/relationships/slide" Target="slides/slide58.xml"/><Relationship Id="rId80" Type="http://schemas.openxmlformats.org/officeDocument/2006/relationships/slide" Target="slides/slide66.xml"/><Relationship Id="rId85" Type="http://schemas.openxmlformats.org/officeDocument/2006/relationships/slide" Target="slides/slide71.xml"/><Relationship Id="rId93" Type="http://schemas.openxmlformats.org/officeDocument/2006/relationships/slide" Target="slides/slide79.xml"/><Relationship Id="rId98" Type="http://schemas.openxmlformats.org/officeDocument/2006/relationships/slide" Target="slides/slide84.xml"/><Relationship Id="rId121" Type="http://schemas.openxmlformats.org/officeDocument/2006/relationships/slide" Target="slides/slide107.xml"/><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slide" Target="slides/slide53.xml"/><Relationship Id="rId103" Type="http://schemas.openxmlformats.org/officeDocument/2006/relationships/slide" Target="slides/slide89.xml"/><Relationship Id="rId108" Type="http://schemas.openxmlformats.org/officeDocument/2006/relationships/slide" Target="slides/slide94.xml"/><Relationship Id="rId116" Type="http://schemas.openxmlformats.org/officeDocument/2006/relationships/slide" Target="slides/slide102.xml"/><Relationship Id="rId124" Type="http://schemas.openxmlformats.org/officeDocument/2006/relationships/slide" Target="slides/slide110.xml"/><Relationship Id="rId129" Type="http://schemas.openxmlformats.org/officeDocument/2006/relationships/slide" Target="slides/slide115.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slide" Target="slides/slide56.xml"/><Relationship Id="rId75" Type="http://schemas.openxmlformats.org/officeDocument/2006/relationships/slide" Target="slides/slide61.xml"/><Relationship Id="rId83" Type="http://schemas.openxmlformats.org/officeDocument/2006/relationships/slide" Target="slides/slide69.xml"/><Relationship Id="rId88" Type="http://schemas.openxmlformats.org/officeDocument/2006/relationships/slide" Target="slides/slide74.xml"/><Relationship Id="rId91" Type="http://schemas.openxmlformats.org/officeDocument/2006/relationships/slide" Target="slides/slide77.xml"/><Relationship Id="rId96" Type="http://schemas.openxmlformats.org/officeDocument/2006/relationships/slide" Target="slides/slide82.xml"/><Relationship Id="rId111" Type="http://schemas.openxmlformats.org/officeDocument/2006/relationships/slide" Target="slides/slide97.xml"/><Relationship Id="rId13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6" Type="http://schemas.openxmlformats.org/officeDocument/2006/relationships/slide" Target="slides/slide92.xml"/><Relationship Id="rId114" Type="http://schemas.openxmlformats.org/officeDocument/2006/relationships/slide" Target="slides/slide100.xml"/><Relationship Id="rId119" Type="http://schemas.openxmlformats.org/officeDocument/2006/relationships/slide" Target="slides/slide105.xml"/><Relationship Id="rId127" Type="http://schemas.openxmlformats.org/officeDocument/2006/relationships/slide" Target="slides/slide113.xml"/><Relationship Id="rId10" Type="http://schemas.openxmlformats.org/officeDocument/2006/relationships/slideMaster" Target="slideMasters/slideMaster6.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openxmlformats.org/officeDocument/2006/relationships/slide" Target="slides/slide59.xml"/><Relationship Id="rId78" Type="http://schemas.openxmlformats.org/officeDocument/2006/relationships/slide" Target="slides/slide64.xml"/><Relationship Id="rId81" Type="http://schemas.openxmlformats.org/officeDocument/2006/relationships/slide" Target="slides/slide67.xml"/><Relationship Id="rId86" Type="http://schemas.openxmlformats.org/officeDocument/2006/relationships/slide" Target="slides/slide72.xml"/><Relationship Id="rId94" Type="http://schemas.openxmlformats.org/officeDocument/2006/relationships/slide" Target="slides/slide80.xml"/><Relationship Id="rId99" Type="http://schemas.openxmlformats.org/officeDocument/2006/relationships/slide" Target="slides/slide85.xml"/><Relationship Id="rId101" Type="http://schemas.openxmlformats.org/officeDocument/2006/relationships/slide" Target="slides/slide87.xml"/><Relationship Id="rId122" Type="http://schemas.openxmlformats.org/officeDocument/2006/relationships/slide" Target="slides/slide108.xml"/><Relationship Id="rId130" Type="http://schemas.openxmlformats.org/officeDocument/2006/relationships/notesMaster" Target="notesMasters/notesMaster1.xml"/><Relationship Id="rId135"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Master" Target="slideMasters/slideMaster5.xml"/><Relationship Id="rId13" Type="http://schemas.openxmlformats.org/officeDocument/2006/relationships/slideMaster" Target="slideMasters/slideMaster9.xml"/><Relationship Id="rId18" Type="http://schemas.openxmlformats.org/officeDocument/2006/relationships/slide" Target="slides/slide4.xml"/><Relationship Id="rId39" Type="http://schemas.openxmlformats.org/officeDocument/2006/relationships/slide" Target="slides/slide25.xml"/><Relationship Id="rId109" Type="http://schemas.openxmlformats.org/officeDocument/2006/relationships/slide" Target="slides/slide9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6" Type="http://schemas.openxmlformats.org/officeDocument/2006/relationships/slide" Target="slides/slide62.xml"/><Relationship Id="rId97" Type="http://schemas.openxmlformats.org/officeDocument/2006/relationships/slide" Target="slides/slide83.xml"/><Relationship Id="rId104" Type="http://schemas.openxmlformats.org/officeDocument/2006/relationships/slide" Target="slides/slide90.xml"/><Relationship Id="rId120" Type="http://schemas.openxmlformats.org/officeDocument/2006/relationships/slide" Target="slides/slide106.xml"/><Relationship Id="rId125" Type="http://schemas.openxmlformats.org/officeDocument/2006/relationships/slide" Target="slides/slide111.xml"/><Relationship Id="rId7" Type="http://schemas.openxmlformats.org/officeDocument/2006/relationships/slideMaster" Target="slideMasters/slideMaster3.xml"/><Relationship Id="rId71" Type="http://schemas.openxmlformats.org/officeDocument/2006/relationships/slide" Target="slides/slide57.xml"/><Relationship Id="rId92" Type="http://schemas.openxmlformats.org/officeDocument/2006/relationships/slide" Target="slides/slide78.xml"/><Relationship Id="rId2" Type="http://schemas.openxmlformats.org/officeDocument/2006/relationships/customXml" Target="../customXml/item2.xml"/><Relationship Id="rId29" Type="http://schemas.openxmlformats.org/officeDocument/2006/relationships/slide" Target="slides/slide15.xml"/><Relationship Id="rId24" Type="http://schemas.openxmlformats.org/officeDocument/2006/relationships/slide" Target="slides/slide10.xml"/><Relationship Id="rId40" Type="http://schemas.openxmlformats.org/officeDocument/2006/relationships/slide" Target="slides/slide26.xml"/><Relationship Id="rId45" Type="http://schemas.openxmlformats.org/officeDocument/2006/relationships/slide" Target="slides/slide31.xml"/><Relationship Id="rId66" Type="http://schemas.openxmlformats.org/officeDocument/2006/relationships/slide" Target="slides/slide52.xml"/><Relationship Id="rId87" Type="http://schemas.openxmlformats.org/officeDocument/2006/relationships/slide" Target="slides/slide73.xml"/><Relationship Id="rId110" Type="http://schemas.openxmlformats.org/officeDocument/2006/relationships/slide" Target="slides/slide96.xml"/><Relationship Id="rId115" Type="http://schemas.openxmlformats.org/officeDocument/2006/relationships/slide" Target="slides/slide101.xml"/><Relationship Id="rId131" Type="http://schemas.openxmlformats.org/officeDocument/2006/relationships/handoutMaster" Target="handoutMasters/handoutMaster1.xml"/><Relationship Id="rId61" Type="http://schemas.openxmlformats.org/officeDocument/2006/relationships/slide" Target="slides/slide47.xml"/><Relationship Id="rId82" Type="http://schemas.openxmlformats.org/officeDocument/2006/relationships/slide" Target="slides/slide68.xml"/><Relationship Id="rId1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FFB6C7-1B68-4C66-AABF-07E588C9BB41}" type="doc">
      <dgm:prSet loTypeId="urn:microsoft.com/office/officeart/2005/8/layout/chevron1" loCatId="process" qsTypeId="urn:microsoft.com/office/officeart/2005/8/quickstyle/simple3" qsCatId="simple" csTypeId="urn:microsoft.com/office/officeart/2005/8/colors/accent1_2" csCatId="accent1" phldr="1"/>
      <dgm:spPr/>
    </dgm:pt>
    <dgm:pt modelId="{3C908727-F444-4729-A4D4-143103D11D07}">
      <dgm:prSet phldrT="[テキスト]" custT="1"/>
      <dgm:spPr>
        <a:xfrm>
          <a:off x="4648875" y="195842"/>
          <a:ext cx="1721089" cy="688435"/>
        </a:xfrm>
        <a:gradFill rotWithShape="0">
          <a:gsLst>
            <a:gs pos="0">
              <a:srgbClr val="560F11">
                <a:hueOff val="0"/>
                <a:satOff val="0"/>
                <a:lumOff val="0"/>
                <a:alphaOff val="0"/>
                <a:tint val="50000"/>
                <a:satMod val="300000"/>
              </a:srgbClr>
            </a:gs>
            <a:gs pos="35000">
              <a:srgbClr val="560F11">
                <a:hueOff val="0"/>
                <a:satOff val="0"/>
                <a:lumOff val="0"/>
                <a:alphaOff val="0"/>
                <a:tint val="37000"/>
                <a:satMod val="300000"/>
              </a:srgbClr>
            </a:gs>
            <a:gs pos="100000">
              <a:srgbClr val="560F11">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a:lstStyle/>
        <a:p>
          <a:r>
            <a:rPr kumimoji="1" lang="en-US" altLang="ja-JP"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Agent</a:t>
          </a:r>
          <a:r>
            <a:rPr kumimoji="1"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のインストール</a:t>
          </a:r>
          <a:endParaRPr kumimoji="1" lang="ja-JP" altLang="en-US" sz="14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dgm:t>
    </dgm:pt>
    <dgm:pt modelId="{A7170CAE-A9BD-4406-80C8-58E029002CFA}" type="parTrans" cxnId="{90F75DD0-DC5B-47B8-8E1A-43495C1D0431}">
      <dgm:prSet/>
      <dgm:spPr/>
      <dgm:t>
        <a:bodyPr/>
        <a:lstStyle/>
        <a:p>
          <a:endParaRPr kumimoji="1" lang="ja-JP" altLang="en-US" sz="1800"/>
        </a:p>
      </dgm:t>
    </dgm:pt>
    <dgm:pt modelId="{78004FB3-AFE4-457B-A476-230A89EBB594}" type="sibTrans" cxnId="{90F75DD0-DC5B-47B8-8E1A-43495C1D0431}">
      <dgm:prSet/>
      <dgm:spPr/>
      <dgm:t>
        <a:bodyPr/>
        <a:lstStyle/>
        <a:p>
          <a:endParaRPr kumimoji="1" lang="ja-JP" altLang="en-US" sz="1800"/>
        </a:p>
      </dgm:t>
    </dgm:pt>
    <dgm:pt modelId="{75EBD9D4-76EE-4073-B852-9954A465741D}">
      <dgm:prSet phldrT="[テキスト]" custT="1"/>
      <dgm:spPr>
        <a:xfrm>
          <a:off x="1933" y="195842"/>
          <a:ext cx="1721089" cy="688435"/>
        </a:xfrm>
        <a:gradFill rotWithShape="0">
          <a:gsLst>
            <a:gs pos="0">
              <a:srgbClr val="560F11">
                <a:hueOff val="0"/>
                <a:satOff val="0"/>
                <a:lumOff val="0"/>
                <a:alphaOff val="0"/>
                <a:tint val="50000"/>
                <a:satMod val="300000"/>
              </a:srgbClr>
            </a:gs>
            <a:gs pos="35000">
              <a:srgbClr val="560F11">
                <a:hueOff val="0"/>
                <a:satOff val="0"/>
                <a:lumOff val="0"/>
                <a:alphaOff val="0"/>
                <a:tint val="37000"/>
                <a:satMod val="300000"/>
              </a:srgbClr>
            </a:gs>
            <a:gs pos="100000">
              <a:srgbClr val="560F11">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a:lstStyle/>
        <a:p>
          <a:r>
            <a:rPr kumimoji="1"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データベースの作成</a:t>
          </a:r>
          <a:endParaRPr kumimoji="1" lang="ja-JP" altLang="en-US" sz="14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dgm:t>
    </dgm:pt>
    <dgm:pt modelId="{2BD95BB0-1736-4634-A96C-5E090543CA52}" type="parTrans" cxnId="{21ACDA4E-8D59-4111-9615-60161CF7DBDA}">
      <dgm:prSet/>
      <dgm:spPr/>
      <dgm:t>
        <a:bodyPr/>
        <a:lstStyle/>
        <a:p>
          <a:endParaRPr kumimoji="1" lang="ja-JP" altLang="en-US"/>
        </a:p>
      </dgm:t>
    </dgm:pt>
    <dgm:pt modelId="{0765F9AF-47FC-4046-A62A-F2C6A0F68B51}" type="sibTrans" cxnId="{21ACDA4E-8D59-4111-9615-60161CF7DBDA}">
      <dgm:prSet/>
      <dgm:spPr/>
      <dgm:t>
        <a:bodyPr/>
        <a:lstStyle/>
        <a:p>
          <a:endParaRPr kumimoji="1" lang="ja-JP" altLang="en-US"/>
        </a:p>
      </dgm:t>
    </dgm:pt>
    <dgm:pt modelId="{A0FE7D85-24C5-4460-9BD2-0D4BF32791A3}">
      <dgm:prSet phldrT="[テキスト]" custT="1"/>
      <dgm:spPr>
        <a:xfrm>
          <a:off x="6197856" y="195842"/>
          <a:ext cx="1721089" cy="688435"/>
        </a:xfrm>
        <a:gradFill rotWithShape="0">
          <a:gsLst>
            <a:gs pos="0">
              <a:srgbClr val="560F11">
                <a:hueOff val="0"/>
                <a:satOff val="0"/>
                <a:lumOff val="0"/>
                <a:alphaOff val="0"/>
                <a:tint val="50000"/>
                <a:satMod val="300000"/>
              </a:srgbClr>
            </a:gs>
            <a:gs pos="35000">
              <a:srgbClr val="560F11">
                <a:hueOff val="0"/>
                <a:satOff val="0"/>
                <a:lumOff val="0"/>
                <a:alphaOff val="0"/>
                <a:tint val="37000"/>
                <a:satMod val="300000"/>
              </a:srgbClr>
            </a:gs>
            <a:gs pos="100000">
              <a:srgbClr val="560F11">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a:lstStyle/>
        <a:p>
          <a:r>
            <a:rPr kumimoji="1" lang="en-US" altLang="ja-JP"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Agent</a:t>
          </a:r>
          <a:r>
            <a:rPr kumimoji="1"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の有効化</a:t>
          </a:r>
          <a:r>
            <a:rPr kumimoji="1" lang="en-US" altLang="ja-JP"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※2</a:t>
          </a:r>
          <a:endParaRPr kumimoji="1" lang="ja-JP" altLang="en-US" sz="1400" dirty="0">
            <a:solidFill>
              <a:srgbClr val="002060"/>
            </a:solidFill>
            <a:latin typeface="Meiryo UI" panose="020B0604030504040204" pitchFamily="50" charset="-128"/>
            <a:ea typeface="Meiryo UI" panose="020B0604030504040204" pitchFamily="50" charset="-128"/>
            <a:cs typeface="Meiryo UI" panose="020B0604030504040204" pitchFamily="50" charset="-128"/>
          </a:endParaRPr>
        </a:p>
      </dgm:t>
    </dgm:pt>
    <dgm:pt modelId="{19A20C47-E466-4808-936B-7F873B1A34E2}" type="sibTrans" cxnId="{81010105-EB89-4D69-AF21-1FD676F5CE8D}">
      <dgm:prSet/>
      <dgm:spPr/>
      <dgm:t>
        <a:bodyPr/>
        <a:lstStyle/>
        <a:p>
          <a:endParaRPr kumimoji="1" lang="ja-JP" altLang="en-US"/>
        </a:p>
      </dgm:t>
    </dgm:pt>
    <dgm:pt modelId="{5F228B7E-4015-46BE-BA65-B10B7219222B}" type="parTrans" cxnId="{81010105-EB89-4D69-AF21-1FD676F5CE8D}">
      <dgm:prSet/>
      <dgm:spPr/>
      <dgm:t>
        <a:bodyPr/>
        <a:lstStyle/>
        <a:p>
          <a:endParaRPr kumimoji="1" lang="ja-JP" altLang="en-US"/>
        </a:p>
      </dgm:t>
    </dgm:pt>
    <dgm:pt modelId="{7C57575E-ED64-485C-AF98-402D3075D26F}">
      <dgm:prSet phldrT="[テキスト]" custT="1"/>
      <dgm:spPr>
        <a:xfrm>
          <a:off x="1933" y="195842"/>
          <a:ext cx="1721089" cy="688435"/>
        </a:xfrm>
        <a:gradFill rotWithShape="0">
          <a:gsLst>
            <a:gs pos="0">
              <a:srgbClr val="560F11">
                <a:hueOff val="0"/>
                <a:satOff val="0"/>
                <a:lumOff val="0"/>
                <a:alphaOff val="0"/>
                <a:tint val="50000"/>
                <a:satMod val="300000"/>
              </a:srgbClr>
            </a:gs>
            <a:gs pos="35000">
              <a:srgbClr val="560F11">
                <a:hueOff val="0"/>
                <a:satOff val="0"/>
                <a:lumOff val="0"/>
                <a:alphaOff val="0"/>
                <a:tint val="37000"/>
                <a:satMod val="300000"/>
              </a:srgbClr>
            </a:gs>
            <a:gs pos="100000">
              <a:srgbClr val="560F11">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a:lstStyle/>
        <a:p>
          <a:r>
            <a:rPr kumimoji="1" lang="en-US" altLang="ja-JP"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Manager</a:t>
          </a:r>
          <a:r>
            <a:rPr kumimoji="1"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のインストール</a:t>
          </a:r>
          <a:endParaRPr kumimoji="1" lang="ja-JP" altLang="en-US" sz="14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dgm:t>
    </dgm:pt>
    <dgm:pt modelId="{D8733644-8B2F-4DBB-B7C5-015F5AE44D18}" type="parTrans" cxnId="{724D378D-4046-46F0-9847-374DBBBC8E57}">
      <dgm:prSet/>
      <dgm:spPr/>
      <dgm:t>
        <a:bodyPr/>
        <a:lstStyle/>
        <a:p>
          <a:endParaRPr kumimoji="1" lang="ja-JP" altLang="en-US"/>
        </a:p>
      </dgm:t>
    </dgm:pt>
    <dgm:pt modelId="{C6A7FA50-256F-43F1-9EDB-ACE1FDD7B5CC}" type="sibTrans" cxnId="{724D378D-4046-46F0-9847-374DBBBC8E57}">
      <dgm:prSet/>
      <dgm:spPr/>
      <dgm:t>
        <a:bodyPr/>
        <a:lstStyle/>
        <a:p>
          <a:endParaRPr kumimoji="1" lang="ja-JP" altLang="en-US"/>
        </a:p>
      </dgm:t>
    </dgm:pt>
    <dgm:pt modelId="{F9F4B792-D7A9-40A5-AD94-7C795DF1D0CE}">
      <dgm:prSet phldrT="[テキスト]" custT="1"/>
      <dgm:spPr>
        <a:xfrm>
          <a:off x="1933" y="195842"/>
          <a:ext cx="1721089" cy="688435"/>
        </a:xfrm>
        <a:gradFill rotWithShape="0">
          <a:gsLst>
            <a:gs pos="0">
              <a:srgbClr val="560F11">
                <a:hueOff val="0"/>
                <a:satOff val="0"/>
                <a:lumOff val="0"/>
                <a:alphaOff val="0"/>
                <a:tint val="50000"/>
                <a:satMod val="300000"/>
              </a:srgbClr>
            </a:gs>
            <a:gs pos="35000">
              <a:srgbClr val="560F11">
                <a:hueOff val="0"/>
                <a:satOff val="0"/>
                <a:lumOff val="0"/>
                <a:alphaOff val="0"/>
                <a:tint val="37000"/>
                <a:satMod val="300000"/>
              </a:srgbClr>
            </a:gs>
            <a:gs pos="100000">
              <a:srgbClr val="560F11">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a:lstStyle/>
        <a:p>
          <a:r>
            <a:rPr kumimoji="1" lang="en-US" altLang="ja-JP"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Relay</a:t>
          </a:r>
          <a:r>
            <a:rPr kumimoji="1"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のインストール</a:t>
          </a:r>
          <a:r>
            <a:rPr kumimoji="1" lang="en-US" altLang="ja-JP"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※1</a:t>
          </a:r>
          <a:endParaRPr kumimoji="1" lang="ja-JP" altLang="en-US" sz="14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dgm:t>
    </dgm:pt>
    <dgm:pt modelId="{0C5795CD-8870-415B-A85D-74CF23A29A7B}" type="parTrans" cxnId="{CE520A76-FE54-4413-9E54-098D7F1789A6}">
      <dgm:prSet/>
      <dgm:spPr/>
      <dgm:t>
        <a:bodyPr/>
        <a:lstStyle/>
        <a:p>
          <a:endParaRPr kumimoji="1" lang="ja-JP" altLang="en-US"/>
        </a:p>
      </dgm:t>
    </dgm:pt>
    <dgm:pt modelId="{EF9F8FEF-4737-4FF7-844A-B02A3785F709}" type="sibTrans" cxnId="{CE520A76-FE54-4413-9E54-098D7F1789A6}">
      <dgm:prSet/>
      <dgm:spPr/>
      <dgm:t>
        <a:bodyPr/>
        <a:lstStyle/>
        <a:p>
          <a:endParaRPr kumimoji="1" lang="ja-JP" altLang="en-US"/>
        </a:p>
      </dgm:t>
    </dgm:pt>
    <dgm:pt modelId="{F62AA007-934E-4AC5-B5F0-FD3234AB3C08}" type="pres">
      <dgm:prSet presAssocID="{29FFB6C7-1B68-4C66-AABF-07E588C9BB41}" presName="Name0" presStyleCnt="0">
        <dgm:presLayoutVars>
          <dgm:dir/>
          <dgm:animLvl val="lvl"/>
          <dgm:resizeHandles val="exact"/>
        </dgm:presLayoutVars>
      </dgm:prSet>
      <dgm:spPr/>
    </dgm:pt>
    <dgm:pt modelId="{71DD6142-692A-4F2A-A1D7-D8A4CEEC2962}" type="pres">
      <dgm:prSet presAssocID="{75EBD9D4-76EE-4073-B852-9954A465741D}" presName="parTxOnly" presStyleLbl="node1" presStyleIdx="0" presStyleCnt="5">
        <dgm:presLayoutVars>
          <dgm:chMax val="0"/>
          <dgm:chPref val="0"/>
          <dgm:bulletEnabled val="1"/>
        </dgm:presLayoutVars>
      </dgm:prSet>
      <dgm:spPr>
        <a:prstGeom prst="chevron">
          <a:avLst/>
        </a:prstGeom>
      </dgm:spPr>
      <dgm:t>
        <a:bodyPr/>
        <a:lstStyle/>
        <a:p>
          <a:endParaRPr kumimoji="1" lang="ja-JP" altLang="en-US"/>
        </a:p>
      </dgm:t>
    </dgm:pt>
    <dgm:pt modelId="{074B18BB-AA46-42C5-9372-2AF941EF8642}" type="pres">
      <dgm:prSet presAssocID="{0765F9AF-47FC-4046-A62A-F2C6A0F68B51}" presName="parTxOnlySpace" presStyleCnt="0"/>
      <dgm:spPr/>
    </dgm:pt>
    <dgm:pt modelId="{53384AD1-5A0A-4AA0-AABB-C378F774A6DE}" type="pres">
      <dgm:prSet presAssocID="{7C57575E-ED64-485C-AF98-402D3075D26F}" presName="parTxOnly" presStyleLbl="node1" presStyleIdx="1" presStyleCnt="5">
        <dgm:presLayoutVars>
          <dgm:chMax val="0"/>
          <dgm:chPref val="0"/>
          <dgm:bulletEnabled val="1"/>
        </dgm:presLayoutVars>
      </dgm:prSet>
      <dgm:spPr>
        <a:prstGeom prst="chevron">
          <a:avLst/>
        </a:prstGeom>
      </dgm:spPr>
      <dgm:t>
        <a:bodyPr/>
        <a:lstStyle/>
        <a:p>
          <a:endParaRPr kumimoji="1" lang="ja-JP" altLang="en-US"/>
        </a:p>
      </dgm:t>
    </dgm:pt>
    <dgm:pt modelId="{833547CB-82DE-485C-ABA7-0274BDEA5DAB}" type="pres">
      <dgm:prSet presAssocID="{C6A7FA50-256F-43F1-9EDB-ACE1FDD7B5CC}" presName="parTxOnlySpace" presStyleCnt="0"/>
      <dgm:spPr/>
    </dgm:pt>
    <dgm:pt modelId="{EC0E1E9B-1982-4AB1-85DE-9ABF3B7CFA70}" type="pres">
      <dgm:prSet presAssocID="{F9F4B792-D7A9-40A5-AD94-7C795DF1D0CE}" presName="parTxOnly" presStyleLbl="node1" presStyleIdx="2" presStyleCnt="5">
        <dgm:presLayoutVars>
          <dgm:chMax val="0"/>
          <dgm:chPref val="0"/>
          <dgm:bulletEnabled val="1"/>
        </dgm:presLayoutVars>
      </dgm:prSet>
      <dgm:spPr/>
      <dgm:t>
        <a:bodyPr/>
        <a:lstStyle/>
        <a:p>
          <a:endParaRPr kumimoji="1" lang="ja-JP" altLang="en-US"/>
        </a:p>
      </dgm:t>
    </dgm:pt>
    <dgm:pt modelId="{2D1806E7-E233-4498-A22C-6915478C807F}" type="pres">
      <dgm:prSet presAssocID="{EF9F8FEF-4737-4FF7-844A-B02A3785F709}" presName="parTxOnlySpace" presStyleCnt="0"/>
      <dgm:spPr/>
    </dgm:pt>
    <dgm:pt modelId="{0A5E7B24-26B1-4496-841B-ABCBA2CFA9E7}" type="pres">
      <dgm:prSet presAssocID="{3C908727-F444-4729-A4D4-143103D11D07}" presName="parTxOnly" presStyleLbl="node1" presStyleIdx="3" presStyleCnt="5">
        <dgm:presLayoutVars>
          <dgm:chMax val="0"/>
          <dgm:chPref val="0"/>
          <dgm:bulletEnabled val="1"/>
        </dgm:presLayoutVars>
      </dgm:prSet>
      <dgm:spPr>
        <a:prstGeom prst="chevron">
          <a:avLst/>
        </a:prstGeom>
      </dgm:spPr>
      <dgm:t>
        <a:bodyPr/>
        <a:lstStyle/>
        <a:p>
          <a:endParaRPr kumimoji="1" lang="ja-JP" altLang="en-US"/>
        </a:p>
      </dgm:t>
    </dgm:pt>
    <dgm:pt modelId="{5F8D8AC6-519E-4F47-BC59-FDE193512C60}" type="pres">
      <dgm:prSet presAssocID="{78004FB3-AFE4-457B-A476-230A89EBB594}" presName="parTxOnlySpace" presStyleCnt="0"/>
      <dgm:spPr/>
    </dgm:pt>
    <dgm:pt modelId="{2AE629FE-C831-475A-80C8-0AFE1F800F36}" type="pres">
      <dgm:prSet presAssocID="{A0FE7D85-24C5-4460-9BD2-0D4BF32791A3}" presName="parTxOnly" presStyleLbl="node1" presStyleIdx="4" presStyleCnt="5">
        <dgm:presLayoutVars>
          <dgm:chMax val="0"/>
          <dgm:chPref val="0"/>
          <dgm:bulletEnabled val="1"/>
        </dgm:presLayoutVars>
      </dgm:prSet>
      <dgm:spPr>
        <a:prstGeom prst="chevron">
          <a:avLst/>
        </a:prstGeom>
      </dgm:spPr>
      <dgm:t>
        <a:bodyPr/>
        <a:lstStyle/>
        <a:p>
          <a:endParaRPr kumimoji="1" lang="ja-JP" altLang="en-US"/>
        </a:p>
      </dgm:t>
    </dgm:pt>
  </dgm:ptLst>
  <dgm:cxnLst>
    <dgm:cxn modelId="{81010105-EB89-4D69-AF21-1FD676F5CE8D}" srcId="{29FFB6C7-1B68-4C66-AABF-07E588C9BB41}" destId="{A0FE7D85-24C5-4460-9BD2-0D4BF32791A3}" srcOrd="4" destOrd="0" parTransId="{5F228B7E-4015-46BE-BA65-B10B7219222B}" sibTransId="{19A20C47-E466-4808-936B-7F873B1A34E2}"/>
    <dgm:cxn modelId="{21ACDA4E-8D59-4111-9615-60161CF7DBDA}" srcId="{29FFB6C7-1B68-4C66-AABF-07E588C9BB41}" destId="{75EBD9D4-76EE-4073-B852-9954A465741D}" srcOrd="0" destOrd="0" parTransId="{2BD95BB0-1736-4634-A96C-5E090543CA52}" sibTransId="{0765F9AF-47FC-4046-A62A-F2C6A0F68B51}"/>
    <dgm:cxn modelId="{CE520A76-FE54-4413-9E54-098D7F1789A6}" srcId="{29FFB6C7-1B68-4C66-AABF-07E588C9BB41}" destId="{F9F4B792-D7A9-40A5-AD94-7C795DF1D0CE}" srcOrd="2" destOrd="0" parTransId="{0C5795CD-8870-415B-A85D-74CF23A29A7B}" sibTransId="{EF9F8FEF-4737-4FF7-844A-B02A3785F709}"/>
    <dgm:cxn modelId="{EE3FFAC8-B38A-4555-8915-7C49FAC493CE}" type="presOf" srcId="{F9F4B792-D7A9-40A5-AD94-7C795DF1D0CE}" destId="{EC0E1E9B-1982-4AB1-85DE-9ABF3B7CFA70}" srcOrd="0" destOrd="0" presId="urn:microsoft.com/office/officeart/2005/8/layout/chevron1"/>
    <dgm:cxn modelId="{724D378D-4046-46F0-9847-374DBBBC8E57}" srcId="{29FFB6C7-1B68-4C66-AABF-07E588C9BB41}" destId="{7C57575E-ED64-485C-AF98-402D3075D26F}" srcOrd="1" destOrd="0" parTransId="{D8733644-8B2F-4DBB-B7C5-015F5AE44D18}" sibTransId="{C6A7FA50-256F-43F1-9EDB-ACE1FDD7B5CC}"/>
    <dgm:cxn modelId="{90F75DD0-DC5B-47B8-8E1A-43495C1D0431}" srcId="{29FFB6C7-1B68-4C66-AABF-07E588C9BB41}" destId="{3C908727-F444-4729-A4D4-143103D11D07}" srcOrd="3" destOrd="0" parTransId="{A7170CAE-A9BD-4406-80C8-58E029002CFA}" sibTransId="{78004FB3-AFE4-457B-A476-230A89EBB594}"/>
    <dgm:cxn modelId="{247AB9C9-2C78-45BC-BE68-A8B6290D085B}" type="presOf" srcId="{7C57575E-ED64-485C-AF98-402D3075D26F}" destId="{53384AD1-5A0A-4AA0-AABB-C378F774A6DE}" srcOrd="0" destOrd="0" presId="urn:microsoft.com/office/officeart/2005/8/layout/chevron1"/>
    <dgm:cxn modelId="{3023C9F9-9804-42D3-A8D9-B2FB028EB108}" type="presOf" srcId="{A0FE7D85-24C5-4460-9BD2-0D4BF32791A3}" destId="{2AE629FE-C831-475A-80C8-0AFE1F800F36}" srcOrd="0" destOrd="0" presId="urn:microsoft.com/office/officeart/2005/8/layout/chevron1"/>
    <dgm:cxn modelId="{A54F3876-6035-467D-A900-73B9BFA1C106}" type="presOf" srcId="{3C908727-F444-4729-A4D4-143103D11D07}" destId="{0A5E7B24-26B1-4496-841B-ABCBA2CFA9E7}" srcOrd="0" destOrd="0" presId="urn:microsoft.com/office/officeart/2005/8/layout/chevron1"/>
    <dgm:cxn modelId="{F3551E40-93BA-48A0-B067-DE4D847991EF}" type="presOf" srcId="{75EBD9D4-76EE-4073-B852-9954A465741D}" destId="{71DD6142-692A-4F2A-A1D7-D8A4CEEC2962}" srcOrd="0" destOrd="0" presId="urn:microsoft.com/office/officeart/2005/8/layout/chevron1"/>
    <dgm:cxn modelId="{C5EA3055-C92B-46EA-A56C-38C6C9D4063B}" type="presOf" srcId="{29FFB6C7-1B68-4C66-AABF-07E588C9BB41}" destId="{F62AA007-934E-4AC5-B5F0-FD3234AB3C08}" srcOrd="0" destOrd="0" presId="urn:microsoft.com/office/officeart/2005/8/layout/chevron1"/>
    <dgm:cxn modelId="{E1EF8567-F723-4DFF-B448-70A57235C903}" type="presParOf" srcId="{F62AA007-934E-4AC5-B5F0-FD3234AB3C08}" destId="{71DD6142-692A-4F2A-A1D7-D8A4CEEC2962}" srcOrd="0" destOrd="0" presId="urn:microsoft.com/office/officeart/2005/8/layout/chevron1"/>
    <dgm:cxn modelId="{DC9EFC39-7D16-42A9-9188-7990E483740F}" type="presParOf" srcId="{F62AA007-934E-4AC5-B5F0-FD3234AB3C08}" destId="{074B18BB-AA46-42C5-9372-2AF941EF8642}" srcOrd="1" destOrd="0" presId="urn:microsoft.com/office/officeart/2005/8/layout/chevron1"/>
    <dgm:cxn modelId="{1CB1CD94-B17E-47EE-AF93-6491F86326EF}" type="presParOf" srcId="{F62AA007-934E-4AC5-B5F0-FD3234AB3C08}" destId="{53384AD1-5A0A-4AA0-AABB-C378F774A6DE}" srcOrd="2" destOrd="0" presId="urn:microsoft.com/office/officeart/2005/8/layout/chevron1"/>
    <dgm:cxn modelId="{65274679-ABC2-48FA-8746-004023310D23}" type="presParOf" srcId="{F62AA007-934E-4AC5-B5F0-FD3234AB3C08}" destId="{833547CB-82DE-485C-ABA7-0274BDEA5DAB}" srcOrd="3" destOrd="0" presId="urn:microsoft.com/office/officeart/2005/8/layout/chevron1"/>
    <dgm:cxn modelId="{88BD23F8-9297-4D4E-9B30-B837EFEC320D}" type="presParOf" srcId="{F62AA007-934E-4AC5-B5F0-FD3234AB3C08}" destId="{EC0E1E9B-1982-4AB1-85DE-9ABF3B7CFA70}" srcOrd="4" destOrd="0" presId="urn:microsoft.com/office/officeart/2005/8/layout/chevron1"/>
    <dgm:cxn modelId="{89610F26-AE96-4508-963E-08EC915BE13F}" type="presParOf" srcId="{F62AA007-934E-4AC5-B5F0-FD3234AB3C08}" destId="{2D1806E7-E233-4498-A22C-6915478C807F}" srcOrd="5" destOrd="0" presId="urn:microsoft.com/office/officeart/2005/8/layout/chevron1"/>
    <dgm:cxn modelId="{97A5A767-BBD8-4272-ABBA-6B04237BF45B}" type="presParOf" srcId="{F62AA007-934E-4AC5-B5F0-FD3234AB3C08}" destId="{0A5E7B24-26B1-4496-841B-ABCBA2CFA9E7}" srcOrd="6" destOrd="0" presId="urn:microsoft.com/office/officeart/2005/8/layout/chevron1"/>
    <dgm:cxn modelId="{D79643A3-8B32-4CAB-85EC-605D32F62B15}" type="presParOf" srcId="{F62AA007-934E-4AC5-B5F0-FD3234AB3C08}" destId="{5F8D8AC6-519E-4F47-BC59-FDE193512C60}" srcOrd="7" destOrd="0" presId="urn:microsoft.com/office/officeart/2005/8/layout/chevron1"/>
    <dgm:cxn modelId="{452B64F1-5FB5-41B2-A3C5-0D4531DA9E10}" type="presParOf" srcId="{F62AA007-934E-4AC5-B5F0-FD3234AB3C08}" destId="{2AE629FE-C831-475A-80C8-0AFE1F800F36}"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9FFB6C7-1B68-4C66-AABF-07E588C9BB41}" type="doc">
      <dgm:prSet loTypeId="urn:microsoft.com/office/officeart/2005/8/layout/chevron1" loCatId="process" qsTypeId="urn:microsoft.com/office/officeart/2005/8/quickstyle/simple3" qsCatId="simple" csTypeId="urn:microsoft.com/office/officeart/2005/8/colors/accent1_2" csCatId="accent1" phldr="1"/>
      <dgm:spPr/>
    </dgm:pt>
    <dgm:pt modelId="{2E393EA2-CA61-44A5-AA40-8A63DE2CDDD1}">
      <dgm:prSet phldrT="[テキスト]" custT="1"/>
      <dgm:spPr>
        <a:xfrm>
          <a:off x="3674" y="112301"/>
          <a:ext cx="2138792" cy="855516"/>
        </a:xfrm>
        <a:gradFill rotWithShape="0">
          <a:gsLst>
            <a:gs pos="0">
              <a:srgbClr val="560F11">
                <a:hueOff val="0"/>
                <a:satOff val="0"/>
                <a:lumOff val="0"/>
                <a:alphaOff val="0"/>
                <a:tint val="50000"/>
                <a:satMod val="300000"/>
              </a:srgbClr>
            </a:gs>
            <a:gs pos="35000">
              <a:srgbClr val="560F11">
                <a:hueOff val="0"/>
                <a:satOff val="0"/>
                <a:lumOff val="0"/>
                <a:alphaOff val="0"/>
                <a:tint val="37000"/>
                <a:satMod val="300000"/>
              </a:srgbClr>
            </a:gs>
            <a:gs pos="100000">
              <a:srgbClr val="560F11">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a:lstStyle/>
        <a:p>
          <a:r>
            <a:rPr kumimoji="1"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ポリシーの作成</a:t>
          </a:r>
          <a:endParaRPr kumimoji="1" lang="ja-JP" altLang="en-US" sz="16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dgm:t>
    </dgm:pt>
    <dgm:pt modelId="{54D9E7DC-344A-4F51-ABD3-5F0205E8FA6F}" type="parTrans" cxnId="{BFC2D67C-8C06-43A3-9521-9F1ECF089ADD}">
      <dgm:prSet/>
      <dgm:spPr/>
      <dgm:t>
        <a:bodyPr/>
        <a:lstStyle/>
        <a:p>
          <a:endParaRPr kumimoji="1" lang="ja-JP" altLang="en-US" sz="1800"/>
        </a:p>
      </dgm:t>
    </dgm:pt>
    <dgm:pt modelId="{73D973F6-C10E-4164-AC62-207BA8317AE1}" type="sibTrans" cxnId="{BFC2D67C-8C06-43A3-9521-9F1ECF089ADD}">
      <dgm:prSet/>
      <dgm:spPr/>
      <dgm:t>
        <a:bodyPr/>
        <a:lstStyle/>
        <a:p>
          <a:endParaRPr kumimoji="1" lang="ja-JP" altLang="en-US" sz="1800"/>
        </a:p>
      </dgm:t>
    </dgm:pt>
    <dgm:pt modelId="{C4F4D067-EBA2-423F-A240-3B38BB5323E8}">
      <dgm:prSet phldrT="[テキスト]" custT="1"/>
      <dgm:spPr>
        <a:xfrm>
          <a:off x="1928587" y="112301"/>
          <a:ext cx="2138792" cy="855516"/>
        </a:xfrm>
        <a:gradFill rotWithShape="0">
          <a:gsLst>
            <a:gs pos="0">
              <a:srgbClr val="560F11">
                <a:hueOff val="0"/>
                <a:satOff val="0"/>
                <a:lumOff val="0"/>
                <a:alphaOff val="0"/>
                <a:tint val="50000"/>
                <a:satMod val="300000"/>
              </a:srgbClr>
            </a:gs>
            <a:gs pos="35000">
              <a:srgbClr val="560F11">
                <a:hueOff val="0"/>
                <a:satOff val="0"/>
                <a:lumOff val="0"/>
                <a:alphaOff val="0"/>
                <a:tint val="37000"/>
                <a:satMod val="300000"/>
              </a:srgbClr>
            </a:gs>
            <a:gs pos="100000">
              <a:srgbClr val="560F11">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a:lstStyle/>
        <a:p>
          <a:r>
            <a:rPr kumimoji="1"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ポリシーの適用</a:t>
          </a:r>
          <a:endParaRPr kumimoji="1" lang="en-US" altLang="ja-JP"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dgm:t>
    </dgm:pt>
    <dgm:pt modelId="{055BF2D2-8AB8-432A-BD06-005716BD42D1}" type="parTrans" cxnId="{A5B6F010-C270-444B-87F3-134CBE892DF5}">
      <dgm:prSet/>
      <dgm:spPr/>
      <dgm:t>
        <a:bodyPr/>
        <a:lstStyle/>
        <a:p>
          <a:endParaRPr kumimoji="1" lang="ja-JP" altLang="en-US" sz="1800"/>
        </a:p>
      </dgm:t>
    </dgm:pt>
    <dgm:pt modelId="{2D415C6E-AEBC-4060-A326-5F410E629188}" type="sibTrans" cxnId="{A5B6F010-C270-444B-87F3-134CBE892DF5}">
      <dgm:prSet/>
      <dgm:spPr/>
      <dgm:t>
        <a:bodyPr/>
        <a:lstStyle/>
        <a:p>
          <a:endParaRPr kumimoji="1" lang="ja-JP" altLang="en-US" sz="1800"/>
        </a:p>
      </dgm:t>
    </dgm:pt>
    <dgm:pt modelId="{614066AB-10BE-4D08-8410-ABE034831CA1}">
      <dgm:prSet phldrT="[テキスト]" custT="1"/>
      <dgm:spPr>
        <a:xfrm>
          <a:off x="3853500" y="112301"/>
          <a:ext cx="2138792" cy="855516"/>
        </a:xfrm>
        <a:gradFill rotWithShape="0">
          <a:gsLst>
            <a:gs pos="0">
              <a:srgbClr val="560F11">
                <a:hueOff val="0"/>
                <a:satOff val="0"/>
                <a:lumOff val="0"/>
                <a:alphaOff val="0"/>
                <a:tint val="50000"/>
                <a:satMod val="300000"/>
              </a:srgbClr>
            </a:gs>
            <a:gs pos="35000">
              <a:srgbClr val="560F11">
                <a:hueOff val="0"/>
                <a:satOff val="0"/>
                <a:lumOff val="0"/>
                <a:alphaOff val="0"/>
                <a:tint val="37000"/>
                <a:satMod val="300000"/>
              </a:srgbClr>
            </a:gs>
            <a:gs pos="100000">
              <a:srgbClr val="560F11">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a:lstStyle/>
        <a:p>
          <a:r>
            <a:rPr kumimoji="1"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運用</a:t>
          </a:r>
          <a:endParaRPr kumimoji="1" lang="ja-JP" altLang="en-US" sz="16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dgm:t>
    </dgm:pt>
    <dgm:pt modelId="{DBA9E7CB-1C79-4151-BD1A-1CAE25910557}" type="parTrans" cxnId="{F8513BEA-66B8-4437-B87E-CEE5CA503C20}">
      <dgm:prSet/>
      <dgm:spPr/>
      <dgm:t>
        <a:bodyPr/>
        <a:lstStyle/>
        <a:p>
          <a:endParaRPr kumimoji="1" lang="ja-JP" altLang="en-US"/>
        </a:p>
      </dgm:t>
    </dgm:pt>
    <dgm:pt modelId="{8824108D-5ED1-47D1-94A6-5526583A3B9B}" type="sibTrans" cxnId="{F8513BEA-66B8-4437-B87E-CEE5CA503C20}">
      <dgm:prSet/>
      <dgm:spPr/>
      <dgm:t>
        <a:bodyPr/>
        <a:lstStyle/>
        <a:p>
          <a:endParaRPr kumimoji="1" lang="ja-JP" altLang="en-US"/>
        </a:p>
      </dgm:t>
    </dgm:pt>
    <dgm:pt modelId="{0012C364-EAD1-46B7-8159-35A01C6ED2A4}">
      <dgm:prSet phldrT="[テキスト]" custT="1"/>
      <dgm:spPr>
        <a:xfrm>
          <a:off x="5778413" y="112301"/>
          <a:ext cx="2138792" cy="855516"/>
        </a:xfrm>
        <a:gradFill rotWithShape="0">
          <a:gsLst>
            <a:gs pos="0">
              <a:srgbClr val="560F11">
                <a:hueOff val="0"/>
                <a:satOff val="0"/>
                <a:lumOff val="0"/>
                <a:alphaOff val="0"/>
                <a:tint val="50000"/>
                <a:satMod val="300000"/>
              </a:srgbClr>
            </a:gs>
            <a:gs pos="35000">
              <a:srgbClr val="560F11">
                <a:hueOff val="0"/>
                <a:satOff val="0"/>
                <a:lumOff val="0"/>
                <a:alphaOff val="0"/>
                <a:tint val="37000"/>
                <a:satMod val="300000"/>
              </a:srgbClr>
            </a:gs>
            <a:gs pos="100000">
              <a:srgbClr val="560F11">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a:lstStyle/>
        <a:p>
          <a:r>
            <a:rPr kumimoji="1" lang="ja-JP" altLang="en-US"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ポリシー変更・再適用</a:t>
          </a:r>
          <a:r>
            <a:rPr kumimoji="1" lang="en-US" altLang="ja-JP"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※3</a:t>
          </a:r>
          <a:endParaRPr kumimoji="1" lang="ja-JP" altLang="en-US" sz="16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dgm:t>
    </dgm:pt>
    <dgm:pt modelId="{8EB3AA4B-562A-40AD-AFCD-8A27C6E99A5C}" type="parTrans" cxnId="{CE7B8AC0-7236-4C84-B18F-ADEB1565DE91}">
      <dgm:prSet/>
      <dgm:spPr/>
      <dgm:t>
        <a:bodyPr/>
        <a:lstStyle/>
        <a:p>
          <a:endParaRPr kumimoji="1" lang="ja-JP" altLang="en-US"/>
        </a:p>
      </dgm:t>
    </dgm:pt>
    <dgm:pt modelId="{C99460CE-EB21-4BBC-8CB0-C656349EE045}" type="sibTrans" cxnId="{CE7B8AC0-7236-4C84-B18F-ADEB1565DE91}">
      <dgm:prSet/>
      <dgm:spPr/>
      <dgm:t>
        <a:bodyPr/>
        <a:lstStyle/>
        <a:p>
          <a:endParaRPr kumimoji="1" lang="ja-JP" altLang="en-US"/>
        </a:p>
      </dgm:t>
    </dgm:pt>
    <dgm:pt modelId="{F62AA007-934E-4AC5-B5F0-FD3234AB3C08}" type="pres">
      <dgm:prSet presAssocID="{29FFB6C7-1B68-4C66-AABF-07E588C9BB41}" presName="Name0" presStyleCnt="0">
        <dgm:presLayoutVars>
          <dgm:dir/>
          <dgm:animLvl val="lvl"/>
          <dgm:resizeHandles val="exact"/>
        </dgm:presLayoutVars>
      </dgm:prSet>
      <dgm:spPr/>
    </dgm:pt>
    <dgm:pt modelId="{14C3A116-C42A-4E04-AAC0-A8262D535DBA}" type="pres">
      <dgm:prSet presAssocID="{2E393EA2-CA61-44A5-AA40-8A63DE2CDDD1}" presName="parTxOnly" presStyleLbl="node1" presStyleIdx="0" presStyleCnt="4">
        <dgm:presLayoutVars>
          <dgm:chMax val="0"/>
          <dgm:chPref val="0"/>
          <dgm:bulletEnabled val="1"/>
        </dgm:presLayoutVars>
      </dgm:prSet>
      <dgm:spPr>
        <a:prstGeom prst="chevron">
          <a:avLst/>
        </a:prstGeom>
      </dgm:spPr>
      <dgm:t>
        <a:bodyPr/>
        <a:lstStyle/>
        <a:p>
          <a:endParaRPr kumimoji="1" lang="ja-JP" altLang="en-US"/>
        </a:p>
      </dgm:t>
    </dgm:pt>
    <dgm:pt modelId="{24644FBE-E29A-4962-8F2C-3739F223ACB5}" type="pres">
      <dgm:prSet presAssocID="{73D973F6-C10E-4164-AC62-207BA8317AE1}" presName="parTxOnlySpace" presStyleCnt="0"/>
      <dgm:spPr/>
    </dgm:pt>
    <dgm:pt modelId="{DDCDEEBD-AE4E-48DE-840C-270126A4B31E}" type="pres">
      <dgm:prSet presAssocID="{C4F4D067-EBA2-423F-A240-3B38BB5323E8}" presName="parTxOnly" presStyleLbl="node1" presStyleIdx="1" presStyleCnt="4">
        <dgm:presLayoutVars>
          <dgm:chMax val="0"/>
          <dgm:chPref val="0"/>
          <dgm:bulletEnabled val="1"/>
        </dgm:presLayoutVars>
      </dgm:prSet>
      <dgm:spPr>
        <a:prstGeom prst="chevron">
          <a:avLst/>
        </a:prstGeom>
      </dgm:spPr>
      <dgm:t>
        <a:bodyPr/>
        <a:lstStyle/>
        <a:p>
          <a:endParaRPr kumimoji="1" lang="ja-JP" altLang="en-US"/>
        </a:p>
      </dgm:t>
    </dgm:pt>
    <dgm:pt modelId="{677889DB-8C9B-4242-A85E-37FC825FF058}" type="pres">
      <dgm:prSet presAssocID="{2D415C6E-AEBC-4060-A326-5F410E629188}" presName="parTxOnlySpace" presStyleCnt="0"/>
      <dgm:spPr/>
    </dgm:pt>
    <dgm:pt modelId="{99F37965-A559-466E-ADBB-0FE794A016F3}" type="pres">
      <dgm:prSet presAssocID="{614066AB-10BE-4D08-8410-ABE034831CA1}" presName="parTxOnly" presStyleLbl="node1" presStyleIdx="2" presStyleCnt="4">
        <dgm:presLayoutVars>
          <dgm:chMax val="0"/>
          <dgm:chPref val="0"/>
          <dgm:bulletEnabled val="1"/>
        </dgm:presLayoutVars>
      </dgm:prSet>
      <dgm:spPr>
        <a:prstGeom prst="chevron">
          <a:avLst/>
        </a:prstGeom>
      </dgm:spPr>
      <dgm:t>
        <a:bodyPr/>
        <a:lstStyle/>
        <a:p>
          <a:endParaRPr kumimoji="1" lang="ja-JP" altLang="en-US"/>
        </a:p>
      </dgm:t>
    </dgm:pt>
    <dgm:pt modelId="{9864F292-63DE-4917-966E-E9263E2E70C2}" type="pres">
      <dgm:prSet presAssocID="{8824108D-5ED1-47D1-94A6-5526583A3B9B}" presName="parTxOnlySpace" presStyleCnt="0"/>
      <dgm:spPr/>
    </dgm:pt>
    <dgm:pt modelId="{42EC4A99-E042-40C7-BD98-D128CD3502C0}" type="pres">
      <dgm:prSet presAssocID="{0012C364-EAD1-46B7-8159-35A01C6ED2A4}" presName="parTxOnly" presStyleLbl="node1" presStyleIdx="3" presStyleCnt="4">
        <dgm:presLayoutVars>
          <dgm:chMax val="0"/>
          <dgm:chPref val="0"/>
          <dgm:bulletEnabled val="1"/>
        </dgm:presLayoutVars>
      </dgm:prSet>
      <dgm:spPr>
        <a:prstGeom prst="chevron">
          <a:avLst/>
        </a:prstGeom>
      </dgm:spPr>
      <dgm:t>
        <a:bodyPr/>
        <a:lstStyle/>
        <a:p>
          <a:endParaRPr kumimoji="1" lang="ja-JP" altLang="en-US"/>
        </a:p>
      </dgm:t>
    </dgm:pt>
  </dgm:ptLst>
  <dgm:cxnLst>
    <dgm:cxn modelId="{F8513BEA-66B8-4437-B87E-CEE5CA503C20}" srcId="{29FFB6C7-1B68-4C66-AABF-07E588C9BB41}" destId="{614066AB-10BE-4D08-8410-ABE034831CA1}" srcOrd="2" destOrd="0" parTransId="{DBA9E7CB-1C79-4151-BD1A-1CAE25910557}" sibTransId="{8824108D-5ED1-47D1-94A6-5526583A3B9B}"/>
    <dgm:cxn modelId="{CE7B8AC0-7236-4C84-B18F-ADEB1565DE91}" srcId="{29FFB6C7-1B68-4C66-AABF-07E588C9BB41}" destId="{0012C364-EAD1-46B7-8159-35A01C6ED2A4}" srcOrd="3" destOrd="0" parTransId="{8EB3AA4B-562A-40AD-AFCD-8A27C6E99A5C}" sibTransId="{C99460CE-EB21-4BBC-8CB0-C656349EE045}"/>
    <dgm:cxn modelId="{BFC2D67C-8C06-43A3-9521-9F1ECF089ADD}" srcId="{29FFB6C7-1B68-4C66-AABF-07E588C9BB41}" destId="{2E393EA2-CA61-44A5-AA40-8A63DE2CDDD1}" srcOrd="0" destOrd="0" parTransId="{54D9E7DC-344A-4F51-ABD3-5F0205E8FA6F}" sibTransId="{73D973F6-C10E-4164-AC62-207BA8317AE1}"/>
    <dgm:cxn modelId="{A5B6F010-C270-444B-87F3-134CBE892DF5}" srcId="{29FFB6C7-1B68-4C66-AABF-07E588C9BB41}" destId="{C4F4D067-EBA2-423F-A240-3B38BB5323E8}" srcOrd="1" destOrd="0" parTransId="{055BF2D2-8AB8-432A-BD06-005716BD42D1}" sibTransId="{2D415C6E-AEBC-4060-A326-5F410E629188}"/>
    <dgm:cxn modelId="{CEEDE976-489D-4C19-B269-7D16AFE1B8EC}" type="presOf" srcId="{C4F4D067-EBA2-423F-A240-3B38BB5323E8}" destId="{DDCDEEBD-AE4E-48DE-840C-270126A4B31E}" srcOrd="0" destOrd="0" presId="urn:microsoft.com/office/officeart/2005/8/layout/chevron1"/>
    <dgm:cxn modelId="{0CF9EE4D-FEE4-4D10-B2E8-AB6243EE7A65}" type="presOf" srcId="{614066AB-10BE-4D08-8410-ABE034831CA1}" destId="{99F37965-A559-466E-ADBB-0FE794A016F3}" srcOrd="0" destOrd="0" presId="urn:microsoft.com/office/officeart/2005/8/layout/chevron1"/>
    <dgm:cxn modelId="{DFC8E7E6-4171-445A-8A7C-82F95A55C76F}" type="presOf" srcId="{29FFB6C7-1B68-4C66-AABF-07E588C9BB41}" destId="{F62AA007-934E-4AC5-B5F0-FD3234AB3C08}" srcOrd="0" destOrd="0" presId="urn:microsoft.com/office/officeart/2005/8/layout/chevron1"/>
    <dgm:cxn modelId="{434EB13B-561C-406B-8EC4-50FFC38CC677}" type="presOf" srcId="{2E393EA2-CA61-44A5-AA40-8A63DE2CDDD1}" destId="{14C3A116-C42A-4E04-AAC0-A8262D535DBA}" srcOrd="0" destOrd="0" presId="urn:microsoft.com/office/officeart/2005/8/layout/chevron1"/>
    <dgm:cxn modelId="{7233CCD3-3726-46DB-93D3-525D5DADC352}" type="presOf" srcId="{0012C364-EAD1-46B7-8159-35A01C6ED2A4}" destId="{42EC4A99-E042-40C7-BD98-D128CD3502C0}" srcOrd="0" destOrd="0" presId="urn:microsoft.com/office/officeart/2005/8/layout/chevron1"/>
    <dgm:cxn modelId="{B8283D46-AE83-4A7B-98CD-F5BEA959CBCB}" type="presParOf" srcId="{F62AA007-934E-4AC5-B5F0-FD3234AB3C08}" destId="{14C3A116-C42A-4E04-AAC0-A8262D535DBA}" srcOrd="0" destOrd="0" presId="urn:microsoft.com/office/officeart/2005/8/layout/chevron1"/>
    <dgm:cxn modelId="{9EB31D7A-F516-4006-A899-78A4F997DA94}" type="presParOf" srcId="{F62AA007-934E-4AC5-B5F0-FD3234AB3C08}" destId="{24644FBE-E29A-4962-8F2C-3739F223ACB5}" srcOrd="1" destOrd="0" presId="urn:microsoft.com/office/officeart/2005/8/layout/chevron1"/>
    <dgm:cxn modelId="{DD0C10C4-2907-48BC-A57F-04E8CA91DDEA}" type="presParOf" srcId="{F62AA007-934E-4AC5-B5F0-FD3234AB3C08}" destId="{DDCDEEBD-AE4E-48DE-840C-270126A4B31E}" srcOrd="2" destOrd="0" presId="urn:microsoft.com/office/officeart/2005/8/layout/chevron1"/>
    <dgm:cxn modelId="{A967379D-D8F4-4088-9292-F9CCA87B0094}" type="presParOf" srcId="{F62AA007-934E-4AC5-B5F0-FD3234AB3C08}" destId="{677889DB-8C9B-4242-A85E-37FC825FF058}" srcOrd="3" destOrd="0" presId="urn:microsoft.com/office/officeart/2005/8/layout/chevron1"/>
    <dgm:cxn modelId="{756381E3-FFCD-43F2-BDF0-3C349548C79C}" type="presParOf" srcId="{F62AA007-934E-4AC5-B5F0-FD3234AB3C08}" destId="{99F37965-A559-466E-ADBB-0FE794A016F3}" srcOrd="4" destOrd="0" presId="urn:microsoft.com/office/officeart/2005/8/layout/chevron1"/>
    <dgm:cxn modelId="{69EF0D76-8D4C-4FCA-B6E0-7CE23C2D1735}" type="presParOf" srcId="{F62AA007-934E-4AC5-B5F0-FD3234AB3C08}" destId="{9864F292-63DE-4917-966E-E9263E2E70C2}" srcOrd="5" destOrd="0" presId="urn:microsoft.com/office/officeart/2005/8/layout/chevron1"/>
    <dgm:cxn modelId="{59190D5A-1C9F-434B-992E-1CBEAA3050EB}" type="presParOf" srcId="{F62AA007-934E-4AC5-B5F0-FD3234AB3C08}" destId="{42EC4A99-E042-40C7-BD98-D128CD3502C0}" srcOrd="6"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FFB6C7-1B68-4C66-AABF-07E588C9BB41}" type="doc">
      <dgm:prSet loTypeId="urn:microsoft.com/office/officeart/2005/8/layout/chevron1" loCatId="process" qsTypeId="urn:microsoft.com/office/officeart/2005/8/quickstyle/simple3" qsCatId="simple" csTypeId="urn:microsoft.com/office/officeart/2005/8/colors/accent1_2" csCatId="accent1" phldr="1"/>
      <dgm:spPr/>
    </dgm:pt>
    <dgm:pt modelId="{2E393EA2-CA61-44A5-AA40-8A63DE2CDDD1}">
      <dgm:prSet phldrT="[テキスト]" custT="1">
        <dgm:style>
          <a:lnRef idx="1">
            <a:schemeClr val="accent6"/>
          </a:lnRef>
          <a:fillRef idx="2">
            <a:schemeClr val="accent6"/>
          </a:fillRef>
          <a:effectRef idx="1">
            <a:schemeClr val="accent6"/>
          </a:effectRef>
          <a:fontRef idx="minor">
            <a:schemeClr val="dk1"/>
          </a:fontRef>
        </dgm:style>
      </dgm:prSet>
      <dgm:spPr/>
      <dgm:t>
        <a:bodyPr/>
        <a:lstStyle/>
        <a:p>
          <a:r>
            <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rPr>
            <a:t>Manager</a:t>
          </a:r>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のインストール</a:t>
          </a:r>
          <a:endParaRPr kumimoji="1" lang="ja-JP" altLang="en-US" sz="1400" dirty="0">
            <a:latin typeface="Meiryo UI" panose="020B0604030504040204" pitchFamily="50" charset="-128"/>
            <a:ea typeface="Meiryo UI" panose="020B0604030504040204" pitchFamily="50" charset="-128"/>
            <a:cs typeface="Meiryo UI" panose="020B0604030504040204" pitchFamily="50" charset="-128"/>
          </a:endParaRPr>
        </a:p>
      </dgm:t>
    </dgm:pt>
    <dgm:pt modelId="{54D9E7DC-344A-4F51-ABD3-5F0205E8FA6F}" type="parTrans" cxnId="{BFC2D67C-8C06-43A3-9521-9F1ECF089ADD}">
      <dgm:prSet/>
      <dgm:spPr/>
      <dgm:t>
        <a:bodyPr/>
        <a:lstStyle/>
        <a:p>
          <a:endParaRPr kumimoji="1" lang="ja-JP" altLang="en-US" sz="1800"/>
        </a:p>
      </dgm:t>
    </dgm:pt>
    <dgm:pt modelId="{73D973F6-C10E-4164-AC62-207BA8317AE1}" type="sibTrans" cxnId="{BFC2D67C-8C06-43A3-9521-9F1ECF089ADD}">
      <dgm:prSet/>
      <dgm:spPr/>
      <dgm:t>
        <a:bodyPr/>
        <a:lstStyle/>
        <a:p>
          <a:endParaRPr kumimoji="1" lang="ja-JP" altLang="en-US" sz="1800"/>
        </a:p>
      </dgm:t>
    </dgm:pt>
    <dgm:pt modelId="{C4F4D067-EBA2-423F-A240-3B38BB5323E8}">
      <dgm:prSet phldrT="[テキスト]" custT="1">
        <dgm:style>
          <a:lnRef idx="1">
            <a:schemeClr val="accent6"/>
          </a:lnRef>
          <a:fillRef idx="2">
            <a:schemeClr val="accent6"/>
          </a:fillRef>
          <a:effectRef idx="1">
            <a:schemeClr val="accent6"/>
          </a:effectRef>
          <a:fontRef idx="minor">
            <a:schemeClr val="dk1"/>
          </a:fontRef>
        </dgm:style>
      </dgm:prSet>
      <dgm:spPr/>
      <dgm:t>
        <a:bodyPr/>
        <a:lstStyle/>
        <a:p>
          <a:r>
            <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rPr>
            <a:t>Relay</a:t>
          </a:r>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のインストール</a:t>
          </a:r>
          <a:endParaRPr kumimoji="1" lang="ja-JP" altLang="en-US" sz="1400" dirty="0">
            <a:solidFill>
              <a:srgbClr val="002060"/>
            </a:solidFill>
            <a:latin typeface="Meiryo UI" panose="020B0604030504040204" pitchFamily="50" charset="-128"/>
            <a:ea typeface="Meiryo UI" panose="020B0604030504040204" pitchFamily="50" charset="-128"/>
            <a:cs typeface="Meiryo UI" panose="020B0604030504040204" pitchFamily="50" charset="-128"/>
          </a:endParaRPr>
        </a:p>
      </dgm:t>
    </dgm:pt>
    <dgm:pt modelId="{055BF2D2-8AB8-432A-BD06-005716BD42D1}" type="parTrans" cxnId="{A5B6F010-C270-444B-87F3-134CBE892DF5}">
      <dgm:prSet/>
      <dgm:spPr/>
      <dgm:t>
        <a:bodyPr/>
        <a:lstStyle/>
        <a:p>
          <a:endParaRPr kumimoji="1" lang="ja-JP" altLang="en-US" sz="1800"/>
        </a:p>
      </dgm:t>
    </dgm:pt>
    <dgm:pt modelId="{2D415C6E-AEBC-4060-A326-5F410E629188}" type="sibTrans" cxnId="{A5B6F010-C270-444B-87F3-134CBE892DF5}">
      <dgm:prSet/>
      <dgm:spPr/>
      <dgm:t>
        <a:bodyPr/>
        <a:lstStyle/>
        <a:p>
          <a:endParaRPr kumimoji="1" lang="ja-JP" altLang="en-US" sz="1800"/>
        </a:p>
      </dgm:t>
    </dgm:pt>
    <dgm:pt modelId="{3C908727-F444-4729-A4D4-143103D11D07}">
      <dgm:prSet phldrT="[テキスト]" custT="1"/>
      <dgm:spPr/>
      <dgm:t>
        <a:bodyPr/>
        <a:lstStyle/>
        <a:p>
          <a:r>
            <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rPr>
            <a:t>Agent</a:t>
          </a:r>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のインストール</a:t>
          </a:r>
          <a:endParaRPr kumimoji="1" lang="ja-JP" altLang="en-US" sz="1400" dirty="0">
            <a:latin typeface="Meiryo UI" panose="020B0604030504040204" pitchFamily="50" charset="-128"/>
            <a:ea typeface="Meiryo UI" panose="020B0604030504040204" pitchFamily="50" charset="-128"/>
            <a:cs typeface="Meiryo UI" panose="020B0604030504040204" pitchFamily="50" charset="-128"/>
          </a:endParaRPr>
        </a:p>
      </dgm:t>
    </dgm:pt>
    <dgm:pt modelId="{A7170CAE-A9BD-4406-80C8-58E029002CFA}" type="parTrans" cxnId="{90F75DD0-DC5B-47B8-8E1A-43495C1D0431}">
      <dgm:prSet/>
      <dgm:spPr/>
      <dgm:t>
        <a:bodyPr/>
        <a:lstStyle/>
        <a:p>
          <a:endParaRPr kumimoji="1" lang="ja-JP" altLang="en-US" sz="1800"/>
        </a:p>
      </dgm:t>
    </dgm:pt>
    <dgm:pt modelId="{78004FB3-AFE4-457B-A476-230A89EBB594}" type="sibTrans" cxnId="{90F75DD0-DC5B-47B8-8E1A-43495C1D0431}">
      <dgm:prSet/>
      <dgm:spPr/>
      <dgm:t>
        <a:bodyPr/>
        <a:lstStyle/>
        <a:p>
          <a:endParaRPr kumimoji="1" lang="ja-JP" altLang="en-US" sz="1800"/>
        </a:p>
      </dgm:t>
    </dgm:pt>
    <dgm:pt modelId="{75EBD9D4-76EE-4073-B852-9954A465741D}">
      <dgm:prSet phldrT="[テキスト]" custT="1"/>
      <dgm:spPr/>
      <dgm:t>
        <a:bodyPr/>
        <a:lstStyle/>
        <a:p>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データベースの作成</a:t>
          </a:r>
          <a:endParaRPr kumimoji="1" lang="ja-JP" altLang="en-US" sz="1400" dirty="0">
            <a:latin typeface="Meiryo UI" panose="020B0604030504040204" pitchFamily="50" charset="-128"/>
            <a:ea typeface="Meiryo UI" panose="020B0604030504040204" pitchFamily="50" charset="-128"/>
            <a:cs typeface="Meiryo UI" panose="020B0604030504040204" pitchFamily="50" charset="-128"/>
          </a:endParaRPr>
        </a:p>
      </dgm:t>
    </dgm:pt>
    <dgm:pt modelId="{2BD95BB0-1736-4634-A96C-5E090543CA52}" type="parTrans" cxnId="{21ACDA4E-8D59-4111-9615-60161CF7DBDA}">
      <dgm:prSet/>
      <dgm:spPr/>
      <dgm:t>
        <a:bodyPr/>
        <a:lstStyle/>
        <a:p>
          <a:endParaRPr kumimoji="1" lang="ja-JP" altLang="en-US"/>
        </a:p>
      </dgm:t>
    </dgm:pt>
    <dgm:pt modelId="{0765F9AF-47FC-4046-A62A-F2C6A0F68B51}" type="sibTrans" cxnId="{21ACDA4E-8D59-4111-9615-60161CF7DBDA}">
      <dgm:prSet/>
      <dgm:spPr/>
      <dgm:t>
        <a:bodyPr/>
        <a:lstStyle/>
        <a:p>
          <a:endParaRPr kumimoji="1" lang="ja-JP" altLang="en-US"/>
        </a:p>
      </dgm:t>
    </dgm:pt>
    <dgm:pt modelId="{A0FE7D85-24C5-4460-9BD2-0D4BF32791A3}">
      <dgm:prSet phldrT="[テキスト]" custT="1"/>
      <dgm:spPr/>
      <dgm:t>
        <a:bodyPr/>
        <a:lstStyle/>
        <a:p>
          <a:r>
            <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rPr>
            <a:t>Agent</a:t>
          </a:r>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の有効化</a:t>
          </a:r>
          <a:endParaRPr kumimoji="1" lang="ja-JP" altLang="en-US" sz="1400" dirty="0">
            <a:solidFill>
              <a:srgbClr val="002060"/>
            </a:solidFill>
            <a:latin typeface="Meiryo UI" panose="020B0604030504040204" pitchFamily="50" charset="-128"/>
            <a:ea typeface="Meiryo UI" panose="020B0604030504040204" pitchFamily="50" charset="-128"/>
            <a:cs typeface="Meiryo UI" panose="020B0604030504040204" pitchFamily="50" charset="-128"/>
          </a:endParaRPr>
        </a:p>
      </dgm:t>
    </dgm:pt>
    <dgm:pt modelId="{19A20C47-E466-4808-936B-7F873B1A34E2}" type="sibTrans" cxnId="{81010105-EB89-4D69-AF21-1FD676F5CE8D}">
      <dgm:prSet/>
      <dgm:spPr/>
      <dgm:t>
        <a:bodyPr/>
        <a:lstStyle/>
        <a:p>
          <a:endParaRPr kumimoji="1" lang="ja-JP" altLang="en-US"/>
        </a:p>
      </dgm:t>
    </dgm:pt>
    <dgm:pt modelId="{5F228B7E-4015-46BE-BA65-B10B7219222B}" type="parTrans" cxnId="{81010105-EB89-4D69-AF21-1FD676F5CE8D}">
      <dgm:prSet/>
      <dgm:spPr/>
      <dgm:t>
        <a:bodyPr/>
        <a:lstStyle/>
        <a:p>
          <a:endParaRPr kumimoji="1" lang="ja-JP" altLang="en-US"/>
        </a:p>
      </dgm:t>
    </dgm:pt>
    <dgm:pt modelId="{F62AA007-934E-4AC5-B5F0-FD3234AB3C08}" type="pres">
      <dgm:prSet presAssocID="{29FFB6C7-1B68-4C66-AABF-07E588C9BB41}" presName="Name0" presStyleCnt="0">
        <dgm:presLayoutVars>
          <dgm:dir/>
          <dgm:animLvl val="lvl"/>
          <dgm:resizeHandles val="exact"/>
        </dgm:presLayoutVars>
      </dgm:prSet>
      <dgm:spPr/>
    </dgm:pt>
    <dgm:pt modelId="{71DD6142-692A-4F2A-A1D7-D8A4CEEC2962}" type="pres">
      <dgm:prSet presAssocID="{75EBD9D4-76EE-4073-B852-9954A465741D}" presName="parTxOnly" presStyleLbl="node1" presStyleIdx="0" presStyleCnt="5">
        <dgm:presLayoutVars>
          <dgm:chMax val="0"/>
          <dgm:chPref val="0"/>
          <dgm:bulletEnabled val="1"/>
        </dgm:presLayoutVars>
      </dgm:prSet>
      <dgm:spPr/>
      <dgm:t>
        <a:bodyPr/>
        <a:lstStyle/>
        <a:p>
          <a:endParaRPr kumimoji="1" lang="ja-JP" altLang="en-US"/>
        </a:p>
      </dgm:t>
    </dgm:pt>
    <dgm:pt modelId="{074B18BB-AA46-42C5-9372-2AF941EF8642}" type="pres">
      <dgm:prSet presAssocID="{0765F9AF-47FC-4046-A62A-F2C6A0F68B51}" presName="parTxOnlySpace" presStyleCnt="0"/>
      <dgm:spPr/>
    </dgm:pt>
    <dgm:pt modelId="{14C3A116-C42A-4E04-AAC0-A8262D535DBA}" type="pres">
      <dgm:prSet presAssocID="{2E393EA2-CA61-44A5-AA40-8A63DE2CDDD1}" presName="parTxOnly" presStyleLbl="node1" presStyleIdx="1" presStyleCnt="5">
        <dgm:presLayoutVars>
          <dgm:chMax val="0"/>
          <dgm:chPref val="0"/>
          <dgm:bulletEnabled val="1"/>
        </dgm:presLayoutVars>
      </dgm:prSet>
      <dgm:spPr/>
      <dgm:t>
        <a:bodyPr/>
        <a:lstStyle/>
        <a:p>
          <a:endParaRPr kumimoji="1" lang="ja-JP" altLang="en-US"/>
        </a:p>
      </dgm:t>
    </dgm:pt>
    <dgm:pt modelId="{24644FBE-E29A-4962-8F2C-3739F223ACB5}" type="pres">
      <dgm:prSet presAssocID="{73D973F6-C10E-4164-AC62-207BA8317AE1}" presName="parTxOnlySpace" presStyleCnt="0"/>
      <dgm:spPr/>
    </dgm:pt>
    <dgm:pt modelId="{DDCDEEBD-AE4E-48DE-840C-270126A4B31E}" type="pres">
      <dgm:prSet presAssocID="{C4F4D067-EBA2-423F-A240-3B38BB5323E8}" presName="parTxOnly" presStyleLbl="node1" presStyleIdx="2" presStyleCnt="5">
        <dgm:presLayoutVars>
          <dgm:chMax val="0"/>
          <dgm:chPref val="0"/>
          <dgm:bulletEnabled val="1"/>
        </dgm:presLayoutVars>
      </dgm:prSet>
      <dgm:spPr/>
      <dgm:t>
        <a:bodyPr/>
        <a:lstStyle/>
        <a:p>
          <a:endParaRPr kumimoji="1" lang="ja-JP" altLang="en-US"/>
        </a:p>
      </dgm:t>
    </dgm:pt>
    <dgm:pt modelId="{677889DB-8C9B-4242-A85E-37FC825FF058}" type="pres">
      <dgm:prSet presAssocID="{2D415C6E-AEBC-4060-A326-5F410E629188}" presName="parTxOnlySpace" presStyleCnt="0"/>
      <dgm:spPr/>
    </dgm:pt>
    <dgm:pt modelId="{0A5E7B24-26B1-4496-841B-ABCBA2CFA9E7}" type="pres">
      <dgm:prSet presAssocID="{3C908727-F444-4729-A4D4-143103D11D07}" presName="parTxOnly" presStyleLbl="node1" presStyleIdx="3" presStyleCnt="5">
        <dgm:presLayoutVars>
          <dgm:chMax val="0"/>
          <dgm:chPref val="0"/>
          <dgm:bulletEnabled val="1"/>
        </dgm:presLayoutVars>
      </dgm:prSet>
      <dgm:spPr/>
      <dgm:t>
        <a:bodyPr/>
        <a:lstStyle/>
        <a:p>
          <a:endParaRPr kumimoji="1" lang="ja-JP" altLang="en-US"/>
        </a:p>
      </dgm:t>
    </dgm:pt>
    <dgm:pt modelId="{5F8D8AC6-519E-4F47-BC59-FDE193512C60}" type="pres">
      <dgm:prSet presAssocID="{78004FB3-AFE4-457B-A476-230A89EBB594}" presName="parTxOnlySpace" presStyleCnt="0"/>
      <dgm:spPr/>
    </dgm:pt>
    <dgm:pt modelId="{2AE629FE-C831-475A-80C8-0AFE1F800F36}" type="pres">
      <dgm:prSet presAssocID="{A0FE7D85-24C5-4460-9BD2-0D4BF32791A3}" presName="parTxOnly" presStyleLbl="node1" presStyleIdx="4" presStyleCnt="5">
        <dgm:presLayoutVars>
          <dgm:chMax val="0"/>
          <dgm:chPref val="0"/>
          <dgm:bulletEnabled val="1"/>
        </dgm:presLayoutVars>
      </dgm:prSet>
      <dgm:spPr/>
      <dgm:t>
        <a:bodyPr/>
        <a:lstStyle/>
        <a:p>
          <a:endParaRPr kumimoji="1" lang="ja-JP" altLang="en-US"/>
        </a:p>
      </dgm:t>
    </dgm:pt>
  </dgm:ptLst>
  <dgm:cxnLst>
    <dgm:cxn modelId="{80D19CF6-9E6D-4BEE-AB66-8B023987B56E}" type="presOf" srcId="{A0FE7D85-24C5-4460-9BD2-0D4BF32791A3}" destId="{2AE629FE-C831-475A-80C8-0AFE1F800F36}" srcOrd="0" destOrd="0" presId="urn:microsoft.com/office/officeart/2005/8/layout/chevron1"/>
    <dgm:cxn modelId="{21ACDA4E-8D59-4111-9615-60161CF7DBDA}" srcId="{29FFB6C7-1B68-4C66-AABF-07E588C9BB41}" destId="{75EBD9D4-76EE-4073-B852-9954A465741D}" srcOrd="0" destOrd="0" parTransId="{2BD95BB0-1736-4634-A96C-5E090543CA52}" sibTransId="{0765F9AF-47FC-4046-A62A-F2C6A0F68B51}"/>
    <dgm:cxn modelId="{E5FCFD12-2B0B-42B6-8C1B-57EAC57AF5A2}" type="presOf" srcId="{75EBD9D4-76EE-4073-B852-9954A465741D}" destId="{71DD6142-692A-4F2A-A1D7-D8A4CEEC2962}" srcOrd="0" destOrd="0" presId="urn:microsoft.com/office/officeart/2005/8/layout/chevron1"/>
    <dgm:cxn modelId="{60AFDEBA-4285-4FDC-88AE-3E0DF6CC8F87}" type="presOf" srcId="{29FFB6C7-1B68-4C66-AABF-07E588C9BB41}" destId="{F62AA007-934E-4AC5-B5F0-FD3234AB3C08}" srcOrd="0" destOrd="0" presId="urn:microsoft.com/office/officeart/2005/8/layout/chevron1"/>
    <dgm:cxn modelId="{BFC2D67C-8C06-43A3-9521-9F1ECF089ADD}" srcId="{29FFB6C7-1B68-4C66-AABF-07E588C9BB41}" destId="{2E393EA2-CA61-44A5-AA40-8A63DE2CDDD1}" srcOrd="1" destOrd="0" parTransId="{54D9E7DC-344A-4F51-ABD3-5F0205E8FA6F}" sibTransId="{73D973F6-C10E-4164-AC62-207BA8317AE1}"/>
    <dgm:cxn modelId="{90F75DD0-DC5B-47B8-8E1A-43495C1D0431}" srcId="{29FFB6C7-1B68-4C66-AABF-07E588C9BB41}" destId="{3C908727-F444-4729-A4D4-143103D11D07}" srcOrd="3" destOrd="0" parTransId="{A7170CAE-A9BD-4406-80C8-58E029002CFA}" sibTransId="{78004FB3-AFE4-457B-A476-230A89EBB594}"/>
    <dgm:cxn modelId="{DF673BB6-707A-4825-892B-D0B3758C45DB}" type="presOf" srcId="{2E393EA2-CA61-44A5-AA40-8A63DE2CDDD1}" destId="{14C3A116-C42A-4E04-AAC0-A8262D535DBA}" srcOrd="0" destOrd="0" presId="urn:microsoft.com/office/officeart/2005/8/layout/chevron1"/>
    <dgm:cxn modelId="{362524E1-B034-4581-83F4-BDE7A0ADE293}" type="presOf" srcId="{C4F4D067-EBA2-423F-A240-3B38BB5323E8}" destId="{DDCDEEBD-AE4E-48DE-840C-270126A4B31E}" srcOrd="0" destOrd="0" presId="urn:microsoft.com/office/officeart/2005/8/layout/chevron1"/>
    <dgm:cxn modelId="{81010105-EB89-4D69-AF21-1FD676F5CE8D}" srcId="{29FFB6C7-1B68-4C66-AABF-07E588C9BB41}" destId="{A0FE7D85-24C5-4460-9BD2-0D4BF32791A3}" srcOrd="4" destOrd="0" parTransId="{5F228B7E-4015-46BE-BA65-B10B7219222B}" sibTransId="{19A20C47-E466-4808-936B-7F873B1A34E2}"/>
    <dgm:cxn modelId="{A5B6F010-C270-444B-87F3-134CBE892DF5}" srcId="{29FFB6C7-1B68-4C66-AABF-07E588C9BB41}" destId="{C4F4D067-EBA2-423F-A240-3B38BB5323E8}" srcOrd="2" destOrd="0" parTransId="{055BF2D2-8AB8-432A-BD06-005716BD42D1}" sibTransId="{2D415C6E-AEBC-4060-A326-5F410E629188}"/>
    <dgm:cxn modelId="{5429E5ED-AB26-48DC-B323-B5497E4830A6}" type="presOf" srcId="{3C908727-F444-4729-A4D4-143103D11D07}" destId="{0A5E7B24-26B1-4496-841B-ABCBA2CFA9E7}" srcOrd="0" destOrd="0" presId="urn:microsoft.com/office/officeart/2005/8/layout/chevron1"/>
    <dgm:cxn modelId="{EE96EE40-DFED-43DA-92E5-81C5F529D2EA}" type="presParOf" srcId="{F62AA007-934E-4AC5-B5F0-FD3234AB3C08}" destId="{71DD6142-692A-4F2A-A1D7-D8A4CEEC2962}" srcOrd="0" destOrd="0" presId="urn:microsoft.com/office/officeart/2005/8/layout/chevron1"/>
    <dgm:cxn modelId="{B6C00C3B-B1BD-49C5-AA87-D30E6B9A7503}" type="presParOf" srcId="{F62AA007-934E-4AC5-B5F0-FD3234AB3C08}" destId="{074B18BB-AA46-42C5-9372-2AF941EF8642}" srcOrd="1" destOrd="0" presId="urn:microsoft.com/office/officeart/2005/8/layout/chevron1"/>
    <dgm:cxn modelId="{37B5B829-8A22-4BFB-AE3C-1E539D8DD7F2}" type="presParOf" srcId="{F62AA007-934E-4AC5-B5F0-FD3234AB3C08}" destId="{14C3A116-C42A-4E04-AAC0-A8262D535DBA}" srcOrd="2" destOrd="0" presId="urn:microsoft.com/office/officeart/2005/8/layout/chevron1"/>
    <dgm:cxn modelId="{B58805B5-3DF9-4AC2-B261-D3DB8618C98F}" type="presParOf" srcId="{F62AA007-934E-4AC5-B5F0-FD3234AB3C08}" destId="{24644FBE-E29A-4962-8F2C-3739F223ACB5}" srcOrd="3" destOrd="0" presId="urn:microsoft.com/office/officeart/2005/8/layout/chevron1"/>
    <dgm:cxn modelId="{93D278F9-C997-4B42-9621-BB490AC85DF0}" type="presParOf" srcId="{F62AA007-934E-4AC5-B5F0-FD3234AB3C08}" destId="{DDCDEEBD-AE4E-48DE-840C-270126A4B31E}" srcOrd="4" destOrd="0" presId="urn:microsoft.com/office/officeart/2005/8/layout/chevron1"/>
    <dgm:cxn modelId="{26ECB2B2-6755-4275-8497-7ED605ECA51E}" type="presParOf" srcId="{F62AA007-934E-4AC5-B5F0-FD3234AB3C08}" destId="{677889DB-8C9B-4242-A85E-37FC825FF058}" srcOrd="5" destOrd="0" presId="urn:microsoft.com/office/officeart/2005/8/layout/chevron1"/>
    <dgm:cxn modelId="{B1E0EBD5-AF6D-4547-8D79-FE845B87772C}" type="presParOf" srcId="{F62AA007-934E-4AC5-B5F0-FD3234AB3C08}" destId="{0A5E7B24-26B1-4496-841B-ABCBA2CFA9E7}" srcOrd="6" destOrd="0" presId="urn:microsoft.com/office/officeart/2005/8/layout/chevron1"/>
    <dgm:cxn modelId="{1E592260-3A7F-4E16-BADB-21B87F2C8B74}" type="presParOf" srcId="{F62AA007-934E-4AC5-B5F0-FD3234AB3C08}" destId="{5F8D8AC6-519E-4F47-BC59-FDE193512C60}" srcOrd="7" destOrd="0" presId="urn:microsoft.com/office/officeart/2005/8/layout/chevron1"/>
    <dgm:cxn modelId="{01E3257B-DAEE-4E59-8C25-32D2B797C1F7}" type="presParOf" srcId="{F62AA007-934E-4AC5-B5F0-FD3234AB3C08}" destId="{2AE629FE-C831-475A-80C8-0AFE1F800F36}"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9FFB6C7-1B68-4C66-AABF-07E588C9BB41}" type="doc">
      <dgm:prSet loTypeId="urn:microsoft.com/office/officeart/2005/8/layout/chevron1" loCatId="process" qsTypeId="urn:microsoft.com/office/officeart/2005/8/quickstyle/simple3" qsCatId="simple" csTypeId="urn:microsoft.com/office/officeart/2005/8/colors/accent1_2" csCatId="accent1" phldr="1"/>
      <dgm:spPr/>
    </dgm:pt>
    <dgm:pt modelId="{2E393EA2-CA61-44A5-AA40-8A63DE2CDDD1}">
      <dgm:prSet phldrT="[テキスト]" custT="1"/>
      <dgm:spPr/>
      <dgm:t>
        <a:bodyPr/>
        <a:lstStyle/>
        <a:p>
          <a:r>
            <a:rPr kumimoji="1" lang="ja-JP" altLang="en-US" sz="1600" dirty="0" smtClean="0">
              <a:latin typeface="Meiryo UI" panose="020B0604030504040204" pitchFamily="50" charset="-128"/>
              <a:ea typeface="Meiryo UI" panose="020B0604030504040204" pitchFamily="50" charset="-128"/>
              <a:cs typeface="Meiryo UI" panose="020B0604030504040204" pitchFamily="50" charset="-128"/>
            </a:rPr>
            <a:t>ポリシーの作成</a:t>
          </a:r>
          <a:endParaRPr kumimoji="1" lang="ja-JP" altLang="en-US" sz="1600" dirty="0">
            <a:latin typeface="Meiryo UI" panose="020B0604030504040204" pitchFamily="50" charset="-128"/>
            <a:ea typeface="Meiryo UI" panose="020B0604030504040204" pitchFamily="50" charset="-128"/>
            <a:cs typeface="Meiryo UI" panose="020B0604030504040204" pitchFamily="50" charset="-128"/>
          </a:endParaRPr>
        </a:p>
      </dgm:t>
    </dgm:pt>
    <dgm:pt modelId="{54D9E7DC-344A-4F51-ABD3-5F0205E8FA6F}" type="parTrans" cxnId="{BFC2D67C-8C06-43A3-9521-9F1ECF089ADD}">
      <dgm:prSet/>
      <dgm:spPr/>
      <dgm:t>
        <a:bodyPr/>
        <a:lstStyle/>
        <a:p>
          <a:endParaRPr kumimoji="1" lang="ja-JP" altLang="en-US" sz="1800"/>
        </a:p>
      </dgm:t>
    </dgm:pt>
    <dgm:pt modelId="{73D973F6-C10E-4164-AC62-207BA8317AE1}" type="sibTrans" cxnId="{BFC2D67C-8C06-43A3-9521-9F1ECF089ADD}">
      <dgm:prSet/>
      <dgm:spPr/>
      <dgm:t>
        <a:bodyPr/>
        <a:lstStyle/>
        <a:p>
          <a:endParaRPr kumimoji="1" lang="ja-JP" altLang="en-US" sz="1800"/>
        </a:p>
      </dgm:t>
    </dgm:pt>
    <dgm:pt modelId="{C4F4D067-EBA2-423F-A240-3B38BB5323E8}">
      <dgm:prSet phldrT="[テキスト]" custT="1"/>
      <dgm:spPr/>
      <dgm:t>
        <a:bodyPr/>
        <a:lstStyle/>
        <a:p>
          <a:r>
            <a:rPr kumimoji="1" lang="ja-JP" altLang="en-US" sz="1600" dirty="0" smtClean="0">
              <a:latin typeface="Meiryo UI" panose="020B0604030504040204" pitchFamily="50" charset="-128"/>
              <a:ea typeface="Meiryo UI" panose="020B0604030504040204" pitchFamily="50" charset="-128"/>
              <a:cs typeface="Meiryo UI" panose="020B0604030504040204" pitchFamily="50" charset="-128"/>
            </a:rPr>
            <a:t>ポリシーの適用</a:t>
          </a:r>
          <a:endParaRPr kumimoji="1" lang="ja-JP" altLang="en-US" sz="1600" dirty="0">
            <a:latin typeface="Meiryo UI" panose="020B0604030504040204" pitchFamily="50" charset="-128"/>
            <a:ea typeface="Meiryo UI" panose="020B0604030504040204" pitchFamily="50" charset="-128"/>
            <a:cs typeface="Meiryo UI" panose="020B0604030504040204" pitchFamily="50" charset="-128"/>
          </a:endParaRPr>
        </a:p>
      </dgm:t>
    </dgm:pt>
    <dgm:pt modelId="{055BF2D2-8AB8-432A-BD06-005716BD42D1}" type="parTrans" cxnId="{A5B6F010-C270-444B-87F3-134CBE892DF5}">
      <dgm:prSet/>
      <dgm:spPr/>
      <dgm:t>
        <a:bodyPr/>
        <a:lstStyle/>
        <a:p>
          <a:endParaRPr kumimoji="1" lang="ja-JP" altLang="en-US" sz="1800"/>
        </a:p>
      </dgm:t>
    </dgm:pt>
    <dgm:pt modelId="{2D415C6E-AEBC-4060-A326-5F410E629188}" type="sibTrans" cxnId="{A5B6F010-C270-444B-87F3-134CBE892DF5}">
      <dgm:prSet/>
      <dgm:spPr/>
      <dgm:t>
        <a:bodyPr/>
        <a:lstStyle/>
        <a:p>
          <a:endParaRPr kumimoji="1" lang="ja-JP" altLang="en-US" sz="1800"/>
        </a:p>
      </dgm:t>
    </dgm:pt>
    <dgm:pt modelId="{614066AB-10BE-4D08-8410-ABE034831CA1}">
      <dgm:prSet phldrT="[テキスト]" custT="1"/>
      <dgm:spPr/>
      <dgm:t>
        <a:bodyPr/>
        <a:lstStyle/>
        <a:p>
          <a:r>
            <a:rPr kumimoji="1" lang="ja-JP" altLang="en-US" sz="1600" dirty="0" smtClean="0">
              <a:latin typeface="Meiryo UI" panose="020B0604030504040204" pitchFamily="50" charset="-128"/>
              <a:ea typeface="Meiryo UI" panose="020B0604030504040204" pitchFamily="50" charset="-128"/>
              <a:cs typeface="Meiryo UI" panose="020B0604030504040204" pitchFamily="50" charset="-128"/>
            </a:rPr>
            <a:t>運用</a:t>
          </a:r>
          <a:endParaRPr kumimoji="1" lang="ja-JP" altLang="en-US" sz="1600" dirty="0">
            <a:latin typeface="Meiryo UI" panose="020B0604030504040204" pitchFamily="50" charset="-128"/>
            <a:ea typeface="Meiryo UI" panose="020B0604030504040204" pitchFamily="50" charset="-128"/>
            <a:cs typeface="Meiryo UI" panose="020B0604030504040204" pitchFamily="50" charset="-128"/>
          </a:endParaRPr>
        </a:p>
      </dgm:t>
    </dgm:pt>
    <dgm:pt modelId="{DBA9E7CB-1C79-4151-BD1A-1CAE25910557}" type="parTrans" cxnId="{F8513BEA-66B8-4437-B87E-CEE5CA503C20}">
      <dgm:prSet/>
      <dgm:spPr/>
      <dgm:t>
        <a:bodyPr/>
        <a:lstStyle/>
        <a:p>
          <a:endParaRPr kumimoji="1" lang="ja-JP" altLang="en-US"/>
        </a:p>
      </dgm:t>
    </dgm:pt>
    <dgm:pt modelId="{8824108D-5ED1-47D1-94A6-5526583A3B9B}" type="sibTrans" cxnId="{F8513BEA-66B8-4437-B87E-CEE5CA503C20}">
      <dgm:prSet/>
      <dgm:spPr/>
      <dgm:t>
        <a:bodyPr/>
        <a:lstStyle/>
        <a:p>
          <a:endParaRPr kumimoji="1" lang="ja-JP" altLang="en-US"/>
        </a:p>
      </dgm:t>
    </dgm:pt>
    <dgm:pt modelId="{0012C364-EAD1-46B7-8159-35A01C6ED2A4}">
      <dgm:prSet phldrT="[テキスト]" custT="1"/>
      <dgm:spPr/>
      <dgm:t>
        <a:bodyPr/>
        <a:lstStyle/>
        <a:p>
          <a:r>
            <a:rPr kumimoji="1" lang="ja-JP" altLang="en-US" sz="1600" dirty="0" smtClean="0">
              <a:latin typeface="Meiryo UI" panose="020B0604030504040204" pitchFamily="50" charset="-128"/>
              <a:ea typeface="Meiryo UI" panose="020B0604030504040204" pitchFamily="50" charset="-128"/>
              <a:cs typeface="Meiryo UI" panose="020B0604030504040204" pitchFamily="50" charset="-128"/>
            </a:rPr>
            <a:t>ポリシー変更・再適用</a:t>
          </a:r>
          <a:endParaRPr kumimoji="1" lang="ja-JP" altLang="en-US" sz="1600" dirty="0">
            <a:latin typeface="Meiryo UI" panose="020B0604030504040204" pitchFamily="50" charset="-128"/>
            <a:ea typeface="Meiryo UI" panose="020B0604030504040204" pitchFamily="50" charset="-128"/>
            <a:cs typeface="Meiryo UI" panose="020B0604030504040204" pitchFamily="50" charset="-128"/>
          </a:endParaRPr>
        </a:p>
      </dgm:t>
    </dgm:pt>
    <dgm:pt modelId="{8EB3AA4B-562A-40AD-AFCD-8A27C6E99A5C}" type="parTrans" cxnId="{CE7B8AC0-7236-4C84-B18F-ADEB1565DE91}">
      <dgm:prSet/>
      <dgm:spPr/>
      <dgm:t>
        <a:bodyPr/>
        <a:lstStyle/>
        <a:p>
          <a:endParaRPr kumimoji="1" lang="ja-JP" altLang="en-US"/>
        </a:p>
      </dgm:t>
    </dgm:pt>
    <dgm:pt modelId="{C99460CE-EB21-4BBC-8CB0-C656349EE045}" type="sibTrans" cxnId="{CE7B8AC0-7236-4C84-B18F-ADEB1565DE91}">
      <dgm:prSet/>
      <dgm:spPr/>
      <dgm:t>
        <a:bodyPr/>
        <a:lstStyle/>
        <a:p>
          <a:endParaRPr kumimoji="1" lang="ja-JP" altLang="en-US"/>
        </a:p>
      </dgm:t>
    </dgm:pt>
    <dgm:pt modelId="{F62AA007-934E-4AC5-B5F0-FD3234AB3C08}" type="pres">
      <dgm:prSet presAssocID="{29FFB6C7-1B68-4C66-AABF-07E588C9BB41}" presName="Name0" presStyleCnt="0">
        <dgm:presLayoutVars>
          <dgm:dir/>
          <dgm:animLvl val="lvl"/>
          <dgm:resizeHandles val="exact"/>
        </dgm:presLayoutVars>
      </dgm:prSet>
      <dgm:spPr/>
    </dgm:pt>
    <dgm:pt modelId="{14C3A116-C42A-4E04-AAC0-A8262D535DBA}" type="pres">
      <dgm:prSet presAssocID="{2E393EA2-CA61-44A5-AA40-8A63DE2CDDD1}" presName="parTxOnly" presStyleLbl="node1" presStyleIdx="0" presStyleCnt="4">
        <dgm:presLayoutVars>
          <dgm:chMax val="0"/>
          <dgm:chPref val="0"/>
          <dgm:bulletEnabled val="1"/>
        </dgm:presLayoutVars>
      </dgm:prSet>
      <dgm:spPr/>
      <dgm:t>
        <a:bodyPr/>
        <a:lstStyle/>
        <a:p>
          <a:endParaRPr kumimoji="1" lang="ja-JP" altLang="en-US"/>
        </a:p>
      </dgm:t>
    </dgm:pt>
    <dgm:pt modelId="{24644FBE-E29A-4962-8F2C-3739F223ACB5}" type="pres">
      <dgm:prSet presAssocID="{73D973F6-C10E-4164-AC62-207BA8317AE1}" presName="parTxOnlySpace" presStyleCnt="0"/>
      <dgm:spPr/>
    </dgm:pt>
    <dgm:pt modelId="{DDCDEEBD-AE4E-48DE-840C-270126A4B31E}" type="pres">
      <dgm:prSet presAssocID="{C4F4D067-EBA2-423F-A240-3B38BB5323E8}" presName="parTxOnly" presStyleLbl="node1" presStyleIdx="1" presStyleCnt="4">
        <dgm:presLayoutVars>
          <dgm:chMax val="0"/>
          <dgm:chPref val="0"/>
          <dgm:bulletEnabled val="1"/>
        </dgm:presLayoutVars>
      </dgm:prSet>
      <dgm:spPr/>
      <dgm:t>
        <a:bodyPr/>
        <a:lstStyle/>
        <a:p>
          <a:endParaRPr kumimoji="1" lang="ja-JP" altLang="en-US"/>
        </a:p>
      </dgm:t>
    </dgm:pt>
    <dgm:pt modelId="{677889DB-8C9B-4242-A85E-37FC825FF058}" type="pres">
      <dgm:prSet presAssocID="{2D415C6E-AEBC-4060-A326-5F410E629188}" presName="parTxOnlySpace" presStyleCnt="0"/>
      <dgm:spPr/>
    </dgm:pt>
    <dgm:pt modelId="{99F37965-A559-466E-ADBB-0FE794A016F3}" type="pres">
      <dgm:prSet presAssocID="{614066AB-10BE-4D08-8410-ABE034831CA1}" presName="parTxOnly" presStyleLbl="node1" presStyleIdx="2" presStyleCnt="4">
        <dgm:presLayoutVars>
          <dgm:chMax val="0"/>
          <dgm:chPref val="0"/>
          <dgm:bulletEnabled val="1"/>
        </dgm:presLayoutVars>
      </dgm:prSet>
      <dgm:spPr/>
      <dgm:t>
        <a:bodyPr/>
        <a:lstStyle/>
        <a:p>
          <a:endParaRPr kumimoji="1" lang="ja-JP" altLang="en-US"/>
        </a:p>
      </dgm:t>
    </dgm:pt>
    <dgm:pt modelId="{9864F292-63DE-4917-966E-E9263E2E70C2}" type="pres">
      <dgm:prSet presAssocID="{8824108D-5ED1-47D1-94A6-5526583A3B9B}" presName="parTxOnlySpace" presStyleCnt="0"/>
      <dgm:spPr/>
    </dgm:pt>
    <dgm:pt modelId="{42EC4A99-E042-40C7-BD98-D128CD3502C0}" type="pres">
      <dgm:prSet presAssocID="{0012C364-EAD1-46B7-8159-35A01C6ED2A4}" presName="parTxOnly" presStyleLbl="node1" presStyleIdx="3" presStyleCnt="4">
        <dgm:presLayoutVars>
          <dgm:chMax val="0"/>
          <dgm:chPref val="0"/>
          <dgm:bulletEnabled val="1"/>
        </dgm:presLayoutVars>
      </dgm:prSet>
      <dgm:spPr/>
      <dgm:t>
        <a:bodyPr/>
        <a:lstStyle/>
        <a:p>
          <a:endParaRPr kumimoji="1" lang="ja-JP" altLang="en-US"/>
        </a:p>
      </dgm:t>
    </dgm:pt>
  </dgm:ptLst>
  <dgm:cxnLst>
    <dgm:cxn modelId="{3B49E5C7-CF9C-41D5-AA24-B921C17E5197}" type="presOf" srcId="{2E393EA2-CA61-44A5-AA40-8A63DE2CDDD1}" destId="{14C3A116-C42A-4E04-AAC0-A8262D535DBA}" srcOrd="0" destOrd="0" presId="urn:microsoft.com/office/officeart/2005/8/layout/chevron1"/>
    <dgm:cxn modelId="{9FD26BC4-08F1-4C11-A3B0-018327C08DB5}" type="presOf" srcId="{614066AB-10BE-4D08-8410-ABE034831CA1}" destId="{99F37965-A559-466E-ADBB-0FE794A016F3}" srcOrd="0" destOrd="0" presId="urn:microsoft.com/office/officeart/2005/8/layout/chevron1"/>
    <dgm:cxn modelId="{BFC2D67C-8C06-43A3-9521-9F1ECF089ADD}" srcId="{29FFB6C7-1B68-4C66-AABF-07E588C9BB41}" destId="{2E393EA2-CA61-44A5-AA40-8A63DE2CDDD1}" srcOrd="0" destOrd="0" parTransId="{54D9E7DC-344A-4F51-ABD3-5F0205E8FA6F}" sibTransId="{73D973F6-C10E-4164-AC62-207BA8317AE1}"/>
    <dgm:cxn modelId="{701C20E1-6351-415E-B962-3DBE097AB2A8}" type="presOf" srcId="{C4F4D067-EBA2-423F-A240-3B38BB5323E8}" destId="{DDCDEEBD-AE4E-48DE-840C-270126A4B31E}" srcOrd="0" destOrd="0" presId="urn:microsoft.com/office/officeart/2005/8/layout/chevron1"/>
    <dgm:cxn modelId="{F8513BEA-66B8-4437-B87E-CEE5CA503C20}" srcId="{29FFB6C7-1B68-4C66-AABF-07E588C9BB41}" destId="{614066AB-10BE-4D08-8410-ABE034831CA1}" srcOrd="2" destOrd="0" parTransId="{DBA9E7CB-1C79-4151-BD1A-1CAE25910557}" sibTransId="{8824108D-5ED1-47D1-94A6-5526583A3B9B}"/>
    <dgm:cxn modelId="{A5B6F010-C270-444B-87F3-134CBE892DF5}" srcId="{29FFB6C7-1B68-4C66-AABF-07E588C9BB41}" destId="{C4F4D067-EBA2-423F-A240-3B38BB5323E8}" srcOrd="1" destOrd="0" parTransId="{055BF2D2-8AB8-432A-BD06-005716BD42D1}" sibTransId="{2D415C6E-AEBC-4060-A326-5F410E629188}"/>
    <dgm:cxn modelId="{E78F0C44-2E00-43C5-AAA4-51CB272D61D0}" type="presOf" srcId="{0012C364-EAD1-46B7-8159-35A01C6ED2A4}" destId="{42EC4A99-E042-40C7-BD98-D128CD3502C0}" srcOrd="0" destOrd="0" presId="urn:microsoft.com/office/officeart/2005/8/layout/chevron1"/>
    <dgm:cxn modelId="{70DFCE90-88C2-4B36-8ED5-23E6C8CB78DD}" type="presOf" srcId="{29FFB6C7-1B68-4C66-AABF-07E588C9BB41}" destId="{F62AA007-934E-4AC5-B5F0-FD3234AB3C08}" srcOrd="0" destOrd="0" presId="urn:microsoft.com/office/officeart/2005/8/layout/chevron1"/>
    <dgm:cxn modelId="{CE7B8AC0-7236-4C84-B18F-ADEB1565DE91}" srcId="{29FFB6C7-1B68-4C66-AABF-07E588C9BB41}" destId="{0012C364-EAD1-46B7-8159-35A01C6ED2A4}" srcOrd="3" destOrd="0" parTransId="{8EB3AA4B-562A-40AD-AFCD-8A27C6E99A5C}" sibTransId="{C99460CE-EB21-4BBC-8CB0-C656349EE045}"/>
    <dgm:cxn modelId="{8662CCFC-ECF2-49C5-BCA0-FE26856AEAAC}" type="presParOf" srcId="{F62AA007-934E-4AC5-B5F0-FD3234AB3C08}" destId="{14C3A116-C42A-4E04-AAC0-A8262D535DBA}" srcOrd="0" destOrd="0" presId="urn:microsoft.com/office/officeart/2005/8/layout/chevron1"/>
    <dgm:cxn modelId="{E7BBFDFD-E57A-43CB-90FB-C82CDE7F5F4A}" type="presParOf" srcId="{F62AA007-934E-4AC5-B5F0-FD3234AB3C08}" destId="{24644FBE-E29A-4962-8F2C-3739F223ACB5}" srcOrd="1" destOrd="0" presId="urn:microsoft.com/office/officeart/2005/8/layout/chevron1"/>
    <dgm:cxn modelId="{8314845B-0BE2-4338-880F-C3CA5ECD0073}" type="presParOf" srcId="{F62AA007-934E-4AC5-B5F0-FD3234AB3C08}" destId="{DDCDEEBD-AE4E-48DE-840C-270126A4B31E}" srcOrd="2" destOrd="0" presId="urn:microsoft.com/office/officeart/2005/8/layout/chevron1"/>
    <dgm:cxn modelId="{60367378-81A5-436C-8639-A3EE09EE75E4}" type="presParOf" srcId="{F62AA007-934E-4AC5-B5F0-FD3234AB3C08}" destId="{677889DB-8C9B-4242-A85E-37FC825FF058}" srcOrd="3" destOrd="0" presId="urn:microsoft.com/office/officeart/2005/8/layout/chevron1"/>
    <dgm:cxn modelId="{2A658BA8-3B19-4190-A687-2BAA4FA4DB62}" type="presParOf" srcId="{F62AA007-934E-4AC5-B5F0-FD3234AB3C08}" destId="{99F37965-A559-466E-ADBB-0FE794A016F3}" srcOrd="4" destOrd="0" presId="urn:microsoft.com/office/officeart/2005/8/layout/chevron1"/>
    <dgm:cxn modelId="{1C509121-99C9-49C9-A8B0-38CA08C5AE87}" type="presParOf" srcId="{F62AA007-934E-4AC5-B5F0-FD3234AB3C08}" destId="{9864F292-63DE-4917-966E-E9263E2E70C2}" srcOrd="5" destOrd="0" presId="urn:microsoft.com/office/officeart/2005/8/layout/chevron1"/>
    <dgm:cxn modelId="{68AAF418-7E76-4C0C-9C7B-890A7DA8AC14}" type="presParOf" srcId="{F62AA007-934E-4AC5-B5F0-FD3234AB3C08}" destId="{42EC4A99-E042-40C7-BD98-D128CD3502C0}" srcOrd="6"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9FFB6C7-1B68-4C66-AABF-07E588C9BB41}" type="doc">
      <dgm:prSet loTypeId="urn:microsoft.com/office/officeart/2005/8/layout/chevron1" loCatId="process" qsTypeId="urn:microsoft.com/office/officeart/2005/8/quickstyle/simple3" qsCatId="simple" csTypeId="urn:microsoft.com/office/officeart/2005/8/colors/accent1_2" csCatId="accent1" phldr="1"/>
      <dgm:spPr/>
    </dgm:pt>
    <dgm:pt modelId="{2E393EA2-CA61-44A5-AA40-8A63DE2CDDD1}">
      <dgm:prSet phldrT="[テキスト]" custT="1">
        <dgm:style>
          <a:lnRef idx="1">
            <a:schemeClr val="accent5"/>
          </a:lnRef>
          <a:fillRef idx="2">
            <a:schemeClr val="accent5"/>
          </a:fillRef>
          <a:effectRef idx="1">
            <a:schemeClr val="accent5"/>
          </a:effectRef>
          <a:fontRef idx="minor">
            <a:schemeClr val="dk1"/>
          </a:fontRef>
        </dgm:style>
      </dgm:prSet>
      <dgm:spPr/>
      <dgm:t>
        <a:bodyPr/>
        <a:lstStyle/>
        <a:p>
          <a:r>
            <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rPr>
            <a:t>Manager</a:t>
          </a:r>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のインストール</a:t>
          </a:r>
          <a:endParaRPr kumimoji="1" lang="ja-JP" altLang="en-US" sz="1400" dirty="0">
            <a:latin typeface="Meiryo UI" panose="020B0604030504040204" pitchFamily="50" charset="-128"/>
            <a:ea typeface="Meiryo UI" panose="020B0604030504040204" pitchFamily="50" charset="-128"/>
            <a:cs typeface="Meiryo UI" panose="020B0604030504040204" pitchFamily="50" charset="-128"/>
          </a:endParaRPr>
        </a:p>
      </dgm:t>
    </dgm:pt>
    <dgm:pt modelId="{54D9E7DC-344A-4F51-ABD3-5F0205E8FA6F}" type="parTrans" cxnId="{BFC2D67C-8C06-43A3-9521-9F1ECF089ADD}">
      <dgm:prSet/>
      <dgm:spPr/>
      <dgm:t>
        <a:bodyPr/>
        <a:lstStyle/>
        <a:p>
          <a:endParaRPr kumimoji="1" lang="ja-JP" altLang="en-US" sz="1800"/>
        </a:p>
      </dgm:t>
    </dgm:pt>
    <dgm:pt modelId="{73D973F6-C10E-4164-AC62-207BA8317AE1}" type="sibTrans" cxnId="{BFC2D67C-8C06-43A3-9521-9F1ECF089ADD}">
      <dgm:prSet/>
      <dgm:spPr/>
      <dgm:t>
        <a:bodyPr/>
        <a:lstStyle/>
        <a:p>
          <a:endParaRPr kumimoji="1" lang="ja-JP" altLang="en-US" sz="1800"/>
        </a:p>
      </dgm:t>
    </dgm:pt>
    <dgm:pt modelId="{C4F4D067-EBA2-423F-A240-3B38BB5323E8}">
      <dgm:prSet phldrT="[テキスト]" custT="1">
        <dgm:style>
          <a:lnRef idx="1">
            <a:schemeClr val="accent5"/>
          </a:lnRef>
          <a:fillRef idx="2">
            <a:schemeClr val="accent5"/>
          </a:fillRef>
          <a:effectRef idx="1">
            <a:schemeClr val="accent5"/>
          </a:effectRef>
          <a:fontRef idx="minor">
            <a:schemeClr val="dk1"/>
          </a:fontRef>
        </dgm:style>
      </dgm:prSet>
      <dgm:spPr/>
      <dgm:t>
        <a:bodyPr/>
        <a:lstStyle/>
        <a:p>
          <a:r>
            <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rPr>
            <a:t>Relay</a:t>
          </a:r>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のインストール</a:t>
          </a:r>
          <a:endParaRPr kumimoji="1" lang="ja-JP" altLang="en-US" sz="1400" dirty="0">
            <a:solidFill>
              <a:srgbClr val="002060"/>
            </a:solidFill>
            <a:latin typeface="Meiryo UI" panose="020B0604030504040204" pitchFamily="50" charset="-128"/>
            <a:ea typeface="Meiryo UI" panose="020B0604030504040204" pitchFamily="50" charset="-128"/>
            <a:cs typeface="Meiryo UI" panose="020B0604030504040204" pitchFamily="50" charset="-128"/>
          </a:endParaRPr>
        </a:p>
      </dgm:t>
    </dgm:pt>
    <dgm:pt modelId="{055BF2D2-8AB8-432A-BD06-005716BD42D1}" type="parTrans" cxnId="{A5B6F010-C270-444B-87F3-134CBE892DF5}">
      <dgm:prSet/>
      <dgm:spPr/>
      <dgm:t>
        <a:bodyPr/>
        <a:lstStyle/>
        <a:p>
          <a:endParaRPr kumimoji="1" lang="ja-JP" altLang="en-US" sz="1800"/>
        </a:p>
      </dgm:t>
    </dgm:pt>
    <dgm:pt modelId="{2D415C6E-AEBC-4060-A326-5F410E629188}" type="sibTrans" cxnId="{A5B6F010-C270-444B-87F3-134CBE892DF5}">
      <dgm:prSet/>
      <dgm:spPr/>
      <dgm:t>
        <a:bodyPr/>
        <a:lstStyle/>
        <a:p>
          <a:endParaRPr kumimoji="1" lang="ja-JP" altLang="en-US" sz="1800"/>
        </a:p>
      </dgm:t>
    </dgm:pt>
    <dgm:pt modelId="{3C908727-F444-4729-A4D4-143103D11D07}">
      <dgm:prSet phldrT="[テキスト]" custT="1">
        <dgm:style>
          <a:lnRef idx="1">
            <a:schemeClr val="accent6"/>
          </a:lnRef>
          <a:fillRef idx="2">
            <a:schemeClr val="accent6"/>
          </a:fillRef>
          <a:effectRef idx="1">
            <a:schemeClr val="accent6"/>
          </a:effectRef>
          <a:fontRef idx="minor">
            <a:schemeClr val="dk1"/>
          </a:fontRef>
        </dgm:style>
      </dgm:prSet>
      <dgm:spPr/>
      <dgm:t>
        <a:bodyPr/>
        <a:lstStyle/>
        <a:p>
          <a:r>
            <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rPr>
            <a:t>Agent</a:t>
          </a:r>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のインストール</a:t>
          </a:r>
          <a:endParaRPr kumimoji="1" lang="ja-JP" altLang="en-US" sz="1400" dirty="0">
            <a:latin typeface="Meiryo UI" panose="020B0604030504040204" pitchFamily="50" charset="-128"/>
            <a:ea typeface="Meiryo UI" panose="020B0604030504040204" pitchFamily="50" charset="-128"/>
            <a:cs typeface="Meiryo UI" panose="020B0604030504040204" pitchFamily="50" charset="-128"/>
          </a:endParaRPr>
        </a:p>
      </dgm:t>
    </dgm:pt>
    <dgm:pt modelId="{A7170CAE-A9BD-4406-80C8-58E029002CFA}" type="parTrans" cxnId="{90F75DD0-DC5B-47B8-8E1A-43495C1D0431}">
      <dgm:prSet/>
      <dgm:spPr/>
      <dgm:t>
        <a:bodyPr/>
        <a:lstStyle/>
        <a:p>
          <a:endParaRPr kumimoji="1" lang="ja-JP" altLang="en-US" sz="1800"/>
        </a:p>
      </dgm:t>
    </dgm:pt>
    <dgm:pt modelId="{78004FB3-AFE4-457B-A476-230A89EBB594}" type="sibTrans" cxnId="{90F75DD0-DC5B-47B8-8E1A-43495C1D0431}">
      <dgm:prSet/>
      <dgm:spPr/>
      <dgm:t>
        <a:bodyPr/>
        <a:lstStyle/>
        <a:p>
          <a:endParaRPr kumimoji="1" lang="ja-JP" altLang="en-US" sz="1800"/>
        </a:p>
      </dgm:t>
    </dgm:pt>
    <dgm:pt modelId="{75EBD9D4-76EE-4073-B852-9954A465741D}">
      <dgm:prSet phldrT="[テキスト]" custT="1"/>
      <dgm:spPr/>
      <dgm:t>
        <a:bodyPr/>
        <a:lstStyle/>
        <a:p>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データベースの作成</a:t>
          </a:r>
          <a:endParaRPr kumimoji="1" lang="ja-JP" altLang="en-US" sz="1400" dirty="0">
            <a:latin typeface="Meiryo UI" panose="020B0604030504040204" pitchFamily="50" charset="-128"/>
            <a:ea typeface="Meiryo UI" panose="020B0604030504040204" pitchFamily="50" charset="-128"/>
            <a:cs typeface="Meiryo UI" panose="020B0604030504040204" pitchFamily="50" charset="-128"/>
          </a:endParaRPr>
        </a:p>
      </dgm:t>
    </dgm:pt>
    <dgm:pt modelId="{2BD95BB0-1736-4634-A96C-5E090543CA52}" type="parTrans" cxnId="{21ACDA4E-8D59-4111-9615-60161CF7DBDA}">
      <dgm:prSet/>
      <dgm:spPr/>
      <dgm:t>
        <a:bodyPr/>
        <a:lstStyle/>
        <a:p>
          <a:endParaRPr kumimoji="1" lang="ja-JP" altLang="en-US"/>
        </a:p>
      </dgm:t>
    </dgm:pt>
    <dgm:pt modelId="{0765F9AF-47FC-4046-A62A-F2C6A0F68B51}" type="sibTrans" cxnId="{21ACDA4E-8D59-4111-9615-60161CF7DBDA}">
      <dgm:prSet/>
      <dgm:spPr/>
      <dgm:t>
        <a:bodyPr/>
        <a:lstStyle/>
        <a:p>
          <a:endParaRPr kumimoji="1" lang="ja-JP" altLang="en-US"/>
        </a:p>
      </dgm:t>
    </dgm:pt>
    <dgm:pt modelId="{A0FE7D85-24C5-4460-9BD2-0D4BF32791A3}">
      <dgm:prSet phldrT="[テキスト]" custT="1">
        <dgm:style>
          <a:lnRef idx="1">
            <a:schemeClr val="accent6"/>
          </a:lnRef>
          <a:fillRef idx="2">
            <a:schemeClr val="accent6"/>
          </a:fillRef>
          <a:effectRef idx="1">
            <a:schemeClr val="accent6"/>
          </a:effectRef>
          <a:fontRef idx="minor">
            <a:schemeClr val="dk1"/>
          </a:fontRef>
        </dgm:style>
      </dgm:prSet>
      <dgm:spPr/>
      <dgm:t>
        <a:bodyPr/>
        <a:lstStyle/>
        <a:p>
          <a:r>
            <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rPr>
            <a:t>Agent</a:t>
          </a:r>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の有効化</a:t>
          </a:r>
          <a:endParaRPr kumimoji="1" lang="ja-JP" altLang="en-US" sz="1400" dirty="0">
            <a:solidFill>
              <a:srgbClr val="002060"/>
            </a:solidFill>
            <a:latin typeface="Meiryo UI" panose="020B0604030504040204" pitchFamily="50" charset="-128"/>
            <a:ea typeface="Meiryo UI" panose="020B0604030504040204" pitchFamily="50" charset="-128"/>
            <a:cs typeface="Meiryo UI" panose="020B0604030504040204" pitchFamily="50" charset="-128"/>
          </a:endParaRPr>
        </a:p>
      </dgm:t>
    </dgm:pt>
    <dgm:pt modelId="{19A20C47-E466-4808-936B-7F873B1A34E2}" type="sibTrans" cxnId="{81010105-EB89-4D69-AF21-1FD676F5CE8D}">
      <dgm:prSet/>
      <dgm:spPr/>
      <dgm:t>
        <a:bodyPr/>
        <a:lstStyle/>
        <a:p>
          <a:endParaRPr kumimoji="1" lang="ja-JP" altLang="en-US"/>
        </a:p>
      </dgm:t>
    </dgm:pt>
    <dgm:pt modelId="{5F228B7E-4015-46BE-BA65-B10B7219222B}" type="parTrans" cxnId="{81010105-EB89-4D69-AF21-1FD676F5CE8D}">
      <dgm:prSet/>
      <dgm:spPr/>
      <dgm:t>
        <a:bodyPr/>
        <a:lstStyle/>
        <a:p>
          <a:endParaRPr kumimoji="1" lang="ja-JP" altLang="en-US"/>
        </a:p>
      </dgm:t>
    </dgm:pt>
    <dgm:pt modelId="{F62AA007-934E-4AC5-B5F0-FD3234AB3C08}" type="pres">
      <dgm:prSet presAssocID="{29FFB6C7-1B68-4C66-AABF-07E588C9BB41}" presName="Name0" presStyleCnt="0">
        <dgm:presLayoutVars>
          <dgm:dir/>
          <dgm:animLvl val="lvl"/>
          <dgm:resizeHandles val="exact"/>
        </dgm:presLayoutVars>
      </dgm:prSet>
      <dgm:spPr/>
    </dgm:pt>
    <dgm:pt modelId="{71DD6142-692A-4F2A-A1D7-D8A4CEEC2962}" type="pres">
      <dgm:prSet presAssocID="{75EBD9D4-76EE-4073-B852-9954A465741D}" presName="parTxOnly" presStyleLbl="node1" presStyleIdx="0" presStyleCnt="5">
        <dgm:presLayoutVars>
          <dgm:chMax val="0"/>
          <dgm:chPref val="0"/>
          <dgm:bulletEnabled val="1"/>
        </dgm:presLayoutVars>
      </dgm:prSet>
      <dgm:spPr/>
      <dgm:t>
        <a:bodyPr/>
        <a:lstStyle/>
        <a:p>
          <a:endParaRPr kumimoji="1" lang="ja-JP" altLang="en-US"/>
        </a:p>
      </dgm:t>
    </dgm:pt>
    <dgm:pt modelId="{074B18BB-AA46-42C5-9372-2AF941EF8642}" type="pres">
      <dgm:prSet presAssocID="{0765F9AF-47FC-4046-A62A-F2C6A0F68B51}" presName="parTxOnlySpace" presStyleCnt="0"/>
      <dgm:spPr/>
    </dgm:pt>
    <dgm:pt modelId="{14C3A116-C42A-4E04-AAC0-A8262D535DBA}" type="pres">
      <dgm:prSet presAssocID="{2E393EA2-CA61-44A5-AA40-8A63DE2CDDD1}" presName="parTxOnly" presStyleLbl="node1" presStyleIdx="1" presStyleCnt="5">
        <dgm:presLayoutVars>
          <dgm:chMax val="0"/>
          <dgm:chPref val="0"/>
          <dgm:bulletEnabled val="1"/>
        </dgm:presLayoutVars>
      </dgm:prSet>
      <dgm:spPr/>
      <dgm:t>
        <a:bodyPr/>
        <a:lstStyle/>
        <a:p>
          <a:endParaRPr kumimoji="1" lang="ja-JP" altLang="en-US"/>
        </a:p>
      </dgm:t>
    </dgm:pt>
    <dgm:pt modelId="{24644FBE-E29A-4962-8F2C-3739F223ACB5}" type="pres">
      <dgm:prSet presAssocID="{73D973F6-C10E-4164-AC62-207BA8317AE1}" presName="parTxOnlySpace" presStyleCnt="0"/>
      <dgm:spPr/>
    </dgm:pt>
    <dgm:pt modelId="{DDCDEEBD-AE4E-48DE-840C-270126A4B31E}" type="pres">
      <dgm:prSet presAssocID="{C4F4D067-EBA2-423F-A240-3B38BB5323E8}" presName="parTxOnly" presStyleLbl="node1" presStyleIdx="2" presStyleCnt="5">
        <dgm:presLayoutVars>
          <dgm:chMax val="0"/>
          <dgm:chPref val="0"/>
          <dgm:bulletEnabled val="1"/>
        </dgm:presLayoutVars>
      </dgm:prSet>
      <dgm:spPr/>
      <dgm:t>
        <a:bodyPr/>
        <a:lstStyle/>
        <a:p>
          <a:endParaRPr kumimoji="1" lang="ja-JP" altLang="en-US"/>
        </a:p>
      </dgm:t>
    </dgm:pt>
    <dgm:pt modelId="{677889DB-8C9B-4242-A85E-37FC825FF058}" type="pres">
      <dgm:prSet presAssocID="{2D415C6E-AEBC-4060-A326-5F410E629188}" presName="parTxOnlySpace" presStyleCnt="0"/>
      <dgm:spPr/>
    </dgm:pt>
    <dgm:pt modelId="{0A5E7B24-26B1-4496-841B-ABCBA2CFA9E7}" type="pres">
      <dgm:prSet presAssocID="{3C908727-F444-4729-A4D4-143103D11D07}" presName="parTxOnly" presStyleLbl="node1" presStyleIdx="3" presStyleCnt="5">
        <dgm:presLayoutVars>
          <dgm:chMax val="0"/>
          <dgm:chPref val="0"/>
          <dgm:bulletEnabled val="1"/>
        </dgm:presLayoutVars>
      </dgm:prSet>
      <dgm:spPr/>
      <dgm:t>
        <a:bodyPr/>
        <a:lstStyle/>
        <a:p>
          <a:endParaRPr kumimoji="1" lang="ja-JP" altLang="en-US"/>
        </a:p>
      </dgm:t>
    </dgm:pt>
    <dgm:pt modelId="{5F8D8AC6-519E-4F47-BC59-FDE193512C60}" type="pres">
      <dgm:prSet presAssocID="{78004FB3-AFE4-457B-A476-230A89EBB594}" presName="parTxOnlySpace" presStyleCnt="0"/>
      <dgm:spPr/>
    </dgm:pt>
    <dgm:pt modelId="{2AE629FE-C831-475A-80C8-0AFE1F800F36}" type="pres">
      <dgm:prSet presAssocID="{A0FE7D85-24C5-4460-9BD2-0D4BF32791A3}" presName="parTxOnly" presStyleLbl="node1" presStyleIdx="4" presStyleCnt="5">
        <dgm:presLayoutVars>
          <dgm:chMax val="0"/>
          <dgm:chPref val="0"/>
          <dgm:bulletEnabled val="1"/>
        </dgm:presLayoutVars>
      </dgm:prSet>
      <dgm:spPr/>
      <dgm:t>
        <a:bodyPr/>
        <a:lstStyle/>
        <a:p>
          <a:endParaRPr kumimoji="1" lang="ja-JP" altLang="en-US"/>
        </a:p>
      </dgm:t>
    </dgm:pt>
  </dgm:ptLst>
  <dgm:cxnLst>
    <dgm:cxn modelId="{9CC9DA95-528F-47B7-A659-22CC1AD04F6A}" type="presOf" srcId="{2E393EA2-CA61-44A5-AA40-8A63DE2CDDD1}" destId="{14C3A116-C42A-4E04-AAC0-A8262D535DBA}" srcOrd="0" destOrd="0" presId="urn:microsoft.com/office/officeart/2005/8/layout/chevron1"/>
    <dgm:cxn modelId="{07F601C0-0108-4299-87E3-41562A98EFED}" type="presOf" srcId="{75EBD9D4-76EE-4073-B852-9954A465741D}" destId="{71DD6142-692A-4F2A-A1D7-D8A4CEEC2962}" srcOrd="0" destOrd="0" presId="urn:microsoft.com/office/officeart/2005/8/layout/chevron1"/>
    <dgm:cxn modelId="{9BEED61E-9E0F-4E06-8D3B-913521DB6061}" type="presOf" srcId="{29FFB6C7-1B68-4C66-AABF-07E588C9BB41}" destId="{F62AA007-934E-4AC5-B5F0-FD3234AB3C08}" srcOrd="0" destOrd="0" presId="urn:microsoft.com/office/officeart/2005/8/layout/chevron1"/>
    <dgm:cxn modelId="{81010105-EB89-4D69-AF21-1FD676F5CE8D}" srcId="{29FFB6C7-1B68-4C66-AABF-07E588C9BB41}" destId="{A0FE7D85-24C5-4460-9BD2-0D4BF32791A3}" srcOrd="4" destOrd="0" parTransId="{5F228B7E-4015-46BE-BA65-B10B7219222B}" sibTransId="{19A20C47-E466-4808-936B-7F873B1A34E2}"/>
    <dgm:cxn modelId="{BFC2D67C-8C06-43A3-9521-9F1ECF089ADD}" srcId="{29FFB6C7-1B68-4C66-AABF-07E588C9BB41}" destId="{2E393EA2-CA61-44A5-AA40-8A63DE2CDDD1}" srcOrd="1" destOrd="0" parTransId="{54D9E7DC-344A-4F51-ABD3-5F0205E8FA6F}" sibTransId="{73D973F6-C10E-4164-AC62-207BA8317AE1}"/>
    <dgm:cxn modelId="{A5B6F010-C270-444B-87F3-134CBE892DF5}" srcId="{29FFB6C7-1B68-4C66-AABF-07E588C9BB41}" destId="{C4F4D067-EBA2-423F-A240-3B38BB5323E8}" srcOrd="2" destOrd="0" parTransId="{055BF2D2-8AB8-432A-BD06-005716BD42D1}" sibTransId="{2D415C6E-AEBC-4060-A326-5F410E629188}"/>
    <dgm:cxn modelId="{21ACDA4E-8D59-4111-9615-60161CF7DBDA}" srcId="{29FFB6C7-1B68-4C66-AABF-07E588C9BB41}" destId="{75EBD9D4-76EE-4073-B852-9954A465741D}" srcOrd="0" destOrd="0" parTransId="{2BD95BB0-1736-4634-A96C-5E090543CA52}" sibTransId="{0765F9AF-47FC-4046-A62A-F2C6A0F68B51}"/>
    <dgm:cxn modelId="{D4B41B45-D33D-4A9A-AAC7-DE549456825D}" type="presOf" srcId="{A0FE7D85-24C5-4460-9BD2-0D4BF32791A3}" destId="{2AE629FE-C831-475A-80C8-0AFE1F800F36}" srcOrd="0" destOrd="0" presId="urn:microsoft.com/office/officeart/2005/8/layout/chevron1"/>
    <dgm:cxn modelId="{90F75DD0-DC5B-47B8-8E1A-43495C1D0431}" srcId="{29FFB6C7-1B68-4C66-AABF-07E588C9BB41}" destId="{3C908727-F444-4729-A4D4-143103D11D07}" srcOrd="3" destOrd="0" parTransId="{A7170CAE-A9BD-4406-80C8-58E029002CFA}" sibTransId="{78004FB3-AFE4-457B-A476-230A89EBB594}"/>
    <dgm:cxn modelId="{435EE1DA-A66E-42C5-B1D9-18F14BAA32EF}" type="presOf" srcId="{3C908727-F444-4729-A4D4-143103D11D07}" destId="{0A5E7B24-26B1-4496-841B-ABCBA2CFA9E7}" srcOrd="0" destOrd="0" presId="urn:microsoft.com/office/officeart/2005/8/layout/chevron1"/>
    <dgm:cxn modelId="{CD948BA1-B9D1-44C8-ABC4-30C8E326FEF3}" type="presOf" srcId="{C4F4D067-EBA2-423F-A240-3B38BB5323E8}" destId="{DDCDEEBD-AE4E-48DE-840C-270126A4B31E}" srcOrd="0" destOrd="0" presId="urn:microsoft.com/office/officeart/2005/8/layout/chevron1"/>
    <dgm:cxn modelId="{09F376C4-45AC-48AF-A840-B8ADAE9F6F77}" type="presParOf" srcId="{F62AA007-934E-4AC5-B5F0-FD3234AB3C08}" destId="{71DD6142-692A-4F2A-A1D7-D8A4CEEC2962}" srcOrd="0" destOrd="0" presId="urn:microsoft.com/office/officeart/2005/8/layout/chevron1"/>
    <dgm:cxn modelId="{C1DC3E29-9D37-48B3-A803-7A11888D682F}" type="presParOf" srcId="{F62AA007-934E-4AC5-B5F0-FD3234AB3C08}" destId="{074B18BB-AA46-42C5-9372-2AF941EF8642}" srcOrd="1" destOrd="0" presId="urn:microsoft.com/office/officeart/2005/8/layout/chevron1"/>
    <dgm:cxn modelId="{FA7DFEF5-C445-4E65-B3B2-F0AA82E7BC00}" type="presParOf" srcId="{F62AA007-934E-4AC5-B5F0-FD3234AB3C08}" destId="{14C3A116-C42A-4E04-AAC0-A8262D535DBA}" srcOrd="2" destOrd="0" presId="urn:microsoft.com/office/officeart/2005/8/layout/chevron1"/>
    <dgm:cxn modelId="{CEE546AB-0A9B-4824-9C49-DE268490DB43}" type="presParOf" srcId="{F62AA007-934E-4AC5-B5F0-FD3234AB3C08}" destId="{24644FBE-E29A-4962-8F2C-3739F223ACB5}" srcOrd="3" destOrd="0" presId="urn:microsoft.com/office/officeart/2005/8/layout/chevron1"/>
    <dgm:cxn modelId="{6C0AA6EC-50D3-459F-BFA2-11075B1A0CC9}" type="presParOf" srcId="{F62AA007-934E-4AC5-B5F0-FD3234AB3C08}" destId="{DDCDEEBD-AE4E-48DE-840C-270126A4B31E}" srcOrd="4" destOrd="0" presId="urn:microsoft.com/office/officeart/2005/8/layout/chevron1"/>
    <dgm:cxn modelId="{52D9F309-54AB-428E-ADDA-FB11ECD0122D}" type="presParOf" srcId="{F62AA007-934E-4AC5-B5F0-FD3234AB3C08}" destId="{677889DB-8C9B-4242-A85E-37FC825FF058}" srcOrd="5" destOrd="0" presId="urn:microsoft.com/office/officeart/2005/8/layout/chevron1"/>
    <dgm:cxn modelId="{D6D6E068-9B94-4189-9371-A83F5FFC37DB}" type="presParOf" srcId="{F62AA007-934E-4AC5-B5F0-FD3234AB3C08}" destId="{0A5E7B24-26B1-4496-841B-ABCBA2CFA9E7}" srcOrd="6" destOrd="0" presId="urn:microsoft.com/office/officeart/2005/8/layout/chevron1"/>
    <dgm:cxn modelId="{79D62470-3FDD-43A9-8BEC-EA2FE0186C31}" type="presParOf" srcId="{F62AA007-934E-4AC5-B5F0-FD3234AB3C08}" destId="{5F8D8AC6-519E-4F47-BC59-FDE193512C60}" srcOrd="7" destOrd="0" presId="urn:microsoft.com/office/officeart/2005/8/layout/chevron1"/>
    <dgm:cxn modelId="{AF19DE51-777E-4825-B474-333D24D862A9}" type="presParOf" srcId="{F62AA007-934E-4AC5-B5F0-FD3234AB3C08}" destId="{2AE629FE-C831-475A-80C8-0AFE1F800F36}"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9FFB6C7-1B68-4C66-AABF-07E588C9BB41}" type="doc">
      <dgm:prSet loTypeId="urn:microsoft.com/office/officeart/2005/8/layout/chevron1" loCatId="process" qsTypeId="urn:microsoft.com/office/officeart/2005/8/quickstyle/simple3" qsCatId="simple" csTypeId="urn:microsoft.com/office/officeart/2005/8/colors/accent1_2" csCatId="accent1" phldr="1"/>
      <dgm:spPr/>
    </dgm:pt>
    <dgm:pt modelId="{2E393EA2-CA61-44A5-AA40-8A63DE2CDDD1}">
      <dgm:prSet phldrT="[テキスト]" custT="1"/>
      <dgm:spPr/>
      <dgm:t>
        <a:bodyPr/>
        <a:lstStyle/>
        <a:p>
          <a:r>
            <a:rPr kumimoji="1" lang="ja-JP" altLang="en-US" sz="1600" dirty="0" smtClean="0">
              <a:latin typeface="Meiryo UI" panose="020B0604030504040204" pitchFamily="50" charset="-128"/>
              <a:ea typeface="Meiryo UI" panose="020B0604030504040204" pitchFamily="50" charset="-128"/>
              <a:cs typeface="Meiryo UI" panose="020B0604030504040204" pitchFamily="50" charset="-128"/>
            </a:rPr>
            <a:t>ポリシーの作成</a:t>
          </a:r>
          <a:endParaRPr kumimoji="1" lang="ja-JP" altLang="en-US" sz="1600" dirty="0">
            <a:latin typeface="Meiryo UI" panose="020B0604030504040204" pitchFamily="50" charset="-128"/>
            <a:ea typeface="Meiryo UI" panose="020B0604030504040204" pitchFamily="50" charset="-128"/>
            <a:cs typeface="Meiryo UI" panose="020B0604030504040204" pitchFamily="50" charset="-128"/>
          </a:endParaRPr>
        </a:p>
      </dgm:t>
    </dgm:pt>
    <dgm:pt modelId="{54D9E7DC-344A-4F51-ABD3-5F0205E8FA6F}" type="parTrans" cxnId="{BFC2D67C-8C06-43A3-9521-9F1ECF089ADD}">
      <dgm:prSet/>
      <dgm:spPr/>
      <dgm:t>
        <a:bodyPr/>
        <a:lstStyle/>
        <a:p>
          <a:endParaRPr kumimoji="1" lang="ja-JP" altLang="en-US" sz="1800"/>
        </a:p>
      </dgm:t>
    </dgm:pt>
    <dgm:pt modelId="{73D973F6-C10E-4164-AC62-207BA8317AE1}" type="sibTrans" cxnId="{BFC2D67C-8C06-43A3-9521-9F1ECF089ADD}">
      <dgm:prSet/>
      <dgm:spPr/>
      <dgm:t>
        <a:bodyPr/>
        <a:lstStyle/>
        <a:p>
          <a:endParaRPr kumimoji="1" lang="ja-JP" altLang="en-US" sz="1800"/>
        </a:p>
      </dgm:t>
    </dgm:pt>
    <dgm:pt modelId="{C4F4D067-EBA2-423F-A240-3B38BB5323E8}">
      <dgm:prSet phldrT="[テキスト]" custT="1"/>
      <dgm:spPr/>
      <dgm:t>
        <a:bodyPr/>
        <a:lstStyle/>
        <a:p>
          <a:r>
            <a:rPr kumimoji="1" lang="ja-JP" altLang="en-US" sz="1600" dirty="0" smtClean="0">
              <a:latin typeface="Meiryo UI" panose="020B0604030504040204" pitchFamily="50" charset="-128"/>
              <a:ea typeface="Meiryo UI" panose="020B0604030504040204" pitchFamily="50" charset="-128"/>
              <a:cs typeface="Meiryo UI" panose="020B0604030504040204" pitchFamily="50" charset="-128"/>
            </a:rPr>
            <a:t>ポリシーの適用</a:t>
          </a:r>
          <a:endParaRPr kumimoji="1" lang="ja-JP" altLang="en-US" sz="1600" dirty="0">
            <a:latin typeface="Meiryo UI" panose="020B0604030504040204" pitchFamily="50" charset="-128"/>
            <a:ea typeface="Meiryo UI" panose="020B0604030504040204" pitchFamily="50" charset="-128"/>
            <a:cs typeface="Meiryo UI" panose="020B0604030504040204" pitchFamily="50" charset="-128"/>
          </a:endParaRPr>
        </a:p>
      </dgm:t>
    </dgm:pt>
    <dgm:pt modelId="{055BF2D2-8AB8-432A-BD06-005716BD42D1}" type="parTrans" cxnId="{A5B6F010-C270-444B-87F3-134CBE892DF5}">
      <dgm:prSet/>
      <dgm:spPr/>
      <dgm:t>
        <a:bodyPr/>
        <a:lstStyle/>
        <a:p>
          <a:endParaRPr kumimoji="1" lang="ja-JP" altLang="en-US" sz="1800"/>
        </a:p>
      </dgm:t>
    </dgm:pt>
    <dgm:pt modelId="{2D415C6E-AEBC-4060-A326-5F410E629188}" type="sibTrans" cxnId="{A5B6F010-C270-444B-87F3-134CBE892DF5}">
      <dgm:prSet/>
      <dgm:spPr/>
      <dgm:t>
        <a:bodyPr/>
        <a:lstStyle/>
        <a:p>
          <a:endParaRPr kumimoji="1" lang="ja-JP" altLang="en-US" sz="1800"/>
        </a:p>
      </dgm:t>
    </dgm:pt>
    <dgm:pt modelId="{614066AB-10BE-4D08-8410-ABE034831CA1}">
      <dgm:prSet phldrT="[テキスト]" custT="1"/>
      <dgm:spPr/>
      <dgm:t>
        <a:bodyPr/>
        <a:lstStyle/>
        <a:p>
          <a:r>
            <a:rPr kumimoji="1" lang="ja-JP" altLang="en-US" sz="1600" dirty="0" smtClean="0">
              <a:latin typeface="Meiryo UI" panose="020B0604030504040204" pitchFamily="50" charset="-128"/>
              <a:ea typeface="Meiryo UI" panose="020B0604030504040204" pitchFamily="50" charset="-128"/>
              <a:cs typeface="Meiryo UI" panose="020B0604030504040204" pitchFamily="50" charset="-128"/>
            </a:rPr>
            <a:t>運用</a:t>
          </a:r>
          <a:endParaRPr kumimoji="1" lang="ja-JP" altLang="en-US" sz="1600" dirty="0">
            <a:latin typeface="Meiryo UI" panose="020B0604030504040204" pitchFamily="50" charset="-128"/>
            <a:ea typeface="Meiryo UI" panose="020B0604030504040204" pitchFamily="50" charset="-128"/>
            <a:cs typeface="Meiryo UI" panose="020B0604030504040204" pitchFamily="50" charset="-128"/>
          </a:endParaRPr>
        </a:p>
      </dgm:t>
    </dgm:pt>
    <dgm:pt modelId="{DBA9E7CB-1C79-4151-BD1A-1CAE25910557}" type="parTrans" cxnId="{F8513BEA-66B8-4437-B87E-CEE5CA503C20}">
      <dgm:prSet/>
      <dgm:spPr/>
      <dgm:t>
        <a:bodyPr/>
        <a:lstStyle/>
        <a:p>
          <a:endParaRPr kumimoji="1" lang="ja-JP" altLang="en-US"/>
        </a:p>
      </dgm:t>
    </dgm:pt>
    <dgm:pt modelId="{8824108D-5ED1-47D1-94A6-5526583A3B9B}" type="sibTrans" cxnId="{F8513BEA-66B8-4437-B87E-CEE5CA503C20}">
      <dgm:prSet/>
      <dgm:spPr/>
      <dgm:t>
        <a:bodyPr/>
        <a:lstStyle/>
        <a:p>
          <a:endParaRPr kumimoji="1" lang="ja-JP" altLang="en-US"/>
        </a:p>
      </dgm:t>
    </dgm:pt>
    <dgm:pt modelId="{0012C364-EAD1-46B7-8159-35A01C6ED2A4}">
      <dgm:prSet phldrT="[テキスト]" custT="1"/>
      <dgm:spPr/>
      <dgm:t>
        <a:bodyPr/>
        <a:lstStyle/>
        <a:p>
          <a:r>
            <a:rPr kumimoji="1" lang="ja-JP" altLang="en-US" sz="1600" dirty="0" smtClean="0">
              <a:latin typeface="Meiryo UI" panose="020B0604030504040204" pitchFamily="50" charset="-128"/>
              <a:ea typeface="Meiryo UI" panose="020B0604030504040204" pitchFamily="50" charset="-128"/>
              <a:cs typeface="Meiryo UI" panose="020B0604030504040204" pitchFamily="50" charset="-128"/>
            </a:rPr>
            <a:t>ポリシー変更・再適用</a:t>
          </a:r>
          <a:endParaRPr kumimoji="1" lang="ja-JP" altLang="en-US" sz="1600" dirty="0">
            <a:latin typeface="Meiryo UI" panose="020B0604030504040204" pitchFamily="50" charset="-128"/>
            <a:ea typeface="Meiryo UI" panose="020B0604030504040204" pitchFamily="50" charset="-128"/>
            <a:cs typeface="Meiryo UI" panose="020B0604030504040204" pitchFamily="50" charset="-128"/>
          </a:endParaRPr>
        </a:p>
      </dgm:t>
    </dgm:pt>
    <dgm:pt modelId="{8EB3AA4B-562A-40AD-AFCD-8A27C6E99A5C}" type="parTrans" cxnId="{CE7B8AC0-7236-4C84-B18F-ADEB1565DE91}">
      <dgm:prSet/>
      <dgm:spPr/>
      <dgm:t>
        <a:bodyPr/>
        <a:lstStyle/>
        <a:p>
          <a:endParaRPr kumimoji="1" lang="ja-JP" altLang="en-US"/>
        </a:p>
      </dgm:t>
    </dgm:pt>
    <dgm:pt modelId="{C99460CE-EB21-4BBC-8CB0-C656349EE045}" type="sibTrans" cxnId="{CE7B8AC0-7236-4C84-B18F-ADEB1565DE91}">
      <dgm:prSet/>
      <dgm:spPr/>
      <dgm:t>
        <a:bodyPr/>
        <a:lstStyle/>
        <a:p>
          <a:endParaRPr kumimoji="1" lang="ja-JP" altLang="en-US"/>
        </a:p>
      </dgm:t>
    </dgm:pt>
    <dgm:pt modelId="{F62AA007-934E-4AC5-B5F0-FD3234AB3C08}" type="pres">
      <dgm:prSet presAssocID="{29FFB6C7-1B68-4C66-AABF-07E588C9BB41}" presName="Name0" presStyleCnt="0">
        <dgm:presLayoutVars>
          <dgm:dir/>
          <dgm:animLvl val="lvl"/>
          <dgm:resizeHandles val="exact"/>
        </dgm:presLayoutVars>
      </dgm:prSet>
      <dgm:spPr/>
    </dgm:pt>
    <dgm:pt modelId="{14C3A116-C42A-4E04-AAC0-A8262D535DBA}" type="pres">
      <dgm:prSet presAssocID="{2E393EA2-CA61-44A5-AA40-8A63DE2CDDD1}" presName="parTxOnly" presStyleLbl="node1" presStyleIdx="0" presStyleCnt="4">
        <dgm:presLayoutVars>
          <dgm:chMax val="0"/>
          <dgm:chPref val="0"/>
          <dgm:bulletEnabled val="1"/>
        </dgm:presLayoutVars>
      </dgm:prSet>
      <dgm:spPr/>
      <dgm:t>
        <a:bodyPr/>
        <a:lstStyle/>
        <a:p>
          <a:endParaRPr kumimoji="1" lang="ja-JP" altLang="en-US"/>
        </a:p>
      </dgm:t>
    </dgm:pt>
    <dgm:pt modelId="{24644FBE-E29A-4962-8F2C-3739F223ACB5}" type="pres">
      <dgm:prSet presAssocID="{73D973F6-C10E-4164-AC62-207BA8317AE1}" presName="parTxOnlySpace" presStyleCnt="0"/>
      <dgm:spPr/>
    </dgm:pt>
    <dgm:pt modelId="{DDCDEEBD-AE4E-48DE-840C-270126A4B31E}" type="pres">
      <dgm:prSet presAssocID="{C4F4D067-EBA2-423F-A240-3B38BB5323E8}" presName="parTxOnly" presStyleLbl="node1" presStyleIdx="1" presStyleCnt="4">
        <dgm:presLayoutVars>
          <dgm:chMax val="0"/>
          <dgm:chPref val="0"/>
          <dgm:bulletEnabled val="1"/>
        </dgm:presLayoutVars>
      </dgm:prSet>
      <dgm:spPr/>
      <dgm:t>
        <a:bodyPr/>
        <a:lstStyle/>
        <a:p>
          <a:endParaRPr kumimoji="1" lang="ja-JP" altLang="en-US"/>
        </a:p>
      </dgm:t>
    </dgm:pt>
    <dgm:pt modelId="{677889DB-8C9B-4242-A85E-37FC825FF058}" type="pres">
      <dgm:prSet presAssocID="{2D415C6E-AEBC-4060-A326-5F410E629188}" presName="parTxOnlySpace" presStyleCnt="0"/>
      <dgm:spPr/>
    </dgm:pt>
    <dgm:pt modelId="{99F37965-A559-466E-ADBB-0FE794A016F3}" type="pres">
      <dgm:prSet presAssocID="{614066AB-10BE-4D08-8410-ABE034831CA1}" presName="parTxOnly" presStyleLbl="node1" presStyleIdx="2" presStyleCnt="4">
        <dgm:presLayoutVars>
          <dgm:chMax val="0"/>
          <dgm:chPref val="0"/>
          <dgm:bulletEnabled val="1"/>
        </dgm:presLayoutVars>
      </dgm:prSet>
      <dgm:spPr/>
      <dgm:t>
        <a:bodyPr/>
        <a:lstStyle/>
        <a:p>
          <a:endParaRPr kumimoji="1" lang="ja-JP" altLang="en-US"/>
        </a:p>
      </dgm:t>
    </dgm:pt>
    <dgm:pt modelId="{9864F292-63DE-4917-966E-E9263E2E70C2}" type="pres">
      <dgm:prSet presAssocID="{8824108D-5ED1-47D1-94A6-5526583A3B9B}" presName="parTxOnlySpace" presStyleCnt="0"/>
      <dgm:spPr/>
    </dgm:pt>
    <dgm:pt modelId="{42EC4A99-E042-40C7-BD98-D128CD3502C0}" type="pres">
      <dgm:prSet presAssocID="{0012C364-EAD1-46B7-8159-35A01C6ED2A4}" presName="parTxOnly" presStyleLbl="node1" presStyleIdx="3" presStyleCnt="4">
        <dgm:presLayoutVars>
          <dgm:chMax val="0"/>
          <dgm:chPref val="0"/>
          <dgm:bulletEnabled val="1"/>
        </dgm:presLayoutVars>
      </dgm:prSet>
      <dgm:spPr/>
      <dgm:t>
        <a:bodyPr/>
        <a:lstStyle/>
        <a:p>
          <a:endParaRPr kumimoji="1" lang="ja-JP" altLang="en-US"/>
        </a:p>
      </dgm:t>
    </dgm:pt>
  </dgm:ptLst>
  <dgm:cxnLst>
    <dgm:cxn modelId="{D6FCD51B-CAED-4EFE-92FF-A0BC0DF14079}" type="presOf" srcId="{29FFB6C7-1B68-4C66-AABF-07E588C9BB41}" destId="{F62AA007-934E-4AC5-B5F0-FD3234AB3C08}" srcOrd="0" destOrd="0" presId="urn:microsoft.com/office/officeart/2005/8/layout/chevron1"/>
    <dgm:cxn modelId="{8081172C-1B6A-467D-B8F2-3B66295FD3B9}" type="presOf" srcId="{2E393EA2-CA61-44A5-AA40-8A63DE2CDDD1}" destId="{14C3A116-C42A-4E04-AAC0-A8262D535DBA}" srcOrd="0" destOrd="0" presId="urn:microsoft.com/office/officeart/2005/8/layout/chevron1"/>
    <dgm:cxn modelId="{BFC2D67C-8C06-43A3-9521-9F1ECF089ADD}" srcId="{29FFB6C7-1B68-4C66-AABF-07E588C9BB41}" destId="{2E393EA2-CA61-44A5-AA40-8A63DE2CDDD1}" srcOrd="0" destOrd="0" parTransId="{54D9E7DC-344A-4F51-ABD3-5F0205E8FA6F}" sibTransId="{73D973F6-C10E-4164-AC62-207BA8317AE1}"/>
    <dgm:cxn modelId="{2D5DF567-1AC3-4253-BECF-C1321A3F3B6B}" type="presOf" srcId="{C4F4D067-EBA2-423F-A240-3B38BB5323E8}" destId="{DDCDEEBD-AE4E-48DE-840C-270126A4B31E}" srcOrd="0" destOrd="0" presId="urn:microsoft.com/office/officeart/2005/8/layout/chevron1"/>
    <dgm:cxn modelId="{1B907334-A24E-4DF0-82A3-64F9970129DE}" type="presOf" srcId="{614066AB-10BE-4D08-8410-ABE034831CA1}" destId="{99F37965-A559-466E-ADBB-0FE794A016F3}" srcOrd="0" destOrd="0" presId="urn:microsoft.com/office/officeart/2005/8/layout/chevron1"/>
    <dgm:cxn modelId="{F8513BEA-66B8-4437-B87E-CEE5CA503C20}" srcId="{29FFB6C7-1B68-4C66-AABF-07E588C9BB41}" destId="{614066AB-10BE-4D08-8410-ABE034831CA1}" srcOrd="2" destOrd="0" parTransId="{DBA9E7CB-1C79-4151-BD1A-1CAE25910557}" sibTransId="{8824108D-5ED1-47D1-94A6-5526583A3B9B}"/>
    <dgm:cxn modelId="{A18F91F6-4029-46F1-8157-E7FFD9598AA8}" type="presOf" srcId="{0012C364-EAD1-46B7-8159-35A01C6ED2A4}" destId="{42EC4A99-E042-40C7-BD98-D128CD3502C0}" srcOrd="0" destOrd="0" presId="urn:microsoft.com/office/officeart/2005/8/layout/chevron1"/>
    <dgm:cxn modelId="{A5B6F010-C270-444B-87F3-134CBE892DF5}" srcId="{29FFB6C7-1B68-4C66-AABF-07E588C9BB41}" destId="{C4F4D067-EBA2-423F-A240-3B38BB5323E8}" srcOrd="1" destOrd="0" parTransId="{055BF2D2-8AB8-432A-BD06-005716BD42D1}" sibTransId="{2D415C6E-AEBC-4060-A326-5F410E629188}"/>
    <dgm:cxn modelId="{CE7B8AC0-7236-4C84-B18F-ADEB1565DE91}" srcId="{29FFB6C7-1B68-4C66-AABF-07E588C9BB41}" destId="{0012C364-EAD1-46B7-8159-35A01C6ED2A4}" srcOrd="3" destOrd="0" parTransId="{8EB3AA4B-562A-40AD-AFCD-8A27C6E99A5C}" sibTransId="{C99460CE-EB21-4BBC-8CB0-C656349EE045}"/>
    <dgm:cxn modelId="{F9AD2800-1A1D-4FF8-8DC5-2DE728C2ED4E}" type="presParOf" srcId="{F62AA007-934E-4AC5-B5F0-FD3234AB3C08}" destId="{14C3A116-C42A-4E04-AAC0-A8262D535DBA}" srcOrd="0" destOrd="0" presId="urn:microsoft.com/office/officeart/2005/8/layout/chevron1"/>
    <dgm:cxn modelId="{9CA26023-746D-477E-8690-1FD10B6B5045}" type="presParOf" srcId="{F62AA007-934E-4AC5-B5F0-FD3234AB3C08}" destId="{24644FBE-E29A-4962-8F2C-3739F223ACB5}" srcOrd="1" destOrd="0" presId="urn:microsoft.com/office/officeart/2005/8/layout/chevron1"/>
    <dgm:cxn modelId="{7C1D2C82-B9EC-409A-B1F6-9365413C51DE}" type="presParOf" srcId="{F62AA007-934E-4AC5-B5F0-FD3234AB3C08}" destId="{DDCDEEBD-AE4E-48DE-840C-270126A4B31E}" srcOrd="2" destOrd="0" presId="urn:microsoft.com/office/officeart/2005/8/layout/chevron1"/>
    <dgm:cxn modelId="{13389D38-9339-46A5-B17D-F26C71053BEE}" type="presParOf" srcId="{F62AA007-934E-4AC5-B5F0-FD3234AB3C08}" destId="{677889DB-8C9B-4242-A85E-37FC825FF058}" srcOrd="3" destOrd="0" presId="urn:microsoft.com/office/officeart/2005/8/layout/chevron1"/>
    <dgm:cxn modelId="{7CA270F3-178E-4066-818A-E52F04276964}" type="presParOf" srcId="{F62AA007-934E-4AC5-B5F0-FD3234AB3C08}" destId="{99F37965-A559-466E-ADBB-0FE794A016F3}" srcOrd="4" destOrd="0" presId="urn:microsoft.com/office/officeart/2005/8/layout/chevron1"/>
    <dgm:cxn modelId="{30CBC439-96B0-4987-A386-CD00FBB23DBF}" type="presParOf" srcId="{F62AA007-934E-4AC5-B5F0-FD3234AB3C08}" destId="{9864F292-63DE-4917-966E-E9263E2E70C2}" srcOrd="5" destOrd="0" presId="urn:microsoft.com/office/officeart/2005/8/layout/chevron1"/>
    <dgm:cxn modelId="{C624EEC3-5F77-401E-AF6D-8E4C5C9B6B4D}" type="presParOf" srcId="{F62AA007-934E-4AC5-B5F0-FD3234AB3C08}" destId="{42EC4A99-E042-40C7-BD98-D128CD3502C0}" srcOrd="6"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9FFB6C7-1B68-4C66-AABF-07E588C9BB41}" type="doc">
      <dgm:prSet loTypeId="urn:microsoft.com/office/officeart/2005/8/layout/chevron1" loCatId="process" qsTypeId="urn:microsoft.com/office/officeart/2005/8/quickstyle/simple3" qsCatId="simple" csTypeId="urn:microsoft.com/office/officeart/2005/8/colors/accent1_2" csCatId="accent1" phldr="1"/>
      <dgm:spPr/>
    </dgm:pt>
    <dgm:pt modelId="{2E393EA2-CA61-44A5-AA40-8A63DE2CDDD1}">
      <dgm:prSet phldrT="[テキスト]" custT="1">
        <dgm:style>
          <a:lnRef idx="1">
            <a:schemeClr val="accent5"/>
          </a:lnRef>
          <a:fillRef idx="2">
            <a:schemeClr val="accent5"/>
          </a:fillRef>
          <a:effectRef idx="1">
            <a:schemeClr val="accent5"/>
          </a:effectRef>
          <a:fontRef idx="minor">
            <a:schemeClr val="dk1"/>
          </a:fontRef>
        </dgm:style>
      </dgm:prSet>
      <dgm:spPr/>
      <dgm:t>
        <a:bodyPr/>
        <a:lstStyle/>
        <a:p>
          <a:r>
            <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rPr>
            <a:t>Manager</a:t>
          </a:r>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のインストール</a:t>
          </a:r>
          <a:endParaRPr kumimoji="1" lang="ja-JP" altLang="en-US" sz="1400" dirty="0">
            <a:latin typeface="Meiryo UI" panose="020B0604030504040204" pitchFamily="50" charset="-128"/>
            <a:ea typeface="Meiryo UI" panose="020B0604030504040204" pitchFamily="50" charset="-128"/>
            <a:cs typeface="Meiryo UI" panose="020B0604030504040204" pitchFamily="50" charset="-128"/>
          </a:endParaRPr>
        </a:p>
      </dgm:t>
    </dgm:pt>
    <dgm:pt modelId="{54D9E7DC-344A-4F51-ABD3-5F0205E8FA6F}" type="parTrans" cxnId="{BFC2D67C-8C06-43A3-9521-9F1ECF089ADD}">
      <dgm:prSet/>
      <dgm:spPr/>
      <dgm:t>
        <a:bodyPr/>
        <a:lstStyle/>
        <a:p>
          <a:endParaRPr kumimoji="1" lang="ja-JP" altLang="en-US" sz="1800"/>
        </a:p>
      </dgm:t>
    </dgm:pt>
    <dgm:pt modelId="{73D973F6-C10E-4164-AC62-207BA8317AE1}" type="sibTrans" cxnId="{BFC2D67C-8C06-43A3-9521-9F1ECF089ADD}">
      <dgm:prSet/>
      <dgm:spPr/>
      <dgm:t>
        <a:bodyPr/>
        <a:lstStyle/>
        <a:p>
          <a:endParaRPr kumimoji="1" lang="ja-JP" altLang="en-US" sz="1800"/>
        </a:p>
      </dgm:t>
    </dgm:pt>
    <dgm:pt modelId="{C4F4D067-EBA2-423F-A240-3B38BB5323E8}">
      <dgm:prSet phldrT="[テキスト]" custT="1">
        <dgm:style>
          <a:lnRef idx="1">
            <a:schemeClr val="accent5"/>
          </a:lnRef>
          <a:fillRef idx="2">
            <a:schemeClr val="accent5"/>
          </a:fillRef>
          <a:effectRef idx="1">
            <a:schemeClr val="accent5"/>
          </a:effectRef>
          <a:fontRef idx="minor">
            <a:schemeClr val="dk1"/>
          </a:fontRef>
        </dgm:style>
      </dgm:prSet>
      <dgm:spPr/>
      <dgm:t>
        <a:bodyPr/>
        <a:lstStyle/>
        <a:p>
          <a:r>
            <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rPr>
            <a:t>Relay</a:t>
          </a:r>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のインストール</a:t>
          </a:r>
          <a:endParaRPr kumimoji="1" lang="ja-JP" altLang="en-US" sz="1400" dirty="0">
            <a:solidFill>
              <a:srgbClr val="002060"/>
            </a:solidFill>
            <a:latin typeface="Meiryo UI" panose="020B0604030504040204" pitchFamily="50" charset="-128"/>
            <a:ea typeface="Meiryo UI" panose="020B0604030504040204" pitchFamily="50" charset="-128"/>
            <a:cs typeface="Meiryo UI" panose="020B0604030504040204" pitchFamily="50" charset="-128"/>
          </a:endParaRPr>
        </a:p>
      </dgm:t>
    </dgm:pt>
    <dgm:pt modelId="{055BF2D2-8AB8-432A-BD06-005716BD42D1}" type="parTrans" cxnId="{A5B6F010-C270-444B-87F3-134CBE892DF5}">
      <dgm:prSet/>
      <dgm:spPr/>
      <dgm:t>
        <a:bodyPr/>
        <a:lstStyle/>
        <a:p>
          <a:endParaRPr kumimoji="1" lang="ja-JP" altLang="en-US" sz="1800"/>
        </a:p>
      </dgm:t>
    </dgm:pt>
    <dgm:pt modelId="{2D415C6E-AEBC-4060-A326-5F410E629188}" type="sibTrans" cxnId="{A5B6F010-C270-444B-87F3-134CBE892DF5}">
      <dgm:prSet/>
      <dgm:spPr/>
      <dgm:t>
        <a:bodyPr/>
        <a:lstStyle/>
        <a:p>
          <a:endParaRPr kumimoji="1" lang="ja-JP" altLang="en-US" sz="1800"/>
        </a:p>
      </dgm:t>
    </dgm:pt>
    <dgm:pt modelId="{3C908727-F444-4729-A4D4-143103D11D07}">
      <dgm:prSet phldrT="[テキスト]" custT="1">
        <dgm:style>
          <a:lnRef idx="1">
            <a:schemeClr val="accent5"/>
          </a:lnRef>
          <a:fillRef idx="2">
            <a:schemeClr val="accent5"/>
          </a:fillRef>
          <a:effectRef idx="1">
            <a:schemeClr val="accent5"/>
          </a:effectRef>
          <a:fontRef idx="minor">
            <a:schemeClr val="dk1"/>
          </a:fontRef>
        </dgm:style>
      </dgm:prSet>
      <dgm:spPr/>
      <dgm:t>
        <a:bodyPr/>
        <a:lstStyle/>
        <a:p>
          <a:r>
            <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rPr>
            <a:t>Agent</a:t>
          </a:r>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のインストール</a:t>
          </a:r>
          <a:endParaRPr kumimoji="1" lang="ja-JP" altLang="en-US" sz="1400" dirty="0">
            <a:latin typeface="Meiryo UI" panose="020B0604030504040204" pitchFamily="50" charset="-128"/>
            <a:ea typeface="Meiryo UI" panose="020B0604030504040204" pitchFamily="50" charset="-128"/>
            <a:cs typeface="Meiryo UI" panose="020B0604030504040204" pitchFamily="50" charset="-128"/>
          </a:endParaRPr>
        </a:p>
      </dgm:t>
    </dgm:pt>
    <dgm:pt modelId="{A7170CAE-A9BD-4406-80C8-58E029002CFA}" type="parTrans" cxnId="{90F75DD0-DC5B-47B8-8E1A-43495C1D0431}">
      <dgm:prSet/>
      <dgm:spPr/>
      <dgm:t>
        <a:bodyPr/>
        <a:lstStyle/>
        <a:p>
          <a:endParaRPr kumimoji="1" lang="ja-JP" altLang="en-US" sz="1800"/>
        </a:p>
      </dgm:t>
    </dgm:pt>
    <dgm:pt modelId="{78004FB3-AFE4-457B-A476-230A89EBB594}" type="sibTrans" cxnId="{90F75DD0-DC5B-47B8-8E1A-43495C1D0431}">
      <dgm:prSet/>
      <dgm:spPr/>
      <dgm:t>
        <a:bodyPr/>
        <a:lstStyle/>
        <a:p>
          <a:endParaRPr kumimoji="1" lang="ja-JP" altLang="en-US" sz="1800"/>
        </a:p>
      </dgm:t>
    </dgm:pt>
    <dgm:pt modelId="{75EBD9D4-76EE-4073-B852-9954A465741D}">
      <dgm:prSet phldrT="[テキスト]" custT="1"/>
      <dgm:spPr/>
      <dgm:t>
        <a:bodyPr/>
        <a:lstStyle/>
        <a:p>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データベースの作成</a:t>
          </a:r>
          <a:endParaRPr kumimoji="1" lang="ja-JP" altLang="en-US" sz="1400" dirty="0">
            <a:latin typeface="Meiryo UI" panose="020B0604030504040204" pitchFamily="50" charset="-128"/>
            <a:ea typeface="Meiryo UI" panose="020B0604030504040204" pitchFamily="50" charset="-128"/>
            <a:cs typeface="Meiryo UI" panose="020B0604030504040204" pitchFamily="50" charset="-128"/>
          </a:endParaRPr>
        </a:p>
      </dgm:t>
    </dgm:pt>
    <dgm:pt modelId="{2BD95BB0-1736-4634-A96C-5E090543CA52}" type="parTrans" cxnId="{21ACDA4E-8D59-4111-9615-60161CF7DBDA}">
      <dgm:prSet/>
      <dgm:spPr/>
      <dgm:t>
        <a:bodyPr/>
        <a:lstStyle/>
        <a:p>
          <a:endParaRPr kumimoji="1" lang="ja-JP" altLang="en-US"/>
        </a:p>
      </dgm:t>
    </dgm:pt>
    <dgm:pt modelId="{0765F9AF-47FC-4046-A62A-F2C6A0F68B51}" type="sibTrans" cxnId="{21ACDA4E-8D59-4111-9615-60161CF7DBDA}">
      <dgm:prSet/>
      <dgm:spPr/>
      <dgm:t>
        <a:bodyPr/>
        <a:lstStyle/>
        <a:p>
          <a:endParaRPr kumimoji="1" lang="ja-JP" altLang="en-US"/>
        </a:p>
      </dgm:t>
    </dgm:pt>
    <dgm:pt modelId="{A0FE7D85-24C5-4460-9BD2-0D4BF32791A3}">
      <dgm:prSet phldrT="[テキスト]" custT="1">
        <dgm:style>
          <a:lnRef idx="1">
            <a:schemeClr val="accent5"/>
          </a:lnRef>
          <a:fillRef idx="2">
            <a:schemeClr val="accent5"/>
          </a:fillRef>
          <a:effectRef idx="1">
            <a:schemeClr val="accent5"/>
          </a:effectRef>
          <a:fontRef idx="minor">
            <a:schemeClr val="dk1"/>
          </a:fontRef>
        </dgm:style>
      </dgm:prSet>
      <dgm:spPr/>
      <dgm:t>
        <a:bodyPr/>
        <a:lstStyle/>
        <a:p>
          <a:r>
            <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rPr>
            <a:t>Agent</a:t>
          </a:r>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の有効化</a:t>
          </a:r>
          <a:endParaRPr kumimoji="1" lang="ja-JP" altLang="en-US" sz="1400" dirty="0">
            <a:solidFill>
              <a:srgbClr val="002060"/>
            </a:solidFill>
            <a:latin typeface="Meiryo UI" panose="020B0604030504040204" pitchFamily="50" charset="-128"/>
            <a:ea typeface="Meiryo UI" panose="020B0604030504040204" pitchFamily="50" charset="-128"/>
            <a:cs typeface="Meiryo UI" panose="020B0604030504040204" pitchFamily="50" charset="-128"/>
          </a:endParaRPr>
        </a:p>
      </dgm:t>
    </dgm:pt>
    <dgm:pt modelId="{19A20C47-E466-4808-936B-7F873B1A34E2}" type="sibTrans" cxnId="{81010105-EB89-4D69-AF21-1FD676F5CE8D}">
      <dgm:prSet/>
      <dgm:spPr/>
      <dgm:t>
        <a:bodyPr/>
        <a:lstStyle/>
        <a:p>
          <a:endParaRPr kumimoji="1" lang="ja-JP" altLang="en-US"/>
        </a:p>
      </dgm:t>
    </dgm:pt>
    <dgm:pt modelId="{5F228B7E-4015-46BE-BA65-B10B7219222B}" type="parTrans" cxnId="{81010105-EB89-4D69-AF21-1FD676F5CE8D}">
      <dgm:prSet/>
      <dgm:spPr/>
      <dgm:t>
        <a:bodyPr/>
        <a:lstStyle/>
        <a:p>
          <a:endParaRPr kumimoji="1" lang="ja-JP" altLang="en-US"/>
        </a:p>
      </dgm:t>
    </dgm:pt>
    <dgm:pt modelId="{F62AA007-934E-4AC5-B5F0-FD3234AB3C08}" type="pres">
      <dgm:prSet presAssocID="{29FFB6C7-1B68-4C66-AABF-07E588C9BB41}" presName="Name0" presStyleCnt="0">
        <dgm:presLayoutVars>
          <dgm:dir/>
          <dgm:animLvl val="lvl"/>
          <dgm:resizeHandles val="exact"/>
        </dgm:presLayoutVars>
      </dgm:prSet>
      <dgm:spPr/>
    </dgm:pt>
    <dgm:pt modelId="{71DD6142-692A-4F2A-A1D7-D8A4CEEC2962}" type="pres">
      <dgm:prSet presAssocID="{75EBD9D4-76EE-4073-B852-9954A465741D}" presName="parTxOnly" presStyleLbl="node1" presStyleIdx="0" presStyleCnt="5">
        <dgm:presLayoutVars>
          <dgm:chMax val="0"/>
          <dgm:chPref val="0"/>
          <dgm:bulletEnabled val="1"/>
        </dgm:presLayoutVars>
      </dgm:prSet>
      <dgm:spPr/>
      <dgm:t>
        <a:bodyPr/>
        <a:lstStyle/>
        <a:p>
          <a:endParaRPr kumimoji="1" lang="ja-JP" altLang="en-US"/>
        </a:p>
      </dgm:t>
    </dgm:pt>
    <dgm:pt modelId="{074B18BB-AA46-42C5-9372-2AF941EF8642}" type="pres">
      <dgm:prSet presAssocID="{0765F9AF-47FC-4046-A62A-F2C6A0F68B51}" presName="parTxOnlySpace" presStyleCnt="0"/>
      <dgm:spPr/>
    </dgm:pt>
    <dgm:pt modelId="{14C3A116-C42A-4E04-AAC0-A8262D535DBA}" type="pres">
      <dgm:prSet presAssocID="{2E393EA2-CA61-44A5-AA40-8A63DE2CDDD1}" presName="parTxOnly" presStyleLbl="node1" presStyleIdx="1" presStyleCnt="5">
        <dgm:presLayoutVars>
          <dgm:chMax val="0"/>
          <dgm:chPref val="0"/>
          <dgm:bulletEnabled val="1"/>
        </dgm:presLayoutVars>
      </dgm:prSet>
      <dgm:spPr/>
      <dgm:t>
        <a:bodyPr/>
        <a:lstStyle/>
        <a:p>
          <a:endParaRPr kumimoji="1" lang="ja-JP" altLang="en-US"/>
        </a:p>
      </dgm:t>
    </dgm:pt>
    <dgm:pt modelId="{24644FBE-E29A-4962-8F2C-3739F223ACB5}" type="pres">
      <dgm:prSet presAssocID="{73D973F6-C10E-4164-AC62-207BA8317AE1}" presName="parTxOnlySpace" presStyleCnt="0"/>
      <dgm:spPr/>
    </dgm:pt>
    <dgm:pt modelId="{DDCDEEBD-AE4E-48DE-840C-270126A4B31E}" type="pres">
      <dgm:prSet presAssocID="{C4F4D067-EBA2-423F-A240-3B38BB5323E8}" presName="parTxOnly" presStyleLbl="node1" presStyleIdx="2" presStyleCnt="5">
        <dgm:presLayoutVars>
          <dgm:chMax val="0"/>
          <dgm:chPref val="0"/>
          <dgm:bulletEnabled val="1"/>
        </dgm:presLayoutVars>
      </dgm:prSet>
      <dgm:spPr/>
      <dgm:t>
        <a:bodyPr/>
        <a:lstStyle/>
        <a:p>
          <a:endParaRPr kumimoji="1" lang="ja-JP" altLang="en-US"/>
        </a:p>
      </dgm:t>
    </dgm:pt>
    <dgm:pt modelId="{677889DB-8C9B-4242-A85E-37FC825FF058}" type="pres">
      <dgm:prSet presAssocID="{2D415C6E-AEBC-4060-A326-5F410E629188}" presName="parTxOnlySpace" presStyleCnt="0"/>
      <dgm:spPr/>
    </dgm:pt>
    <dgm:pt modelId="{0A5E7B24-26B1-4496-841B-ABCBA2CFA9E7}" type="pres">
      <dgm:prSet presAssocID="{3C908727-F444-4729-A4D4-143103D11D07}" presName="parTxOnly" presStyleLbl="node1" presStyleIdx="3" presStyleCnt="5">
        <dgm:presLayoutVars>
          <dgm:chMax val="0"/>
          <dgm:chPref val="0"/>
          <dgm:bulletEnabled val="1"/>
        </dgm:presLayoutVars>
      </dgm:prSet>
      <dgm:spPr/>
      <dgm:t>
        <a:bodyPr/>
        <a:lstStyle/>
        <a:p>
          <a:endParaRPr kumimoji="1" lang="ja-JP" altLang="en-US"/>
        </a:p>
      </dgm:t>
    </dgm:pt>
    <dgm:pt modelId="{5F8D8AC6-519E-4F47-BC59-FDE193512C60}" type="pres">
      <dgm:prSet presAssocID="{78004FB3-AFE4-457B-A476-230A89EBB594}" presName="parTxOnlySpace" presStyleCnt="0"/>
      <dgm:spPr/>
    </dgm:pt>
    <dgm:pt modelId="{2AE629FE-C831-475A-80C8-0AFE1F800F36}" type="pres">
      <dgm:prSet presAssocID="{A0FE7D85-24C5-4460-9BD2-0D4BF32791A3}" presName="parTxOnly" presStyleLbl="node1" presStyleIdx="4" presStyleCnt="5">
        <dgm:presLayoutVars>
          <dgm:chMax val="0"/>
          <dgm:chPref val="0"/>
          <dgm:bulletEnabled val="1"/>
        </dgm:presLayoutVars>
      </dgm:prSet>
      <dgm:spPr/>
      <dgm:t>
        <a:bodyPr/>
        <a:lstStyle/>
        <a:p>
          <a:endParaRPr kumimoji="1" lang="ja-JP" altLang="en-US"/>
        </a:p>
      </dgm:t>
    </dgm:pt>
  </dgm:ptLst>
  <dgm:cxnLst>
    <dgm:cxn modelId="{7194E142-631E-4226-A114-A2D04318AFBE}" type="presOf" srcId="{75EBD9D4-76EE-4073-B852-9954A465741D}" destId="{71DD6142-692A-4F2A-A1D7-D8A4CEEC2962}" srcOrd="0" destOrd="0" presId="urn:microsoft.com/office/officeart/2005/8/layout/chevron1"/>
    <dgm:cxn modelId="{ED5A23B0-6C0F-475B-AB33-47F1C0AC71CB}" type="presOf" srcId="{A0FE7D85-24C5-4460-9BD2-0D4BF32791A3}" destId="{2AE629FE-C831-475A-80C8-0AFE1F800F36}" srcOrd="0" destOrd="0" presId="urn:microsoft.com/office/officeart/2005/8/layout/chevron1"/>
    <dgm:cxn modelId="{EC8E11E4-E423-4E88-91B3-60D05C614D36}" type="presOf" srcId="{29FFB6C7-1B68-4C66-AABF-07E588C9BB41}" destId="{F62AA007-934E-4AC5-B5F0-FD3234AB3C08}" srcOrd="0" destOrd="0" presId="urn:microsoft.com/office/officeart/2005/8/layout/chevron1"/>
    <dgm:cxn modelId="{21ACDA4E-8D59-4111-9615-60161CF7DBDA}" srcId="{29FFB6C7-1B68-4C66-AABF-07E588C9BB41}" destId="{75EBD9D4-76EE-4073-B852-9954A465741D}" srcOrd="0" destOrd="0" parTransId="{2BD95BB0-1736-4634-A96C-5E090543CA52}" sibTransId="{0765F9AF-47FC-4046-A62A-F2C6A0F68B51}"/>
    <dgm:cxn modelId="{BFC2D67C-8C06-43A3-9521-9F1ECF089ADD}" srcId="{29FFB6C7-1B68-4C66-AABF-07E588C9BB41}" destId="{2E393EA2-CA61-44A5-AA40-8A63DE2CDDD1}" srcOrd="1" destOrd="0" parTransId="{54D9E7DC-344A-4F51-ABD3-5F0205E8FA6F}" sibTransId="{73D973F6-C10E-4164-AC62-207BA8317AE1}"/>
    <dgm:cxn modelId="{236FA5CA-C9BA-4EE3-94B7-F47C6CA4D85B}" type="presOf" srcId="{C4F4D067-EBA2-423F-A240-3B38BB5323E8}" destId="{DDCDEEBD-AE4E-48DE-840C-270126A4B31E}" srcOrd="0" destOrd="0" presId="urn:microsoft.com/office/officeart/2005/8/layout/chevron1"/>
    <dgm:cxn modelId="{90F75DD0-DC5B-47B8-8E1A-43495C1D0431}" srcId="{29FFB6C7-1B68-4C66-AABF-07E588C9BB41}" destId="{3C908727-F444-4729-A4D4-143103D11D07}" srcOrd="3" destOrd="0" parTransId="{A7170CAE-A9BD-4406-80C8-58E029002CFA}" sibTransId="{78004FB3-AFE4-457B-A476-230A89EBB594}"/>
    <dgm:cxn modelId="{DF2BEEE7-9E54-4DC7-813C-0FC74AD3A7BC}" type="presOf" srcId="{2E393EA2-CA61-44A5-AA40-8A63DE2CDDD1}" destId="{14C3A116-C42A-4E04-AAC0-A8262D535DBA}" srcOrd="0" destOrd="0" presId="urn:microsoft.com/office/officeart/2005/8/layout/chevron1"/>
    <dgm:cxn modelId="{81010105-EB89-4D69-AF21-1FD676F5CE8D}" srcId="{29FFB6C7-1B68-4C66-AABF-07E588C9BB41}" destId="{A0FE7D85-24C5-4460-9BD2-0D4BF32791A3}" srcOrd="4" destOrd="0" parTransId="{5F228B7E-4015-46BE-BA65-B10B7219222B}" sibTransId="{19A20C47-E466-4808-936B-7F873B1A34E2}"/>
    <dgm:cxn modelId="{7E5382E2-1425-4ABB-AC3B-709256D2208A}" type="presOf" srcId="{3C908727-F444-4729-A4D4-143103D11D07}" destId="{0A5E7B24-26B1-4496-841B-ABCBA2CFA9E7}" srcOrd="0" destOrd="0" presId="urn:microsoft.com/office/officeart/2005/8/layout/chevron1"/>
    <dgm:cxn modelId="{A5B6F010-C270-444B-87F3-134CBE892DF5}" srcId="{29FFB6C7-1B68-4C66-AABF-07E588C9BB41}" destId="{C4F4D067-EBA2-423F-A240-3B38BB5323E8}" srcOrd="2" destOrd="0" parTransId="{055BF2D2-8AB8-432A-BD06-005716BD42D1}" sibTransId="{2D415C6E-AEBC-4060-A326-5F410E629188}"/>
    <dgm:cxn modelId="{4CB74ECD-916A-4BE4-B149-D46BB0C0ED29}" type="presParOf" srcId="{F62AA007-934E-4AC5-B5F0-FD3234AB3C08}" destId="{71DD6142-692A-4F2A-A1D7-D8A4CEEC2962}" srcOrd="0" destOrd="0" presId="urn:microsoft.com/office/officeart/2005/8/layout/chevron1"/>
    <dgm:cxn modelId="{8138CF93-8BA1-4144-9243-CF36DBCA7BCA}" type="presParOf" srcId="{F62AA007-934E-4AC5-B5F0-FD3234AB3C08}" destId="{074B18BB-AA46-42C5-9372-2AF941EF8642}" srcOrd="1" destOrd="0" presId="urn:microsoft.com/office/officeart/2005/8/layout/chevron1"/>
    <dgm:cxn modelId="{96D8488B-20AB-4D57-A200-D9A65B6153F1}" type="presParOf" srcId="{F62AA007-934E-4AC5-B5F0-FD3234AB3C08}" destId="{14C3A116-C42A-4E04-AAC0-A8262D535DBA}" srcOrd="2" destOrd="0" presId="urn:microsoft.com/office/officeart/2005/8/layout/chevron1"/>
    <dgm:cxn modelId="{0E5B47EB-94EC-44D3-8592-33F6C1AFCCE1}" type="presParOf" srcId="{F62AA007-934E-4AC5-B5F0-FD3234AB3C08}" destId="{24644FBE-E29A-4962-8F2C-3739F223ACB5}" srcOrd="3" destOrd="0" presId="urn:microsoft.com/office/officeart/2005/8/layout/chevron1"/>
    <dgm:cxn modelId="{63515832-65EC-415D-8313-7F03D6C3A9E1}" type="presParOf" srcId="{F62AA007-934E-4AC5-B5F0-FD3234AB3C08}" destId="{DDCDEEBD-AE4E-48DE-840C-270126A4B31E}" srcOrd="4" destOrd="0" presId="urn:microsoft.com/office/officeart/2005/8/layout/chevron1"/>
    <dgm:cxn modelId="{0492EF6F-887D-477B-A907-9BA7A4E9C339}" type="presParOf" srcId="{F62AA007-934E-4AC5-B5F0-FD3234AB3C08}" destId="{677889DB-8C9B-4242-A85E-37FC825FF058}" srcOrd="5" destOrd="0" presId="urn:microsoft.com/office/officeart/2005/8/layout/chevron1"/>
    <dgm:cxn modelId="{1EF4A5B0-DEB1-4FA7-A274-C7652BB62D7B}" type="presParOf" srcId="{F62AA007-934E-4AC5-B5F0-FD3234AB3C08}" destId="{0A5E7B24-26B1-4496-841B-ABCBA2CFA9E7}" srcOrd="6" destOrd="0" presId="urn:microsoft.com/office/officeart/2005/8/layout/chevron1"/>
    <dgm:cxn modelId="{FB857288-34D4-4E49-BBDC-919805EC89A8}" type="presParOf" srcId="{F62AA007-934E-4AC5-B5F0-FD3234AB3C08}" destId="{5F8D8AC6-519E-4F47-BC59-FDE193512C60}" srcOrd="7" destOrd="0" presId="urn:microsoft.com/office/officeart/2005/8/layout/chevron1"/>
    <dgm:cxn modelId="{5924C11A-571E-4603-A3B1-477ECC403D2C}" type="presParOf" srcId="{F62AA007-934E-4AC5-B5F0-FD3234AB3C08}" destId="{2AE629FE-C831-475A-80C8-0AFE1F800F36}"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9FFB6C7-1B68-4C66-AABF-07E588C9BB41}" type="doc">
      <dgm:prSet loTypeId="urn:microsoft.com/office/officeart/2005/8/layout/chevron1" loCatId="process" qsTypeId="urn:microsoft.com/office/officeart/2005/8/quickstyle/simple3" qsCatId="simple" csTypeId="urn:microsoft.com/office/officeart/2005/8/colors/accent1_2" csCatId="accent1" phldr="1"/>
      <dgm:spPr/>
    </dgm:pt>
    <dgm:pt modelId="{2E393EA2-CA61-44A5-AA40-8A63DE2CDDD1}">
      <dgm:prSet phldrT="[テキスト]" custT="1">
        <dgm:style>
          <a:lnRef idx="1">
            <a:schemeClr val="accent6"/>
          </a:lnRef>
          <a:fillRef idx="2">
            <a:schemeClr val="accent6"/>
          </a:fillRef>
          <a:effectRef idx="1">
            <a:schemeClr val="accent6"/>
          </a:effectRef>
          <a:fontRef idx="minor">
            <a:schemeClr val="dk1"/>
          </a:fontRef>
        </dgm:style>
      </dgm:prSet>
      <dgm:spPr/>
      <dgm:t>
        <a:bodyPr/>
        <a:lstStyle/>
        <a:p>
          <a:r>
            <a:rPr kumimoji="1" lang="ja-JP" altLang="en-US" sz="1600" dirty="0" smtClean="0">
              <a:latin typeface="Meiryo UI" panose="020B0604030504040204" pitchFamily="50" charset="-128"/>
              <a:ea typeface="Meiryo UI" panose="020B0604030504040204" pitchFamily="50" charset="-128"/>
              <a:cs typeface="Meiryo UI" panose="020B0604030504040204" pitchFamily="50" charset="-128"/>
            </a:rPr>
            <a:t>ポリシーの作成</a:t>
          </a:r>
          <a:endParaRPr kumimoji="1" lang="ja-JP" altLang="en-US" sz="1600" dirty="0">
            <a:latin typeface="Meiryo UI" panose="020B0604030504040204" pitchFamily="50" charset="-128"/>
            <a:ea typeface="Meiryo UI" panose="020B0604030504040204" pitchFamily="50" charset="-128"/>
            <a:cs typeface="Meiryo UI" panose="020B0604030504040204" pitchFamily="50" charset="-128"/>
          </a:endParaRPr>
        </a:p>
      </dgm:t>
    </dgm:pt>
    <dgm:pt modelId="{54D9E7DC-344A-4F51-ABD3-5F0205E8FA6F}" type="parTrans" cxnId="{BFC2D67C-8C06-43A3-9521-9F1ECF089ADD}">
      <dgm:prSet/>
      <dgm:spPr/>
      <dgm:t>
        <a:bodyPr/>
        <a:lstStyle/>
        <a:p>
          <a:endParaRPr kumimoji="1" lang="ja-JP" altLang="en-US" sz="1800"/>
        </a:p>
      </dgm:t>
    </dgm:pt>
    <dgm:pt modelId="{73D973F6-C10E-4164-AC62-207BA8317AE1}" type="sibTrans" cxnId="{BFC2D67C-8C06-43A3-9521-9F1ECF089ADD}">
      <dgm:prSet/>
      <dgm:spPr/>
      <dgm:t>
        <a:bodyPr/>
        <a:lstStyle/>
        <a:p>
          <a:endParaRPr kumimoji="1" lang="ja-JP" altLang="en-US" sz="1800"/>
        </a:p>
      </dgm:t>
    </dgm:pt>
    <dgm:pt modelId="{C4F4D067-EBA2-423F-A240-3B38BB5323E8}">
      <dgm:prSet phldrT="[テキスト]" custT="1">
        <dgm:style>
          <a:lnRef idx="1">
            <a:schemeClr val="accent6"/>
          </a:lnRef>
          <a:fillRef idx="2">
            <a:schemeClr val="accent6"/>
          </a:fillRef>
          <a:effectRef idx="1">
            <a:schemeClr val="accent6"/>
          </a:effectRef>
          <a:fontRef idx="minor">
            <a:schemeClr val="dk1"/>
          </a:fontRef>
        </dgm:style>
      </dgm:prSet>
      <dgm:spPr/>
      <dgm:t>
        <a:bodyPr/>
        <a:lstStyle/>
        <a:p>
          <a:r>
            <a:rPr kumimoji="1" lang="ja-JP" altLang="en-US" sz="1600" dirty="0" smtClean="0">
              <a:latin typeface="Meiryo UI" panose="020B0604030504040204" pitchFamily="50" charset="-128"/>
              <a:ea typeface="Meiryo UI" panose="020B0604030504040204" pitchFamily="50" charset="-128"/>
              <a:cs typeface="Meiryo UI" panose="020B0604030504040204" pitchFamily="50" charset="-128"/>
            </a:rPr>
            <a:t>ポリシーの適用</a:t>
          </a:r>
          <a:endParaRPr kumimoji="1" lang="ja-JP" altLang="en-US" sz="1600" dirty="0">
            <a:latin typeface="Meiryo UI" panose="020B0604030504040204" pitchFamily="50" charset="-128"/>
            <a:ea typeface="Meiryo UI" panose="020B0604030504040204" pitchFamily="50" charset="-128"/>
            <a:cs typeface="Meiryo UI" panose="020B0604030504040204" pitchFamily="50" charset="-128"/>
          </a:endParaRPr>
        </a:p>
      </dgm:t>
    </dgm:pt>
    <dgm:pt modelId="{055BF2D2-8AB8-432A-BD06-005716BD42D1}" type="parTrans" cxnId="{A5B6F010-C270-444B-87F3-134CBE892DF5}">
      <dgm:prSet/>
      <dgm:spPr/>
      <dgm:t>
        <a:bodyPr/>
        <a:lstStyle/>
        <a:p>
          <a:endParaRPr kumimoji="1" lang="ja-JP" altLang="en-US" sz="1800"/>
        </a:p>
      </dgm:t>
    </dgm:pt>
    <dgm:pt modelId="{2D415C6E-AEBC-4060-A326-5F410E629188}" type="sibTrans" cxnId="{A5B6F010-C270-444B-87F3-134CBE892DF5}">
      <dgm:prSet/>
      <dgm:spPr/>
      <dgm:t>
        <a:bodyPr/>
        <a:lstStyle/>
        <a:p>
          <a:endParaRPr kumimoji="1" lang="ja-JP" altLang="en-US" sz="1800"/>
        </a:p>
      </dgm:t>
    </dgm:pt>
    <dgm:pt modelId="{614066AB-10BE-4D08-8410-ABE034831CA1}">
      <dgm:prSet phldrT="[テキスト]" custT="1"/>
      <dgm:spPr/>
      <dgm:t>
        <a:bodyPr/>
        <a:lstStyle/>
        <a:p>
          <a:r>
            <a:rPr kumimoji="1" lang="ja-JP" altLang="en-US" sz="1600" dirty="0" smtClean="0">
              <a:latin typeface="Meiryo UI" panose="020B0604030504040204" pitchFamily="50" charset="-128"/>
              <a:ea typeface="Meiryo UI" panose="020B0604030504040204" pitchFamily="50" charset="-128"/>
              <a:cs typeface="Meiryo UI" panose="020B0604030504040204" pitchFamily="50" charset="-128"/>
            </a:rPr>
            <a:t>運用</a:t>
          </a:r>
          <a:endParaRPr kumimoji="1" lang="ja-JP" altLang="en-US" sz="1600" dirty="0">
            <a:latin typeface="Meiryo UI" panose="020B0604030504040204" pitchFamily="50" charset="-128"/>
            <a:ea typeface="Meiryo UI" panose="020B0604030504040204" pitchFamily="50" charset="-128"/>
            <a:cs typeface="Meiryo UI" panose="020B0604030504040204" pitchFamily="50" charset="-128"/>
          </a:endParaRPr>
        </a:p>
      </dgm:t>
    </dgm:pt>
    <dgm:pt modelId="{DBA9E7CB-1C79-4151-BD1A-1CAE25910557}" type="parTrans" cxnId="{F8513BEA-66B8-4437-B87E-CEE5CA503C20}">
      <dgm:prSet/>
      <dgm:spPr/>
      <dgm:t>
        <a:bodyPr/>
        <a:lstStyle/>
        <a:p>
          <a:endParaRPr kumimoji="1" lang="ja-JP" altLang="en-US"/>
        </a:p>
      </dgm:t>
    </dgm:pt>
    <dgm:pt modelId="{8824108D-5ED1-47D1-94A6-5526583A3B9B}" type="sibTrans" cxnId="{F8513BEA-66B8-4437-B87E-CEE5CA503C20}">
      <dgm:prSet/>
      <dgm:spPr/>
      <dgm:t>
        <a:bodyPr/>
        <a:lstStyle/>
        <a:p>
          <a:endParaRPr kumimoji="1" lang="ja-JP" altLang="en-US"/>
        </a:p>
      </dgm:t>
    </dgm:pt>
    <dgm:pt modelId="{0012C364-EAD1-46B7-8159-35A01C6ED2A4}">
      <dgm:prSet phldrT="[テキスト]" custT="1"/>
      <dgm:spPr/>
      <dgm:t>
        <a:bodyPr/>
        <a:lstStyle/>
        <a:p>
          <a:r>
            <a:rPr kumimoji="1" lang="ja-JP" altLang="en-US" sz="1600" dirty="0" smtClean="0">
              <a:latin typeface="Meiryo UI" panose="020B0604030504040204" pitchFamily="50" charset="-128"/>
              <a:ea typeface="Meiryo UI" panose="020B0604030504040204" pitchFamily="50" charset="-128"/>
              <a:cs typeface="Meiryo UI" panose="020B0604030504040204" pitchFamily="50" charset="-128"/>
            </a:rPr>
            <a:t>ポリシー変更・再適用</a:t>
          </a:r>
          <a:endParaRPr kumimoji="1" lang="ja-JP" altLang="en-US" sz="1600" dirty="0">
            <a:latin typeface="Meiryo UI" panose="020B0604030504040204" pitchFamily="50" charset="-128"/>
            <a:ea typeface="Meiryo UI" panose="020B0604030504040204" pitchFamily="50" charset="-128"/>
            <a:cs typeface="Meiryo UI" panose="020B0604030504040204" pitchFamily="50" charset="-128"/>
          </a:endParaRPr>
        </a:p>
      </dgm:t>
    </dgm:pt>
    <dgm:pt modelId="{8EB3AA4B-562A-40AD-AFCD-8A27C6E99A5C}" type="parTrans" cxnId="{CE7B8AC0-7236-4C84-B18F-ADEB1565DE91}">
      <dgm:prSet/>
      <dgm:spPr/>
      <dgm:t>
        <a:bodyPr/>
        <a:lstStyle/>
        <a:p>
          <a:endParaRPr kumimoji="1" lang="ja-JP" altLang="en-US"/>
        </a:p>
      </dgm:t>
    </dgm:pt>
    <dgm:pt modelId="{C99460CE-EB21-4BBC-8CB0-C656349EE045}" type="sibTrans" cxnId="{CE7B8AC0-7236-4C84-B18F-ADEB1565DE91}">
      <dgm:prSet/>
      <dgm:spPr/>
      <dgm:t>
        <a:bodyPr/>
        <a:lstStyle/>
        <a:p>
          <a:endParaRPr kumimoji="1" lang="ja-JP" altLang="en-US"/>
        </a:p>
      </dgm:t>
    </dgm:pt>
    <dgm:pt modelId="{F62AA007-934E-4AC5-B5F0-FD3234AB3C08}" type="pres">
      <dgm:prSet presAssocID="{29FFB6C7-1B68-4C66-AABF-07E588C9BB41}" presName="Name0" presStyleCnt="0">
        <dgm:presLayoutVars>
          <dgm:dir/>
          <dgm:animLvl val="lvl"/>
          <dgm:resizeHandles val="exact"/>
        </dgm:presLayoutVars>
      </dgm:prSet>
      <dgm:spPr/>
    </dgm:pt>
    <dgm:pt modelId="{14C3A116-C42A-4E04-AAC0-A8262D535DBA}" type="pres">
      <dgm:prSet presAssocID="{2E393EA2-CA61-44A5-AA40-8A63DE2CDDD1}" presName="parTxOnly" presStyleLbl="node1" presStyleIdx="0" presStyleCnt="4">
        <dgm:presLayoutVars>
          <dgm:chMax val="0"/>
          <dgm:chPref val="0"/>
          <dgm:bulletEnabled val="1"/>
        </dgm:presLayoutVars>
      </dgm:prSet>
      <dgm:spPr/>
      <dgm:t>
        <a:bodyPr/>
        <a:lstStyle/>
        <a:p>
          <a:endParaRPr kumimoji="1" lang="ja-JP" altLang="en-US"/>
        </a:p>
      </dgm:t>
    </dgm:pt>
    <dgm:pt modelId="{24644FBE-E29A-4962-8F2C-3739F223ACB5}" type="pres">
      <dgm:prSet presAssocID="{73D973F6-C10E-4164-AC62-207BA8317AE1}" presName="parTxOnlySpace" presStyleCnt="0"/>
      <dgm:spPr/>
    </dgm:pt>
    <dgm:pt modelId="{DDCDEEBD-AE4E-48DE-840C-270126A4B31E}" type="pres">
      <dgm:prSet presAssocID="{C4F4D067-EBA2-423F-A240-3B38BB5323E8}" presName="parTxOnly" presStyleLbl="node1" presStyleIdx="1" presStyleCnt="4">
        <dgm:presLayoutVars>
          <dgm:chMax val="0"/>
          <dgm:chPref val="0"/>
          <dgm:bulletEnabled val="1"/>
        </dgm:presLayoutVars>
      </dgm:prSet>
      <dgm:spPr/>
      <dgm:t>
        <a:bodyPr/>
        <a:lstStyle/>
        <a:p>
          <a:endParaRPr kumimoji="1" lang="ja-JP" altLang="en-US"/>
        </a:p>
      </dgm:t>
    </dgm:pt>
    <dgm:pt modelId="{677889DB-8C9B-4242-A85E-37FC825FF058}" type="pres">
      <dgm:prSet presAssocID="{2D415C6E-AEBC-4060-A326-5F410E629188}" presName="parTxOnlySpace" presStyleCnt="0"/>
      <dgm:spPr/>
    </dgm:pt>
    <dgm:pt modelId="{99F37965-A559-466E-ADBB-0FE794A016F3}" type="pres">
      <dgm:prSet presAssocID="{614066AB-10BE-4D08-8410-ABE034831CA1}" presName="parTxOnly" presStyleLbl="node1" presStyleIdx="2" presStyleCnt="4">
        <dgm:presLayoutVars>
          <dgm:chMax val="0"/>
          <dgm:chPref val="0"/>
          <dgm:bulletEnabled val="1"/>
        </dgm:presLayoutVars>
      </dgm:prSet>
      <dgm:spPr/>
      <dgm:t>
        <a:bodyPr/>
        <a:lstStyle/>
        <a:p>
          <a:endParaRPr kumimoji="1" lang="ja-JP" altLang="en-US"/>
        </a:p>
      </dgm:t>
    </dgm:pt>
    <dgm:pt modelId="{9864F292-63DE-4917-966E-E9263E2E70C2}" type="pres">
      <dgm:prSet presAssocID="{8824108D-5ED1-47D1-94A6-5526583A3B9B}" presName="parTxOnlySpace" presStyleCnt="0"/>
      <dgm:spPr/>
    </dgm:pt>
    <dgm:pt modelId="{42EC4A99-E042-40C7-BD98-D128CD3502C0}" type="pres">
      <dgm:prSet presAssocID="{0012C364-EAD1-46B7-8159-35A01C6ED2A4}" presName="parTxOnly" presStyleLbl="node1" presStyleIdx="3" presStyleCnt="4">
        <dgm:presLayoutVars>
          <dgm:chMax val="0"/>
          <dgm:chPref val="0"/>
          <dgm:bulletEnabled val="1"/>
        </dgm:presLayoutVars>
      </dgm:prSet>
      <dgm:spPr/>
      <dgm:t>
        <a:bodyPr/>
        <a:lstStyle/>
        <a:p>
          <a:endParaRPr kumimoji="1" lang="ja-JP" altLang="en-US"/>
        </a:p>
      </dgm:t>
    </dgm:pt>
  </dgm:ptLst>
  <dgm:cxnLst>
    <dgm:cxn modelId="{CE37AB20-AEC4-440C-B1A8-DC87E22826AF}" type="presOf" srcId="{29FFB6C7-1B68-4C66-AABF-07E588C9BB41}" destId="{F62AA007-934E-4AC5-B5F0-FD3234AB3C08}" srcOrd="0" destOrd="0" presId="urn:microsoft.com/office/officeart/2005/8/layout/chevron1"/>
    <dgm:cxn modelId="{BFC2D67C-8C06-43A3-9521-9F1ECF089ADD}" srcId="{29FFB6C7-1B68-4C66-AABF-07E588C9BB41}" destId="{2E393EA2-CA61-44A5-AA40-8A63DE2CDDD1}" srcOrd="0" destOrd="0" parTransId="{54D9E7DC-344A-4F51-ABD3-5F0205E8FA6F}" sibTransId="{73D973F6-C10E-4164-AC62-207BA8317AE1}"/>
    <dgm:cxn modelId="{9E5146DF-1EE1-4046-97D8-F9CE0185489A}" type="presOf" srcId="{614066AB-10BE-4D08-8410-ABE034831CA1}" destId="{99F37965-A559-466E-ADBB-0FE794A016F3}" srcOrd="0" destOrd="0" presId="urn:microsoft.com/office/officeart/2005/8/layout/chevron1"/>
    <dgm:cxn modelId="{0AD7E673-0986-4E59-BC05-2007A962049C}" type="presOf" srcId="{C4F4D067-EBA2-423F-A240-3B38BB5323E8}" destId="{DDCDEEBD-AE4E-48DE-840C-270126A4B31E}" srcOrd="0" destOrd="0" presId="urn:microsoft.com/office/officeart/2005/8/layout/chevron1"/>
    <dgm:cxn modelId="{BF8641A5-AE22-40FF-B839-F5D6CFFCF93E}" type="presOf" srcId="{0012C364-EAD1-46B7-8159-35A01C6ED2A4}" destId="{42EC4A99-E042-40C7-BD98-D128CD3502C0}" srcOrd="0" destOrd="0" presId="urn:microsoft.com/office/officeart/2005/8/layout/chevron1"/>
    <dgm:cxn modelId="{F8513BEA-66B8-4437-B87E-CEE5CA503C20}" srcId="{29FFB6C7-1B68-4C66-AABF-07E588C9BB41}" destId="{614066AB-10BE-4D08-8410-ABE034831CA1}" srcOrd="2" destOrd="0" parTransId="{DBA9E7CB-1C79-4151-BD1A-1CAE25910557}" sibTransId="{8824108D-5ED1-47D1-94A6-5526583A3B9B}"/>
    <dgm:cxn modelId="{A5B6F010-C270-444B-87F3-134CBE892DF5}" srcId="{29FFB6C7-1B68-4C66-AABF-07E588C9BB41}" destId="{C4F4D067-EBA2-423F-A240-3B38BB5323E8}" srcOrd="1" destOrd="0" parTransId="{055BF2D2-8AB8-432A-BD06-005716BD42D1}" sibTransId="{2D415C6E-AEBC-4060-A326-5F410E629188}"/>
    <dgm:cxn modelId="{CE7B8AC0-7236-4C84-B18F-ADEB1565DE91}" srcId="{29FFB6C7-1B68-4C66-AABF-07E588C9BB41}" destId="{0012C364-EAD1-46B7-8159-35A01C6ED2A4}" srcOrd="3" destOrd="0" parTransId="{8EB3AA4B-562A-40AD-AFCD-8A27C6E99A5C}" sibTransId="{C99460CE-EB21-4BBC-8CB0-C656349EE045}"/>
    <dgm:cxn modelId="{4ACFCC6A-6BC8-40EA-A777-7888A6629C3E}" type="presOf" srcId="{2E393EA2-CA61-44A5-AA40-8A63DE2CDDD1}" destId="{14C3A116-C42A-4E04-AAC0-A8262D535DBA}" srcOrd="0" destOrd="0" presId="urn:microsoft.com/office/officeart/2005/8/layout/chevron1"/>
    <dgm:cxn modelId="{E653DEFB-6A60-4081-BE30-CC7C2FF724C8}" type="presParOf" srcId="{F62AA007-934E-4AC5-B5F0-FD3234AB3C08}" destId="{14C3A116-C42A-4E04-AAC0-A8262D535DBA}" srcOrd="0" destOrd="0" presId="urn:microsoft.com/office/officeart/2005/8/layout/chevron1"/>
    <dgm:cxn modelId="{B94021E6-D521-40DC-B451-92690C167CE6}" type="presParOf" srcId="{F62AA007-934E-4AC5-B5F0-FD3234AB3C08}" destId="{24644FBE-E29A-4962-8F2C-3739F223ACB5}" srcOrd="1" destOrd="0" presId="urn:microsoft.com/office/officeart/2005/8/layout/chevron1"/>
    <dgm:cxn modelId="{E0347FFA-A3C2-4EF5-86C3-F6DC992A22AF}" type="presParOf" srcId="{F62AA007-934E-4AC5-B5F0-FD3234AB3C08}" destId="{DDCDEEBD-AE4E-48DE-840C-270126A4B31E}" srcOrd="2" destOrd="0" presId="urn:microsoft.com/office/officeart/2005/8/layout/chevron1"/>
    <dgm:cxn modelId="{C119D660-12A7-4194-B94C-795296C1FD47}" type="presParOf" srcId="{F62AA007-934E-4AC5-B5F0-FD3234AB3C08}" destId="{677889DB-8C9B-4242-A85E-37FC825FF058}" srcOrd="3" destOrd="0" presId="urn:microsoft.com/office/officeart/2005/8/layout/chevron1"/>
    <dgm:cxn modelId="{7F36113E-123C-402E-B74E-DDD68DEEBBA4}" type="presParOf" srcId="{F62AA007-934E-4AC5-B5F0-FD3234AB3C08}" destId="{99F37965-A559-466E-ADBB-0FE794A016F3}" srcOrd="4" destOrd="0" presId="urn:microsoft.com/office/officeart/2005/8/layout/chevron1"/>
    <dgm:cxn modelId="{87D02D60-1F5B-4CE9-B28A-1F44D4D8BD2D}" type="presParOf" srcId="{F62AA007-934E-4AC5-B5F0-FD3234AB3C08}" destId="{9864F292-63DE-4917-966E-E9263E2E70C2}" srcOrd="5" destOrd="0" presId="urn:microsoft.com/office/officeart/2005/8/layout/chevron1"/>
    <dgm:cxn modelId="{AC534DC4-0EFD-43B2-8FAD-DC91B17A9D61}" type="presParOf" srcId="{F62AA007-934E-4AC5-B5F0-FD3234AB3C08}" destId="{42EC4A99-E042-40C7-BD98-D128CD3502C0}" srcOrd="6"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0E0E50F-5F75-49A2-901A-CF0976530BC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kumimoji="1" lang="ja-JP" altLang="en-US"/>
        </a:p>
      </dgm:t>
    </dgm:pt>
    <dgm:pt modelId="{4460386E-8F44-4A10-8B2F-DDCE6AC832FB}">
      <dgm:prSet phldrT="[テキスト]" custT="1"/>
      <dgm:spPr>
        <a:xfrm>
          <a:off x="0" y="1575434"/>
          <a:ext cx="8295471" cy="656370"/>
        </a:xfrm>
        <a:solidFill>
          <a:srgbClr val="560F11">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r>
            <a:rPr kumimoji="1" lang="en-US" altLang="ja-JP" sz="2400" b="1"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2</a:t>
          </a:r>
          <a:r>
            <a:rPr kumimoji="1" lang="ja-JP" altLang="en-US" sz="2400" b="1"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．システムへの影響が最小限！</a:t>
          </a:r>
          <a:endParaRPr kumimoji="1" lang="ja-JP" altLang="en-US" sz="2400" b="1" dirty="0">
            <a:solidFill>
              <a:srgbClr val="FFFFFF"/>
            </a:solidFill>
            <a:latin typeface="Meiryo UI" panose="020B0604030504040204" pitchFamily="50" charset="-128"/>
            <a:ea typeface="Meiryo UI" panose="020B0604030504040204" pitchFamily="50" charset="-128"/>
            <a:cs typeface="Meiryo UI" panose="020B0604030504040204" pitchFamily="50" charset="-128"/>
          </a:endParaRPr>
        </a:p>
      </dgm:t>
    </dgm:pt>
    <dgm:pt modelId="{735DCA93-988F-4812-9E77-C3AE6000DC11}" type="parTrans" cxnId="{2D313CF1-3526-408D-9ED4-C045FFEB7D97}">
      <dgm:prSet/>
      <dgm:spPr/>
      <dgm:t>
        <a:bodyPr/>
        <a:lstStyle/>
        <a:p>
          <a:endParaRPr kumimoji="1" lang="ja-JP" altLang="en-US">
            <a:latin typeface="Meiryo UI" panose="020B0604030504040204" pitchFamily="50" charset="-128"/>
            <a:ea typeface="Meiryo UI" panose="020B0604030504040204" pitchFamily="50" charset="-128"/>
            <a:cs typeface="Meiryo UI" panose="020B0604030504040204" pitchFamily="50" charset="-128"/>
          </a:endParaRPr>
        </a:p>
      </dgm:t>
    </dgm:pt>
    <dgm:pt modelId="{BDD1FCC6-B229-4690-BF25-D8AD69CC6DDF}" type="sibTrans" cxnId="{2D313CF1-3526-408D-9ED4-C045FFEB7D97}">
      <dgm:prSet/>
      <dgm:spPr/>
      <dgm:t>
        <a:bodyPr/>
        <a:lstStyle/>
        <a:p>
          <a:endParaRPr kumimoji="1" lang="ja-JP" altLang="en-US">
            <a:latin typeface="Meiryo UI" panose="020B0604030504040204" pitchFamily="50" charset="-128"/>
            <a:ea typeface="Meiryo UI" panose="020B0604030504040204" pitchFamily="50" charset="-128"/>
            <a:cs typeface="Meiryo UI" panose="020B0604030504040204" pitchFamily="50" charset="-128"/>
          </a:endParaRPr>
        </a:p>
      </dgm:t>
    </dgm:pt>
    <dgm:pt modelId="{8FCBF07F-64A5-4E9F-86A5-6F60F56F8495}">
      <dgm:prSet phldrT="[テキスト]"/>
      <dgm:spPr>
        <a:xfrm>
          <a:off x="0" y="2231804"/>
          <a:ext cx="8295471" cy="774180"/>
        </a:xfrm>
        <a:noFill/>
        <a:ln>
          <a:noFill/>
        </a:ln>
        <a:effectLst/>
      </dgm:spPr>
      <dgm:t>
        <a:bodyPr/>
        <a:lstStyle/>
        <a:p>
          <a:r>
            <a:rPr kumimoji="1" lang="ja-JP" altLang="en-US" smtClean="0">
              <a:solidFill>
                <a:srgbClr val="000000">
                  <a:hueOff val="0"/>
                  <a:satOff val="0"/>
                  <a:lumOff val="0"/>
                  <a:alphaOff val="0"/>
                </a:srgbClr>
              </a:solidFill>
              <a:latin typeface="Meiryo UI" panose="020B0604030504040204" pitchFamily="50" charset="-128"/>
              <a:ea typeface="Meiryo UI" panose="020B0604030504040204" pitchFamily="50" charset="-128"/>
              <a:cs typeface="Meiryo UI" panose="020B0604030504040204" pitchFamily="50" charset="-128"/>
            </a:rPr>
            <a:t>ネットワークレイヤーでブロックするため、システムへの影響が最小限です</a:t>
          </a:r>
          <a:endParaRPr kumimoji="1" lang="ja-JP" altLang="en-US" dirty="0">
            <a:solidFill>
              <a:srgbClr val="000000">
                <a:hueOff val="0"/>
                <a:satOff val="0"/>
                <a:lumOff val="0"/>
                <a:alphaOff val="0"/>
              </a:srgbClr>
            </a:solidFill>
            <a:latin typeface="Meiryo UI" panose="020B0604030504040204" pitchFamily="50" charset="-128"/>
            <a:ea typeface="Meiryo UI" panose="020B0604030504040204" pitchFamily="50" charset="-128"/>
            <a:cs typeface="Meiryo UI" panose="020B0604030504040204" pitchFamily="50" charset="-128"/>
          </a:endParaRPr>
        </a:p>
      </dgm:t>
    </dgm:pt>
    <dgm:pt modelId="{B70174F1-2EA2-442D-90FF-0FEBBAEC8FD6}" type="parTrans" cxnId="{50436E42-4FE4-4668-BD0B-DF1852E9C6A6}">
      <dgm:prSet/>
      <dgm:spPr/>
      <dgm:t>
        <a:bodyPr/>
        <a:lstStyle/>
        <a:p>
          <a:endParaRPr kumimoji="1" lang="ja-JP" altLang="en-US">
            <a:latin typeface="Meiryo UI" panose="020B0604030504040204" pitchFamily="50" charset="-128"/>
            <a:ea typeface="Meiryo UI" panose="020B0604030504040204" pitchFamily="50" charset="-128"/>
            <a:cs typeface="Meiryo UI" panose="020B0604030504040204" pitchFamily="50" charset="-128"/>
          </a:endParaRPr>
        </a:p>
      </dgm:t>
    </dgm:pt>
    <dgm:pt modelId="{07CC97C2-BDE1-47C2-9686-1648F5925BB8}" type="sibTrans" cxnId="{50436E42-4FE4-4668-BD0B-DF1852E9C6A6}">
      <dgm:prSet/>
      <dgm:spPr/>
      <dgm:t>
        <a:bodyPr/>
        <a:lstStyle/>
        <a:p>
          <a:endParaRPr kumimoji="1" lang="ja-JP" altLang="en-US">
            <a:latin typeface="Meiryo UI" panose="020B0604030504040204" pitchFamily="50" charset="-128"/>
            <a:ea typeface="Meiryo UI" panose="020B0604030504040204" pitchFamily="50" charset="-128"/>
            <a:cs typeface="Meiryo UI" panose="020B0604030504040204" pitchFamily="50" charset="-128"/>
          </a:endParaRPr>
        </a:p>
      </dgm:t>
    </dgm:pt>
    <dgm:pt modelId="{80693DA7-3716-4722-BB4F-B717B88823EB}">
      <dgm:prSet phldrT="[テキスト]" custT="1"/>
      <dgm:spPr>
        <a:xfrm>
          <a:off x="0" y="3005984"/>
          <a:ext cx="8295471" cy="656370"/>
        </a:xfrm>
        <a:solidFill>
          <a:srgbClr val="560F11">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r>
            <a:rPr kumimoji="1" lang="en-US" altLang="ja-JP" sz="2400" b="1"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3</a:t>
          </a:r>
          <a:r>
            <a:rPr kumimoji="1" lang="ja-JP" altLang="en-US" sz="2400" b="1"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．多数の導入実績！</a:t>
          </a:r>
          <a:endParaRPr kumimoji="1" lang="ja-JP" altLang="en-US" sz="2400" b="1" dirty="0">
            <a:solidFill>
              <a:srgbClr val="FFFFFF"/>
            </a:solidFill>
            <a:latin typeface="Meiryo UI" panose="020B0604030504040204" pitchFamily="50" charset="-128"/>
            <a:ea typeface="Meiryo UI" panose="020B0604030504040204" pitchFamily="50" charset="-128"/>
            <a:cs typeface="Meiryo UI" panose="020B0604030504040204" pitchFamily="50" charset="-128"/>
          </a:endParaRPr>
        </a:p>
      </dgm:t>
    </dgm:pt>
    <dgm:pt modelId="{D13A471B-DA26-466F-9565-7290F6280E15}" type="parTrans" cxnId="{78EE4E25-A4C6-481E-8276-88399167AF91}">
      <dgm:prSet/>
      <dgm:spPr/>
      <dgm:t>
        <a:bodyPr/>
        <a:lstStyle/>
        <a:p>
          <a:endParaRPr kumimoji="1" lang="ja-JP" altLang="en-US">
            <a:latin typeface="Meiryo UI" panose="020B0604030504040204" pitchFamily="50" charset="-128"/>
            <a:ea typeface="Meiryo UI" panose="020B0604030504040204" pitchFamily="50" charset="-128"/>
            <a:cs typeface="Meiryo UI" panose="020B0604030504040204" pitchFamily="50" charset="-128"/>
          </a:endParaRPr>
        </a:p>
      </dgm:t>
    </dgm:pt>
    <dgm:pt modelId="{6BCB6D9C-C330-4DD9-AFBE-771956927412}" type="sibTrans" cxnId="{78EE4E25-A4C6-481E-8276-88399167AF91}">
      <dgm:prSet/>
      <dgm:spPr/>
      <dgm:t>
        <a:bodyPr/>
        <a:lstStyle/>
        <a:p>
          <a:endParaRPr kumimoji="1" lang="ja-JP" altLang="en-US">
            <a:latin typeface="Meiryo UI" panose="020B0604030504040204" pitchFamily="50" charset="-128"/>
            <a:ea typeface="Meiryo UI" panose="020B0604030504040204" pitchFamily="50" charset="-128"/>
            <a:cs typeface="Meiryo UI" panose="020B0604030504040204" pitchFamily="50" charset="-128"/>
          </a:endParaRPr>
        </a:p>
      </dgm:t>
    </dgm:pt>
    <dgm:pt modelId="{E7E4B61F-9AE0-4F0C-B494-4F27ED61ACB4}">
      <dgm:prSet phldrT="[テキスト]"/>
      <dgm:spPr>
        <a:xfrm>
          <a:off x="0" y="3662354"/>
          <a:ext cx="8295471" cy="774180"/>
        </a:xfrm>
        <a:noFill/>
        <a:ln>
          <a:noFill/>
        </a:ln>
        <a:effectLst/>
      </dgm:spPr>
      <dgm:t>
        <a:bodyPr/>
        <a:lstStyle/>
        <a:p>
          <a:r>
            <a:rPr kumimoji="1" lang="en-US" altLang="ja-JP" smtClean="0">
              <a:solidFill>
                <a:srgbClr val="000000">
                  <a:hueOff val="0"/>
                  <a:satOff val="0"/>
                  <a:lumOff val="0"/>
                  <a:alphaOff val="0"/>
                </a:srgbClr>
              </a:solidFill>
              <a:latin typeface="Meiryo UI" panose="020B0604030504040204" pitchFamily="50" charset="-128"/>
              <a:ea typeface="Meiryo UI" panose="020B0604030504040204" pitchFamily="50" charset="-128"/>
              <a:cs typeface="Meiryo UI" panose="020B0604030504040204" pitchFamily="50" charset="-128"/>
            </a:rPr>
            <a:t>AWS</a:t>
          </a:r>
          <a:r>
            <a:rPr kumimoji="1" lang="ja-JP" altLang="en-US" smtClean="0">
              <a:solidFill>
                <a:srgbClr val="000000">
                  <a:hueOff val="0"/>
                  <a:satOff val="0"/>
                  <a:lumOff val="0"/>
                  <a:alphaOff val="0"/>
                </a:srgbClr>
              </a:solidFill>
              <a:latin typeface="Meiryo UI" panose="020B0604030504040204" pitchFamily="50" charset="-128"/>
              <a:ea typeface="Meiryo UI" panose="020B0604030504040204" pitchFamily="50" charset="-128"/>
              <a:cs typeface="Meiryo UI" panose="020B0604030504040204" pitchFamily="50" charset="-128"/>
            </a:rPr>
            <a:t>等のクラウドでの実績も多数</a:t>
          </a:r>
          <a:endParaRPr kumimoji="1" lang="ja-JP" altLang="en-US" dirty="0">
            <a:solidFill>
              <a:srgbClr val="000000">
                <a:hueOff val="0"/>
                <a:satOff val="0"/>
                <a:lumOff val="0"/>
                <a:alphaOff val="0"/>
              </a:srgbClr>
            </a:solidFill>
            <a:latin typeface="Meiryo UI" panose="020B0604030504040204" pitchFamily="50" charset="-128"/>
            <a:ea typeface="Meiryo UI" panose="020B0604030504040204" pitchFamily="50" charset="-128"/>
            <a:cs typeface="Meiryo UI" panose="020B0604030504040204" pitchFamily="50" charset="-128"/>
          </a:endParaRPr>
        </a:p>
      </dgm:t>
    </dgm:pt>
    <dgm:pt modelId="{C479A2A9-634B-402D-B67F-AFAC22F902DF}" type="parTrans" cxnId="{341A5CBE-03E9-4D6A-BD10-23EF8170859B}">
      <dgm:prSet/>
      <dgm:spPr/>
      <dgm:t>
        <a:bodyPr/>
        <a:lstStyle/>
        <a:p>
          <a:endParaRPr kumimoji="1" lang="ja-JP" altLang="en-US">
            <a:latin typeface="Meiryo UI" panose="020B0604030504040204" pitchFamily="50" charset="-128"/>
            <a:ea typeface="Meiryo UI" panose="020B0604030504040204" pitchFamily="50" charset="-128"/>
            <a:cs typeface="Meiryo UI" panose="020B0604030504040204" pitchFamily="50" charset="-128"/>
          </a:endParaRPr>
        </a:p>
      </dgm:t>
    </dgm:pt>
    <dgm:pt modelId="{788776AC-D99F-4C0B-BB65-047E60D6C932}" type="sibTrans" cxnId="{341A5CBE-03E9-4D6A-BD10-23EF8170859B}">
      <dgm:prSet/>
      <dgm:spPr/>
      <dgm:t>
        <a:bodyPr/>
        <a:lstStyle/>
        <a:p>
          <a:endParaRPr kumimoji="1" lang="ja-JP" altLang="en-US">
            <a:latin typeface="Meiryo UI" panose="020B0604030504040204" pitchFamily="50" charset="-128"/>
            <a:ea typeface="Meiryo UI" panose="020B0604030504040204" pitchFamily="50" charset="-128"/>
            <a:cs typeface="Meiryo UI" panose="020B0604030504040204" pitchFamily="50" charset="-128"/>
          </a:endParaRPr>
        </a:p>
      </dgm:t>
    </dgm:pt>
    <dgm:pt modelId="{3865EC15-02EA-4845-BDA6-6953400EDACC}">
      <dgm:prSet phldrT="[テキスト]" custT="1"/>
      <dgm:spPr>
        <a:xfrm>
          <a:off x="0" y="4436534"/>
          <a:ext cx="8295471" cy="656370"/>
        </a:xfrm>
        <a:solidFill>
          <a:srgbClr val="560F11">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r>
            <a:rPr kumimoji="1" lang="en-US" altLang="ja-JP" sz="2400" b="1"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4</a:t>
          </a:r>
          <a:r>
            <a:rPr kumimoji="1" lang="ja-JP" altLang="en-US" sz="2400" b="1"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2400" b="1"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EOS</a:t>
          </a:r>
          <a:r>
            <a:rPr kumimoji="1" lang="ja-JP" altLang="en-US" sz="2400" b="1"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を迎える</a:t>
          </a:r>
          <a:r>
            <a:rPr kumimoji="1" lang="en-US" altLang="ja-JP" sz="2400" b="1"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OS</a:t>
          </a:r>
          <a:r>
            <a:rPr kumimoji="1" lang="ja-JP" altLang="en-US" sz="2400" b="1"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もサポート！</a:t>
          </a:r>
          <a:endParaRPr kumimoji="1" lang="ja-JP" altLang="en-US" sz="2400" b="1" dirty="0">
            <a:solidFill>
              <a:srgbClr val="FFFFFF"/>
            </a:solidFill>
            <a:latin typeface="Meiryo UI" panose="020B0604030504040204" pitchFamily="50" charset="-128"/>
            <a:ea typeface="Meiryo UI" panose="020B0604030504040204" pitchFamily="50" charset="-128"/>
            <a:cs typeface="Meiryo UI" panose="020B0604030504040204" pitchFamily="50" charset="-128"/>
          </a:endParaRPr>
        </a:p>
      </dgm:t>
    </dgm:pt>
    <dgm:pt modelId="{D5CE65EB-A1C1-43C1-9CCC-631F4DF951CD}" type="parTrans" cxnId="{040DF26F-9169-45B3-9148-998E3CA42E8D}">
      <dgm:prSet/>
      <dgm:spPr/>
      <dgm:t>
        <a:bodyPr/>
        <a:lstStyle/>
        <a:p>
          <a:endParaRPr kumimoji="1" lang="ja-JP" altLang="en-US">
            <a:latin typeface="Meiryo UI" panose="020B0604030504040204" pitchFamily="50" charset="-128"/>
            <a:ea typeface="Meiryo UI" panose="020B0604030504040204" pitchFamily="50" charset="-128"/>
            <a:cs typeface="Meiryo UI" panose="020B0604030504040204" pitchFamily="50" charset="-128"/>
          </a:endParaRPr>
        </a:p>
      </dgm:t>
    </dgm:pt>
    <dgm:pt modelId="{69CB9B8A-7A4E-4465-99CC-EB0C91D992A2}" type="sibTrans" cxnId="{040DF26F-9169-45B3-9148-998E3CA42E8D}">
      <dgm:prSet/>
      <dgm:spPr/>
      <dgm:t>
        <a:bodyPr/>
        <a:lstStyle/>
        <a:p>
          <a:endParaRPr kumimoji="1" lang="ja-JP" altLang="en-US">
            <a:latin typeface="Meiryo UI" panose="020B0604030504040204" pitchFamily="50" charset="-128"/>
            <a:ea typeface="Meiryo UI" panose="020B0604030504040204" pitchFamily="50" charset="-128"/>
            <a:cs typeface="Meiryo UI" panose="020B0604030504040204" pitchFamily="50" charset="-128"/>
          </a:endParaRPr>
        </a:p>
      </dgm:t>
    </dgm:pt>
    <dgm:pt modelId="{50A9517B-908D-49AD-A8CD-EF0682F7CDB4}">
      <dgm:prSet phldrT="[テキスト]"/>
      <dgm:spPr>
        <a:xfrm>
          <a:off x="0" y="5092904"/>
          <a:ext cx="8295471" cy="387090"/>
        </a:xfrm>
        <a:noFill/>
        <a:ln>
          <a:noFill/>
        </a:ln>
        <a:effectLst/>
      </dgm:spPr>
      <dgm:t>
        <a:bodyPr/>
        <a:lstStyle/>
        <a:p>
          <a:r>
            <a:rPr kumimoji="1" lang="en-US" altLang="ja-JP" dirty="0" smtClean="0">
              <a:solidFill>
                <a:srgbClr val="000000">
                  <a:hueOff val="0"/>
                  <a:satOff val="0"/>
                  <a:lumOff val="0"/>
                  <a:alphaOff val="0"/>
                </a:srgbClr>
              </a:solidFill>
              <a:latin typeface="Meiryo UI" panose="020B0604030504040204" pitchFamily="50" charset="-128"/>
              <a:ea typeface="Meiryo UI" panose="020B0604030504040204" pitchFamily="50" charset="-128"/>
              <a:cs typeface="Meiryo UI" panose="020B0604030504040204" pitchFamily="50" charset="-128"/>
            </a:rPr>
            <a:t>Windows2003</a:t>
          </a:r>
          <a:r>
            <a:rPr kumimoji="1" lang="ja-JP" altLang="en-US" dirty="0" smtClean="0">
              <a:solidFill>
                <a:srgbClr val="000000">
                  <a:hueOff val="0"/>
                  <a:satOff val="0"/>
                  <a:lumOff val="0"/>
                  <a:alphaOff val="0"/>
                </a:srgbClr>
              </a:solidFill>
              <a:latin typeface="Meiryo UI" panose="020B0604030504040204" pitchFamily="50" charset="-128"/>
              <a:ea typeface="Meiryo UI" panose="020B0604030504040204" pitchFamily="50" charset="-128"/>
              <a:cs typeface="Meiryo UI" panose="020B0604030504040204" pitchFamily="50" charset="-128"/>
            </a:rPr>
            <a:t>の仮想パッチも継続してリリース</a:t>
          </a:r>
          <a:endParaRPr kumimoji="1" lang="ja-JP" altLang="en-US" dirty="0">
            <a:solidFill>
              <a:srgbClr val="000000">
                <a:hueOff val="0"/>
                <a:satOff val="0"/>
                <a:lumOff val="0"/>
                <a:alphaOff val="0"/>
              </a:srgbClr>
            </a:solidFill>
            <a:latin typeface="Meiryo UI" panose="020B0604030504040204" pitchFamily="50" charset="-128"/>
            <a:ea typeface="Meiryo UI" panose="020B0604030504040204" pitchFamily="50" charset="-128"/>
            <a:cs typeface="Meiryo UI" panose="020B0604030504040204" pitchFamily="50" charset="-128"/>
          </a:endParaRPr>
        </a:p>
      </dgm:t>
    </dgm:pt>
    <dgm:pt modelId="{9AAFA5E9-0784-4177-B129-63CDD61B5989}" type="parTrans" cxnId="{870B08F7-6A60-4108-AAEC-64419526D7F1}">
      <dgm:prSet/>
      <dgm:spPr/>
      <dgm:t>
        <a:bodyPr/>
        <a:lstStyle/>
        <a:p>
          <a:endParaRPr kumimoji="1" lang="ja-JP" altLang="en-US">
            <a:latin typeface="Meiryo UI" panose="020B0604030504040204" pitchFamily="50" charset="-128"/>
            <a:ea typeface="Meiryo UI" panose="020B0604030504040204" pitchFamily="50" charset="-128"/>
            <a:cs typeface="Meiryo UI" panose="020B0604030504040204" pitchFamily="50" charset="-128"/>
          </a:endParaRPr>
        </a:p>
      </dgm:t>
    </dgm:pt>
    <dgm:pt modelId="{101FC2B1-61B4-4AA3-9566-1E3092EB6A3C}" type="sibTrans" cxnId="{870B08F7-6A60-4108-AAEC-64419526D7F1}">
      <dgm:prSet/>
      <dgm:spPr/>
      <dgm:t>
        <a:bodyPr/>
        <a:lstStyle/>
        <a:p>
          <a:endParaRPr kumimoji="1" lang="ja-JP" altLang="en-US">
            <a:latin typeface="Meiryo UI" panose="020B0604030504040204" pitchFamily="50" charset="-128"/>
            <a:ea typeface="Meiryo UI" panose="020B0604030504040204" pitchFamily="50" charset="-128"/>
            <a:cs typeface="Meiryo UI" panose="020B0604030504040204" pitchFamily="50" charset="-128"/>
          </a:endParaRPr>
        </a:p>
      </dgm:t>
    </dgm:pt>
    <dgm:pt modelId="{437469C2-9740-4762-80E4-6DF78D8551DA}">
      <dgm:prSet phldrT="[テキスト]" custT="1"/>
      <dgm:spPr>
        <a:xfrm>
          <a:off x="0" y="144884"/>
          <a:ext cx="8295471" cy="656370"/>
        </a:xfrm>
        <a:solidFill>
          <a:srgbClr val="560F11">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r>
            <a:rPr kumimoji="1" lang="en-US" altLang="ja-JP" sz="2400" b="1"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1</a:t>
          </a:r>
          <a:r>
            <a:rPr kumimoji="1" lang="ja-JP" altLang="en-US" sz="2400" b="1"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．仮想パッチは自動適用！</a:t>
          </a:r>
          <a:endParaRPr kumimoji="1" lang="ja-JP" altLang="en-US" sz="2400" b="1" dirty="0">
            <a:solidFill>
              <a:srgbClr val="FFFFFF"/>
            </a:solidFill>
            <a:latin typeface="Meiryo UI" panose="020B0604030504040204" pitchFamily="50" charset="-128"/>
            <a:ea typeface="Meiryo UI" panose="020B0604030504040204" pitchFamily="50" charset="-128"/>
            <a:cs typeface="Meiryo UI" panose="020B0604030504040204" pitchFamily="50" charset="-128"/>
          </a:endParaRPr>
        </a:p>
      </dgm:t>
    </dgm:pt>
    <dgm:pt modelId="{FB000F3B-E1B1-42D6-9485-02FFC5C96B5D}" type="parTrans" cxnId="{7A1AE9D7-D7A3-465F-B663-1973C059EA77}">
      <dgm:prSet/>
      <dgm:spPr/>
      <dgm:t>
        <a:bodyPr/>
        <a:lstStyle/>
        <a:p>
          <a:endParaRPr kumimoji="1" lang="ja-JP" altLang="en-US">
            <a:latin typeface="Meiryo UI" panose="020B0604030504040204" pitchFamily="50" charset="-128"/>
            <a:ea typeface="Meiryo UI" panose="020B0604030504040204" pitchFamily="50" charset="-128"/>
            <a:cs typeface="Meiryo UI" panose="020B0604030504040204" pitchFamily="50" charset="-128"/>
          </a:endParaRPr>
        </a:p>
      </dgm:t>
    </dgm:pt>
    <dgm:pt modelId="{A1CDBC13-8C81-4EE7-BDD8-BB490858DE52}" type="sibTrans" cxnId="{7A1AE9D7-D7A3-465F-B663-1973C059EA77}">
      <dgm:prSet/>
      <dgm:spPr/>
      <dgm:t>
        <a:bodyPr/>
        <a:lstStyle/>
        <a:p>
          <a:endParaRPr kumimoji="1" lang="ja-JP" altLang="en-US">
            <a:latin typeface="Meiryo UI" panose="020B0604030504040204" pitchFamily="50" charset="-128"/>
            <a:ea typeface="Meiryo UI" panose="020B0604030504040204" pitchFamily="50" charset="-128"/>
            <a:cs typeface="Meiryo UI" panose="020B0604030504040204" pitchFamily="50" charset="-128"/>
          </a:endParaRPr>
        </a:p>
      </dgm:t>
    </dgm:pt>
    <dgm:pt modelId="{538CF0F1-7B3C-41A3-92DE-0EB4A1D826AF}">
      <dgm:prSet phldrT="[テキスト]"/>
      <dgm:spPr>
        <a:xfrm>
          <a:off x="0" y="801254"/>
          <a:ext cx="8295471" cy="774180"/>
        </a:xfrm>
        <a:noFill/>
        <a:ln>
          <a:noFill/>
        </a:ln>
        <a:effectLst/>
      </dgm:spPr>
      <dgm:t>
        <a:bodyPr/>
        <a:lstStyle/>
        <a:p>
          <a:r>
            <a:rPr kumimoji="1" lang="ja-JP" altLang="en-US" smtClean="0">
              <a:solidFill>
                <a:srgbClr val="000000">
                  <a:hueOff val="0"/>
                  <a:satOff val="0"/>
                  <a:lumOff val="0"/>
                  <a:alphaOff val="0"/>
                </a:srgbClr>
              </a:solidFill>
              <a:latin typeface="Meiryo UI" panose="020B0604030504040204" pitchFamily="50" charset="-128"/>
              <a:ea typeface="Meiryo UI" panose="020B0604030504040204" pitchFamily="50" charset="-128"/>
              <a:cs typeface="Meiryo UI" panose="020B0604030504040204" pitchFamily="50" charset="-128"/>
            </a:rPr>
            <a:t>推奨検索機能で</a:t>
          </a:r>
          <a:r>
            <a:rPr kumimoji="1" lang="en-US" altLang="ja-JP" smtClean="0">
              <a:solidFill>
                <a:srgbClr val="000000">
                  <a:hueOff val="0"/>
                  <a:satOff val="0"/>
                  <a:lumOff val="0"/>
                  <a:alphaOff val="0"/>
                </a:srgbClr>
              </a:solidFill>
              <a:latin typeface="Meiryo UI" panose="020B0604030504040204" pitchFamily="50" charset="-128"/>
              <a:ea typeface="Meiryo UI" panose="020B0604030504040204" pitchFamily="50" charset="-128"/>
              <a:cs typeface="Meiryo UI" panose="020B0604030504040204" pitchFamily="50" charset="-128"/>
            </a:rPr>
            <a:t>OS</a:t>
          </a:r>
          <a:r>
            <a:rPr kumimoji="1" lang="ja-JP" altLang="en-US" smtClean="0">
              <a:solidFill>
                <a:srgbClr val="000000">
                  <a:hueOff val="0"/>
                  <a:satOff val="0"/>
                  <a:lumOff val="0"/>
                  <a:alphaOff val="0"/>
                </a:srgbClr>
              </a:solidFill>
              <a:latin typeface="Meiryo UI" panose="020B0604030504040204" pitchFamily="50" charset="-128"/>
              <a:ea typeface="Meiryo UI" panose="020B0604030504040204" pitchFamily="50" charset="-128"/>
              <a:cs typeface="Meiryo UI" panose="020B0604030504040204" pitchFamily="50" charset="-128"/>
            </a:rPr>
            <a:t>に存在する脆弱性を自動判別＆仮想パッチ自動適用</a:t>
          </a:r>
          <a:endParaRPr kumimoji="1" lang="ja-JP" altLang="en-US" dirty="0">
            <a:solidFill>
              <a:srgbClr val="000000">
                <a:hueOff val="0"/>
                <a:satOff val="0"/>
                <a:lumOff val="0"/>
                <a:alphaOff val="0"/>
              </a:srgbClr>
            </a:solidFill>
            <a:latin typeface="Meiryo UI" panose="020B0604030504040204" pitchFamily="50" charset="-128"/>
            <a:ea typeface="Meiryo UI" panose="020B0604030504040204" pitchFamily="50" charset="-128"/>
            <a:cs typeface="Meiryo UI" panose="020B0604030504040204" pitchFamily="50" charset="-128"/>
          </a:endParaRPr>
        </a:p>
      </dgm:t>
    </dgm:pt>
    <dgm:pt modelId="{E59E3320-03B0-4102-B5AA-64B88DDEA01A}" type="parTrans" cxnId="{913BBC54-EA33-449D-A07F-336CA1689EC2}">
      <dgm:prSet/>
      <dgm:spPr/>
      <dgm:t>
        <a:bodyPr/>
        <a:lstStyle/>
        <a:p>
          <a:endParaRPr kumimoji="1" lang="ja-JP" altLang="en-US">
            <a:latin typeface="Meiryo UI" panose="020B0604030504040204" pitchFamily="50" charset="-128"/>
            <a:ea typeface="Meiryo UI" panose="020B0604030504040204" pitchFamily="50" charset="-128"/>
            <a:cs typeface="Meiryo UI" panose="020B0604030504040204" pitchFamily="50" charset="-128"/>
          </a:endParaRPr>
        </a:p>
      </dgm:t>
    </dgm:pt>
    <dgm:pt modelId="{8F925033-BB06-4A76-9F7D-915A33665888}" type="sibTrans" cxnId="{913BBC54-EA33-449D-A07F-336CA1689EC2}">
      <dgm:prSet/>
      <dgm:spPr/>
      <dgm:t>
        <a:bodyPr/>
        <a:lstStyle/>
        <a:p>
          <a:endParaRPr kumimoji="1" lang="ja-JP" altLang="en-US">
            <a:latin typeface="Meiryo UI" panose="020B0604030504040204" pitchFamily="50" charset="-128"/>
            <a:ea typeface="Meiryo UI" panose="020B0604030504040204" pitchFamily="50" charset="-128"/>
            <a:cs typeface="Meiryo UI" panose="020B0604030504040204" pitchFamily="50" charset="-128"/>
          </a:endParaRPr>
        </a:p>
      </dgm:t>
    </dgm:pt>
    <dgm:pt modelId="{5F715AC9-FF36-4702-8A6C-8EF722F01511}">
      <dgm:prSet phldrT="[テキスト]"/>
      <dgm:spPr>
        <a:xfrm>
          <a:off x="0" y="801254"/>
          <a:ext cx="8295471" cy="774180"/>
        </a:xfrm>
        <a:noFill/>
        <a:ln>
          <a:noFill/>
        </a:ln>
        <a:effectLst/>
      </dgm:spPr>
      <dgm:t>
        <a:bodyPr/>
        <a:lstStyle/>
        <a:p>
          <a:r>
            <a:rPr kumimoji="1" lang="ja-JP" altLang="en-US" smtClean="0">
              <a:solidFill>
                <a:srgbClr val="000000">
                  <a:hueOff val="0"/>
                  <a:satOff val="0"/>
                  <a:lumOff val="0"/>
                  <a:alphaOff val="0"/>
                </a:srgbClr>
              </a:solidFill>
              <a:latin typeface="Meiryo UI" panose="020B0604030504040204" pitchFamily="50" charset="-128"/>
              <a:ea typeface="Meiryo UI" panose="020B0604030504040204" pitchFamily="50" charset="-128"/>
              <a:cs typeface="Meiryo UI" panose="020B0604030504040204" pitchFamily="50" charset="-128"/>
            </a:rPr>
            <a:t>正規パッチ適用後は自動的に仮想パッチが外れます</a:t>
          </a:r>
          <a:endParaRPr kumimoji="1" lang="ja-JP" altLang="en-US" dirty="0">
            <a:solidFill>
              <a:srgbClr val="000000">
                <a:hueOff val="0"/>
                <a:satOff val="0"/>
                <a:lumOff val="0"/>
                <a:alphaOff val="0"/>
              </a:srgbClr>
            </a:solidFill>
            <a:latin typeface="Meiryo UI" panose="020B0604030504040204" pitchFamily="50" charset="-128"/>
            <a:ea typeface="Meiryo UI" panose="020B0604030504040204" pitchFamily="50" charset="-128"/>
            <a:cs typeface="Meiryo UI" panose="020B0604030504040204" pitchFamily="50" charset="-128"/>
          </a:endParaRPr>
        </a:p>
      </dgm:t>
    </dgm:pt>
    <dgm:pt modelId="{79EBEDD0-FC20-41C6-B7EA-6E9FD966DF37}" type="parTrans" cxnId="{A142BDDB-7A25-471F-A919-404A7FEDE66A}">
      <dgm:prSet/>
      <dgm:spPr/>
      <dgm:t>
        <a:bodyPr/>
        <a:lstStyle/>
        <a:p>
          <a:endParaRPr kumimoji="1" lang="ja-JP" altLang="en-US"/>
        </a:p>
      </dgm:t>
    </dgm:pt>
    <dgm:pt modelId="{6092E298-9766-445E-9E06-56FEA91C6BC5}" type="sibTrans" cxnId="{A142BDDB-7A25-471F-A919-404A7FEDE66A}">
      <dgm:prSet/>
      <dgm:spPr/>
      <dgm:t>
        <a:bodyPr/>
        <a:lstStyle/>
        <a:p>
          <a:endParaRPr kumimoji="1" lang="ja-JP" altLang="en-US"/>
        </a:p>
      </dgm:t>
    </dgm:pt>
    <dgm:pt modelId="{620C9587-A574-48A9-AD13-2DA020584646}">
      <dgm:prSet phldrT="[テキスト]"/>
      <dgm:spPr>
        <a:xfrm>
          <a:off x="0" y="2231804"/>
          <a:ext cx="8295471" cy="774180"/>
        </a:xfrm>
        <a:noFill/>
        <a:ln>
          <a:noFill/>
        </a:ln>
        <a:effectLst/>
      </dgm:spPr>
      <dgm:t>
        <a:bodyPr/>
        <a:lstStyle/>
        <a:p>
          <a:r>
            <a:rPr kumimoji="1" lang="ja-JP" altLang="en-US" smtClean="0">
              <a:solidFill>
                <a:srgbClr val="000000">
                  <a:hueOff val="0"/>
                  <a:satOff val="0"/>
                  <a:lumOff val="0"/>
                  <a:alphaOff val="0"/>
                </a:srgbClr>
              </a:solidFill>
              <a:latin typeface="Meiryo UI" panose="020B0604030504040204" pitchFamily="50" charset="-128"/>
              <a:ea typeface="Meiryo UI" panose="020B0604030504040204" pitchFamily="50" charset="-128"/>
              <a:cs typeface="Meiryo UI" panose="020B0604030504040204" pitchFamily="50" charset="-128"/>
            </a:rPr>
            <a:t>検知モード、ブロックモードの切り替えも簡単</a:t>
          </a:r>
          <a:endParaRPr kumimoji="1" lang="ja-JP" altLang="en-US" dirty="0">
            <a:solidFill>
              <a:srgbClr val="000000">
                <a:hueOff val="0"/>
                <a:satOff val="0"/>
                <a:lumOff val="0"/>
                <a:alphaOff val="0"/>
              </a:srgbClr>
            </a:solidFill>
            <a:latin typeface="Meiryo UI" panose="020B0604030504040204" pitchFamily="50" charset="-128"/>
            <a:ea typeface="Meiryo UI" panose="020B0604030504040204" pitchFamily="50" charset="-128"/>
            <a:cs typeface="Meiryo UI" panose="020B0604030504040204" pitchFamily="50" charset="-128"/>
          </a:endParaRPr>
        </a:p>
      </dgm:t>
    </dgm:pt>
    <dgm:pt modelId="{BD871F20-1FB4-470D-9BF9-ABA8CD31A4E5}" type="parTrans" cxnId="{27D69522-CBF7-48A2-9CBC-D995E49812D0}">
      <dgm:prSet/>
      <dgm:spPr/>
      <dgm:t>
        <a:bodyPr/>
        <a:lstStyle/>
        <a:p>
          <a:endParaRPr kumimoji="1" lang="ja-JP" altLang="en-US"/>
        </a:p>
      </dgm:t>
    </dgm:pt>
    <dgm:pt modelId="{65FE32EC-202B-4299-9224-AD09573A45C6}" type="sibTrans" cxnId="{27D69522-CBF7-48A2-9CBC-D995E49812D0}">
      <dgm:prSet/>
      <dgm:spPr/>
      <dgm:t>
        <a:bodyPr/>
        <a:lstStyle/>
        <a:p>
          <a:endParaRPr kumimoji="1" lang="ja-JP" altLang="en-US"/>
        </a:p>
      </dgm:t>
    </dgm:pt>
    <dgm:pt modelId="{2CED4A3D-6FE8-453F-9C25-4449636D786A}">
      <dgm:prSet phldrT="[テキスト]"/>
      <dgm:spPr>
        <a:xfrm>
          <a:off x="0" y="3662354"/>
          <a:ext cx="8295471" cy="774180"/>
        </a:xfrm>
        <a:noFill/>
        <a:ln>
          <a:noFill/>
        </a:ln>
        <a:effectLst/>
      </dgm:spPr>
      <dgm:t>
        <a:bodyPr/>
        <a:lstStyle/>
        <a:p>
          <a:r>
            <a:rPr kumimoji="1" lang="ja-JP" altLang="en-US" smtClean="0">
              <a:solidFill>
                <a:srgbClr val="000000">
                  <a:hueOff val="0"/>
                  <a:satOff val="0"/>
                  <a:lumOff val="0"/>
                  <a:alphaOff val="0"/>
                </a:srgbClr>
              </a:solidFill>
              <a:latin typeface="Meiryo UI" panose="020B0604030504040204" pitchFamily="50" charset="-128"/>
              <a:ea typeface="Meiryo UI" panose="020B0604030504040204" pitchFamily="50" charset="-128"/>
              <a:cs typeface="Meiryo UI" panose="020B0604030504040204" pitchFamily="50" charset="-128"/>
            </a:rPr>
            <a:t>物理、仮想、クラウド基盤に対して導入実績多数</a:t>
          </a:r>
          <a:endParaRPr kumimoji="1" lang="ja-JP" altLang="en-US" dirty="0">
            <a:solidFill>
              <a:srgbClr val="000000">
                <a:hueOff val="0"/>
                <a:satOff val="0"/>
                <a:lumOff val="0"/>
                <a:alphaOff val="0"/>
              </a:srgbClr>
            </a:solidFill>
            <a:latin typeface="Meiryo UI" panose="020B0604030504040204" pitchFamily="50" charset="-128"/>
            <a:ea typeface="Meiryo UI" panose="020B0604030504040204" pitchFamily="50" charset="-128"/>
            <a:cs typeface="Meiryo UI" panose="020B0604030504040204" pitchFamily="50" charset="-128"/>
          </a:endParaRPr>
        </a:p>
      </dgm:t>
    </dgm:pt>
    <dgm:pt modelId="{624C3CBB-1784-4127-81A4-8DB900788B2C}" type="parTrans" cxnId="{3E66FDEC-E637-4AA1-A7A3-1097DC56198F}">
      <dgm:prSet/>
      <dgm:spPr/>
      <dgm:t>
        <a:bodyPr/>
        <a:lstStyle/>
        <a:p>
          <a:endParaRPr kumimoji="1" lang="ja-JP" altLang="en-US"/>
        </a:p>
      </dgm:t>
    </dgm:pt>
    <dgm:pt modelId="{CC383AEC-9E8F-4058-82D5-D2AB1515531D}" type="sibTrans" cxnId="{3E66FDEC-E637-4AA1-A7A3-1097DC56198F}">
      <dgm:prSet/>
      <dgm:spPr/>
      <dgm:t>
        <a:bodyPr/>
        <a:lstStyle/>
        <a:p>
          <a:endParaRPr kumimoji="1" lang="ja-JP" altLang="en-US"/>
        </a:p>
      </dgm:t>
    </dgm:pt>
    <dgm:pt modelId="{3D011409-8355-4308-A75A-ADA98CE298CD}" type="pres">
      <dgm:prSet presAssocID="{00E0E50F-5F75-49A2-901A-CF0976530BCF}" presName="linear" presStyleCnt="0">
        <dgm:presLayoutVars>
          <dgm:animLvl val="lvl"/>
          <dgm:resizeHandles val="exact"/>
        </dgm:presLayoutVars>
      </dgm:prSet>
      <dgm:spPr/>
      <dgm:t>
        <a:bodyPr/>
        <a:lstStyle/>
        <a:p>
          <a:endParaRPr kumimoji="1" lang="ja-JP" altLang="en-US"/>
        </a:p>
      </dgm:t>
    </dgm:pt>
    <dgm:pt modelId="{4F6B3FF6-51AB-4024-B30B-D39EBEB387E2}" type="pres">
      <dgm:prSet presAssocID="{437469C2-9740-4762-80E4-6DF78D8551DA}" presName="parentText" presStyleLbl="node1" presStyleIdx="0" presStyleCnt="4">
        <dgm:presLayoutVars>
          <dgm:chMax val="0"/>
          <dgm:bulletEnabled val="1"/>
        </dgm:presLayoutVars>
      </dgm:prSet>
      <dgm:spPr>
        <a:prstGeom prst="roundRect">
          <a:avLst/>
        </a:prstGeom>
      </dgm:spPr>
      <dgm:t>
        <a:bodyPr/>
        <a:lstStyle/>
        <a:p>
          <a:endParaRPr kumimoji="1" lang="ja-JP" altLang="en-US"/>
        </a:p>
      </dgm:t>
    </dgm:pt>
    <dgm:pt modelId="{40C40EBB-593E-497A-B57A-ADE4C1993EFA}" type="pres">
      <dgm:prSet presAssocID="{437469C2-9740-4762-80E4-6DF78D8551DA}" presName="childText" presStyleLbl="revTx" presStyleIdx="0" presStyleCnt="4">
        <dgm:presLayoutVars>
          <dgm:bulletEnabled val="1"/>
        </dgm:presLayoutVars>
      </dgm:prSet>
      <dgm:spPr>
        <a:prstGeom prst="rect">
          <a:avLst/>
        </a:prstGeom>
      </dgm:spPr>
      <dgm:t>
        <a:bodyPr/>
        <a:lstStyle/>
        <a:p>
          <a:endParaRPr kumimoji="1" lang="ja-JP" altLang="en-US"/>
        </a:p>
      </dgm:t>
    </dgm:pt>
    <dgm:pt modelId="{D4CF5489-07BA-498A-8450-BF8679C80AFE}" type="pres">
      <dgm:prSet presAssocID="{4460386E-8F44-4A10-8B2F-DDCE6AC832FB}" presName="parentText" presStyleLbl="node1" presStyleIdx="1" presStyleCnt="4">
        <dgm:presLayoutVars>
          <dgm:chMax val="0"/>
          <dgm:bulletEnabled val="1"/>
        </dgm:presLayoutVars>
      </dgm:prSet>
      <dgm:spPr>
        <a:prstGeom prst="roundRect">
          <a:avLst/>
        </a:prstGeom>
      </dgm:spPr>
      <dgm:t>
        <a:bodyPr/>
        <a:lstStyle/>
        <a:p>
          <a:endParaRPr kumimoji="1" lang="ja-JP" altLang="en-US"/>
        </a:p>
      </dgm:t>
    </dgm:pt>
    <dgm:pt modelId="{11922422-661E-4965-A617-397F66F9EB72}" type="pres">
      <dgm:prSet presAssocID="{4460386E-8F44-4A10-8B2F-DDCE6AC832FB}" presName="childText" presStyleLbl="revTx" presStyleIdx="1" presStyleCnt="4">
        <dgm:presLayoutVars>
          <dgm:bulletEnabled val="1"/>
        </dgm:presLayoutVars>
      </dgm:prSet>
      <dgm:spPr>
        <a:prstGeom prst="rect">
          <a:avLst/>
        </a:prstGeom>
      </dgm:spPr>
      <dgm:t>
        <a:bodyPr/>
        <a:lstStyle/>
        <a:p>
          <a:endParaRPr kumimoji="1" lang="ja-JP" altLang="en-US"/>
        </a:p>
      </dgm:t>
    </dgm:pt>
    <dgm:pt modelId="{D196CD77-1896-41C9-AD71-99486606BEA6}" type="pres">
      <dgm:prSet presAssocID="{80693DA7-3716-4722-BB4F-B717B88823EB}" presName="parentText" presStyleLbl="node1" presStyleIdx="2" presStyleCnt="4">
        <dgm:presLayoutVars>
          <dgm:chMax val="0"/>
          <dgm:bulletEnabled val="1"/>
        </dgm:presLayoutVars>
      </dgm:prSet>
      <dgm:spPr>
        <a:prstGeom prst="roundRect">
          <a:avLst/>
        </a:prstGeom>
      </dgm:spPr>
      <dgm:t>
        <a:bodyPr/>
        <a:lstStyle/>
        <a:p>
          <a:endParaRPr kumimoji="1" lang="ja-JP" altLang="en-US"/>
        </a:p>
      </dgm:t>
    </dgm:pt>
    <dgm:pt modelId="{E07A256B-60FC-416C-8FF6-12D09B466C00}" type="pres">
      <dgm:prSet presAssocID="{80693DA7-3716-4722-BB4F-B717B88823EB}" presName="childText" presStyleLbl="revTx" presStyleIdx="2" presStyleCnt="4">
        <dgm:presLayoutVars>
          <dgm:bulletEnabled val="1"/>
        </dgm:presLayoutVars>
      </dgm:prSet>
      <dgm:spPr>
        <a:prstGeom prst="rect">
          <a:avLst/>
        </a:prstGeom>
      </dgm:spPr>
      <dgm:t>
        <a:bodyPr/>
        <a:lstStyle/>
        <a:p>
          <a:endParaRPr kumimoji="1" lang="ja-JP" altLang="en-US"/>
        </a:p>
      </dgm:t>
    </dgm:pt>
    <dgm:pt modelId="{66666803-61B6-4529-BAC3-2FD715A37AAD}" type="pres">
      <dgm:prSet presAssocID="{3865EC15-02EA-4845-BDA6-6953400EDACC}" presName="parentText" presStyleLbl="node1" presStyleIdx="3" presStyleCnt="4">
        <dgm:presLayoutVars>
          <dgm:chMax val="0"/>
          <dgm:bulletEnabled val="1"/>
        </dgm:presLayoutVars>
      </dgm:prSet>
      <dgm:spPr>
        <a:prstGeom prst="roundRect">
          <a:avLst/>
        </a:prstGeom>
      </dgm:spPr>
      <dgm:t>
        <a:bodyPr/>
        <a:lstStyle/>
        <a:p>
          <a:endParaRPr kumimoji="1" lang="ja-JP" altLang="en-US"/>
        </a:p>
      </dgm:t>
    </dgm:pt>
    <dgm:pt modelId="{FF5B40B5-6805-4FCB-955D-27C9C7615954}" type="pres">
      <dgm:prSet presAssocID="{3865EC15-02EA-4845-BDA6-6953400EDACC}" presName="childText" presStyleLbl="revTx" presStyleIdx="3" presStyleCnt="4">
        <dgm:presLayoutVars>
          <dgm:bulletEnabled val="1"/>
        </dgm:presLayoutVars>
      </dgm:prSet>
      <dgm:spPr>
        <a:prstGeom prst="rect">
          <a:avLst/>
        </a:prstGeom>
      </dgm:spPr>
      <dgm:t>
        <a:bodyPr/>
        <a:lstStyle/>
        <a:p>
          <a:endParaRPr kumimoji="1" lang="ja-JP" altLang="en-US"/>
        </a:p>
      </dgm:t>
    </dgm:pt>
  </dgm:ptLst>
  <dgm:cxnLst>
    <dgm:cxn modelId="{2D313CF1-3526-408D-9ED4-C045FFEB7D97}" srcId="{00E0E50F-5F75-49A2-901A-CF0976530BCF}" destId="{4460386E-8F44-4A10-8B2F-DDCE6AC832FB}" srcOrd="1" destOrd="0" parTransId="{735DCA93-988F-4812-9E77-C3AE6000DC11}" sibTransId="{BDD1FCC6-B229-4690-BF25-D8AD69CC6DDF}"/>
    <dgm:cxn modelId="{78EE4E25-A4C6-481E-8276-88399167AF91}" srcId="{00E0E50F-5F75-49A2-901A-CF0976530BCF}" destId="{80693DA7-3716-4722-BB4F-B717B88823EB}" srcOrd="2" destOrd="0" parTransId="{D13A471B-DA26-466F-9565-7290F6280E15}" sibTransId="{6BCB6D9C-C330-4DD9-AFBE-771956927412}"/>
    <dgm:cxn modelId="{BFDAA5AC-304E-49B6-83DF-D6FCDF00D841}" type="presOf" srcId="{538CF0F1-7B3C-41A3-92DE-0EB4A1D826AF}" destId="{40C40EBB-593E-497A-B57A-ADE4C1993EFA}" srcOrd="0" destOrd="0" presId="urn:microsoft.com/office/officeart/2005/8/layout/vList2"/>
    <dgm:cxn modelId="{2892ECA9-55A1-4A2E-A69B-2D7403F2C094}" type="presOf" srcId="{00E0E50F-5F75-49A2-901A-CF0976530BCF}" destId="{3D011409-8355-4308-A75A-ADA98CE298CD}" srcOrd="0" destOrd="0" presId="urn:microsoft.com/office/officeart/2005/8/layout/vList2"/>
    <dgm:cxn modelId="{870B08F7-6A60-4108-AAEC-64419526D7F1}" srcId="{3865EC15-02EA-4845-BDA6-6953400EDACC}" destId="{50A9517B-908D-49AD-A8CD-EF0682F7CDB4}" srcOrd="0" destOrd="0" parTransId="{9AAFA5E9-0784-4177-B129-63CDD61B5989}" sibTransId="{101FC2B1-61B4-4AA3-9566-1E3092EB6A3C}"/>
    <dgm:cxn modelId="{B0E656A0-F7FD-4C4B-8C5C-7933F880C36A}" type="presOf" srcId="{80693DA7-3716-4722-BB4F-B717B88823EB}" destId="{D196CD77-1896-41C9-AD71-99486606BEA6}" srcOrd="0" destOrd="0" presId="urn:microsoft.com/office/officeart/2005/8/layout/vList2"/>
    <dgm:cxn modelId="{1446B7DC-9CDA-48C4-B62A-AB98DA56A17F}" type="presOf" srcId="{8FCBF07F-64A5-4E9F-86A5-6F60F56F8495}" destId="{11922422-661E-4965-A617-397F66F9EB72}" srcOrd="0" destOrd="0" presId="urn:microsoft.com/office/officeart/2005/8/layout/vList2"/>
    <dgm:cxn modelId="{6568BAE0-7463-49A4-BE45-2F9139FBB43E}" type="presOf" srcId="{3865EC15-02EA-4845-BDA6-6953400EDACC}" destId="{66666803-61B6-4529-BAC3-2FD715A37AAD}" srcOrd="0" destOrd="0" presId="urn:microsoft.com/office/officeart/2005/8/layout/vList2"/>
    <dgm:cxn modelId="{E304D285-DCCD-4DB5-877C-244489B6AF90}" type="presOf" srcId="{E7E4B61F-9AE0-4F0C-B494-4F27ED61ACB4}" destId="{E07A256B-60FC-416C-8FF6-12D09B466C00}" srcOrd="0" destOrd="1" presId="urn:microsoft.com/office/officeart/2005/8/layout/vList2"/>
    <dgm:cxn modelId="{A142BDDB-7A25-471F-A919-404A7FEDE66A}" srcId="{437469C2-9740-4762-80E4-6DF78D8551DA}" destId="{5F715AC9-FF36-4702-8A6C-8EF722F01511}" srcOrd="1" destOrd="0" parTransId="{79EBEDD0-FC20-41C6-B7EA-6E9FD966DF37}" sibTransId="{6092E298-9766-445E-9E06-56FEA91C6BC5}"/>
    <dgm:cxn modelId="{27D69522-CBF7-48A2-9CBC-D995E49812D0}" srcId="{4460386E-8F44-4A10-8B2F-DDCE6AC832FB}" destId="{620C9587-A574-48A9-AD13-2DA020584646}" srcOrd="1" destOrd="0" parTransId="{BD871F20-1FB4-470D-9BF9-ABA8CD31A4E5}" sibTransId="{65FE32EC-202B-4299-9224-AD09573A45C6}"/>
    <dgm:cxn modelId="{3E66FDEC-E637-4AA1-A7A3-1097DC56198F}" srcId="{80693DA7-3716-4722-BB4F-B717B88823EB}" destId="{2CED4A3D-6FE8-453F-9C25-4449636D786A}" srcOrd="0" destOrd="0" parTransId="{624C3CBB-1784-4127-81A4-8DB900788B2C}" sibTransId="{CC383AEC-9E8F-4058-82D5-D2AB1515531D}"/>
    <dgm:cxn modelId="{7840A8A6-6C14-49AB-AE1E-EA8BAF088ED2}" type="presOf" srcId="{50A9517B-908D-49AD-A8CD-EF0682F7CDB4}" destId="{FF5B40B5-6805-4FCB-955D-27C9C7615954}" srcOrd="0" destOrd="0" presId="urn:microsoft.com/office/officeart/2005/8/layout/vList2"/>
    <dgm:cxn modelId="{CBB0514F-8429-44C4-9BA5-E5BCFFEA7400}" type="presOf" srcId="{5F715AC9-FF36-4702-8A6C-8EF722F01511}" destId="{40C40EBB-593E-497A-B57A-ADE4C1993EFA}" srcOrd="0" destOrd="1" presId="urn:microsoft.com/office/officeart/2005/8/layout/vList2"/>
    <dgm:cxn modelId="{913BBC54-EA33-449D-A07F-336CA1689EC2}" srcId="{437469C2-9740-4762-80E4-6DF78D8551DA}" destId="{538CF0F1-7B3C-41A3-92DE-0EB4A1D826AF}" srcOrd="0" destOrd="0" parTransId="{E59E3320-03B0-4102-B5AA-64B88DDEA01A}" sibTransId="{8F925033-BB06-4A76-9F7D-915A33665888}"/>
    <dgm:cxn modelId="{2BBF674D-6383-437A-8272-2D8233336770}" type="presOf" srcId="{2CED4A3D-6FE8-453F-9C25-4449636D786A}" destId="{E07A256B-60FC-416C-8FF6-12D09B466C00}" srcOrd="0" destOrd="0" presId="urn:microsoft.com/office/officeart/2005/8/layout/vList2"/>
    <dgm:cxn modelId="{50436E42-4FE4-4668-BD0B-DF1852E9C6A6}" srcId="{4460386E-8F44-4A10-8B2F-DDCE6AC832FB}" destId="{8FCBF07F-64A5-4E9F-86A5-6F60F56F8495}" srcOrd="0" destOrd="0" parTransId="{B70174F1-2EA2-442D-90FF-0FEBBAEC8FD6}" sibTransId="{07CC97C2-BDE1-47C2-9686-1648F5925BB8}"/>
    <dgm:cxn modelId="{040DF26F-9169-45B3-9148-998E3CA42E8D}" srcId="{00E0E50F-5F75-49A2-901A-CF0976530BCF}" destId="{3865EC15-02EA-4845-BDA6-6953400EDACC}" srcOrd="3" destOrd="0" parTransId="{D5CE65EB-A1C1-43C1-9CCC-631F4DF951CD}" sibTransId="{69CB9B8A-7A4E-4465-99CC-EB0C91D992A2}"/>
    <dgm:cxn modelId="{7A1AE9D7-D7A3-465F-B663-1973C059EA77}" srcId="{00E0E50F-5F75-49A2-901A-CF0976530BCF}" destId="{437469C2-9740-4762-80E4-6DF78D8551DA}" srcOrd="0" destOrd="0" parTransId="{FB000F3B-E1B1-42D6-9485-02FFC5C96B5D}" sibTransId="{A1CDBC13-8C81-4EE7-BDD8-BB490858DE52}"/>
    <dgm:cxn modelId="{341A5CBE-03E9-4D6A-BD10-23EF8170859B}" srcId="{80693DA7-3716-4722-BB4F-B717B88823EB}" destId="{E7E4B61F-9AE0-4F0C-B494-4F27ED61ACB4}" srcOrd="1" destOrd="0" parTransId="{C479A2A9-634B-402D-B67F-AFAC22F902DF}" sibTransId="{788776AC-D99F-4C0B-BB65-047E60D6C932}"/>
    <dgm:cxn modelId="{EA308BEA-5B9B-47DA-A16E-7B4BD59E78B8}" type="presOf" srcId="{437469C2-9740-4762-80E4-6DF78D8551DA}" destId="{4F6B3FF6-51AB-4024-B30B-D39EBEB387E2}" srcOrd="0" destOrd="0" presId="urn:microsoft.com/office/officeart/2005/8/layout/vList2"/>
    <dgm:cxn modelId="{ADD2CDDC-0419-4706-92A0-FFB9EEDDD787}" type="presOf" srcId="{4460386E-8F44-4A10-8B2F-DDCE6AC832FB}" destId="{D4CF5489-07BA-498A-8450-BF8679C80AFE}" srcOrd="0" destOrd="0" presId="urn:microsoft.com/office/officeart/2005/8/layout/vList2"/>
    <dgm:cxn modelId="{B42EA67B-666E-4A3E-9961-98F9E60B7902}" type="presOf" srcId="{620C9587-A574-48A9-AD13-2DA020584646}" destId="{11922422-661E-4965-A617-397F66F9EB72}" srcOrd="0" destOrd="1" presId="urn:microsoft.com/office/officeart/2005/8/layout/vList2"/>
    <dgm:cxn modelId="{32E23474-8293-4635-908E-9957681FFE6F}" type="presParOf" srcId="{3D011409-8355-4308-A75A-ADA98CE298CD}" destId="{4F6B3FF6-51AB-4024-B30B-D39EBEB387E2}" srcOrd="0" destOrd="0" presId="urn:microsoft.com/office/officeart/2005/8/layout/vList2"/>
    <dgm:cxn modelId="{2F2EE142-4DC4-4A51-80D1-6A5026E55C53}" type="presParOf" srcId="{3D011409-8355-4308-A75A-ADA98CE298CD}" destId="{40C40EBB-593E-497A-B57A-ADE4C1993EFA}" srcOrd="1" destOrd="0" presId="urn:microsoft.com/office/officeart/2005/8/layout/vList2"/>
    <dgm:cxn modelId="{96EB14D7-3376-4359-A81F-A2A628F21CF0}" type="presParOf" srcId="{3D011409-8355-4308-A75A-ADA98CE298CD}" destId="{D4CF5489-07BA-498A-8450-BF8679C80AFE}" srcOrd="2" destOrd="0" presId="urn:microsoft.com/office/officeart/2005/8/layout/vList2"/>
    <dgm:cxn modelId="{17F08F8B-C06C-4FEF-8A01-AA255324FA7D}" type="presParOf" srcId="{3D011409-8355-4308-A75A-ADA98CE298CD}" destId="{11922422-661E-4965-A617-397F66F9EB72}" srcOrd="3" destOrd="0" presId="urn:microsoft.com/office/officeart/2005/8/layout/vList2"/>
    <dgm:cxn modelId="{B2217ADF-AE07-48AB-8FE4-EEC419D1158B}" type="presParOf" srcId="{3D011409-8355-4308-A75A-ADA98CE298CD}" destId="{D196CD77-1896-41C9-AD71-99486606BEA6}" srcOrd="4" destOrd="0" presId="urn:microsoft.com/office/officeart/2005/8/layout/vList2"/>
    <dgm:cxn modelId="{44874B20-66C5-46FB-9741-3E7052DD3730}" type="presParOf" srcId="{3D011409-8355-4308-A75A-ADA98CE298CD}" destId="{E07A256B-60FC-416C-8FF6-12D09B466C00}" srcOrd="5" destOrd="0" presId="urn:microsoft.com/office/officeart/2005/8/layout/vList2"/>
    <dgm:cxn modelId="{2385EEF6-2F08-4BFB-BF84-1AA96856E3AE}" type="presParOf" srcId="{3D011409-8355-4308-A75A-ADA98CE298CD}" destId="{66666803-61B6-4529-BAC3-2FD715A37AAD}" srcOrd="6" destOrd="0" presId="urn:microsoft.com/office/officeart/2005/8/layout/vList2"/>
    <dgm:cxn modelId="{635C66D8-A780-42D0-B2DD-4D78DD491404}" type="presParOf" srcId="{3D011409-8355-4308-A75A-ADA98CE298CD}" destId="{FF5B40B5-6805-4FCB-955D-27C9C7615954}"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DD6142-692A-4F2A-A1D7-D8A4CEEC2962}">
      <dsp:nvSpPr>
        <dsp:cNvPr id="0" name=""/>
        <dsp:cNvSpPr/>
      </dsp:nvSpPr>
      <dsp:spPr>
        <a:xfrm>
          <a:off x="1933" y="195842"/>
          <a:ext cx="1721089" cy="688435"/>
        </a:xfrm>
        <a:prstGeom prst="chevron">
          <a:avLst/>
        </a:prstGeom>
        <a:gradFill rotWithShape="0">
          <a:gsLst>
            <a:gs pos="0">
              <a:srgbClr val="560F11">
                <a:hueOff val="0"/>
                <a:satOff val="0"/>
                <a:lumOff val="0"/>
                <a:alphaOff val="0"/>
                <a:tint val="50000"/>
                <a:satMod val="300000"/>
              </a:srgbClr>
            </a:gs>
            <a:gs pos="35000">
              <a:srgbClr val="560F11">
                <a:hueOff val="0"/>
                <a:satOff val="0"/>
                <a:lumOff val="0"/>
                <a:alphaOff val="0"/>
                <a:tint val="37000"/>
                <a:satMod val="300000"/>
              </a:srgbClr>
            </a:gs>
            <a:gs pos="100000">
              <a:srgbClr val="560F11">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kumimoji="1" lang="ja-JP" altLang="en-US" sz="1400" kern="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データベースの作成</a:t>
          </a:r>
          <a:endParaRPr kumimoji="1" lang="ja-JP" altLang="en-US" sz="1400" kern="12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dsp:txBody>
      <dsp:txXfrm>
        <a:off x="346151" y="195842"/>
        <a:ext cx="1032654" cy="688435"/>
      </dsp:txXfrm>
    </dsp:sp>
    <dsp:sp modelId="{53384AD1-5A0A-4AA0-AABB-C378F774A6DE}">
      <dsp:nvSpPr>
        <dsp:cNvPr id="0" name=""/>
        <dsp:cNvSpPr/>
      </dsp:nvSpPr>
      <dsp:spPr>
        <a:xfrm>
          <a:off x="1550914" y="195842"/>
          <a:ext cx="1721089" cy="688435"/>
        </a:xfrm>
        <a:prstGeom prst="chevron">
          <a:avLst/>
        </a:prstGeom>
        <a:gradFill rotWithShape="0">
          <a:gsLst>
            <a:gs pos="0">
              <a:srgbClr val="560F11">
                <a:hueOff val="0"/>
                <a:satOff val="0"/>
                <a:lumOff val="0"/>
                <a:alphaOff val="0"/>
                <a:tint val="50000"/>
                <a:satMod val="300000"/>
              </a:srgbClr>
            </a:gs>
            <a:gs pos="35000">
              <a:srgbClr val="560F11">
                <a:hueOff val="0"/>
                <a:satOff val="0"/>
                <a:lumOff val="0"/>
                <a:alphaOff val="0"/>
                <a:tint val="37000"/>
                <a:satMod val="300000"/>
              </a:srgbClr>
            </a:gs>
            <a:gs pos="100000">
              <a:srgbClr val="560F11">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kumimoji="1" lang="en-US" altLang="ja-JP" sz="1400" kern="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Manager</a:t>
          </a:r>
          <a:r>
            <a:rPr kumimoji="1" lang="ja-JP" altLang="en-US" sz="1400" kern="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のインストール</a:t>
          </a:r>
          <a:endParaRPr kumimoji="1" lang="ja-JP" altLang="en-US" sz="1400" kern="12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dsp:txBody>
      <dsp:txXfrm>
        <a:off x="1895132" y="195842"/>
        <a:ext cx="1032654" cy="688435"/>
      </dsp:txXfrm>
    </dsp:sp>
    <dsp:sp modelId="{EC0E1E9B-1982-4AB1-85DE-9ABF3B7CFA70}">
      <dsp:nvSpPr>
        <dsp:cNvPr id="0" name=""/>
        <dsp:cNvSpPr/>
      </dsp:nvSpPr>
      <dsp:spPr>
        <a:xfrm>
          <a:off x="3099895" y="195842"/>
          <a:ext cx="1721089" cy="688435"/>
        </a:xfrm>
        <a:prstGeom prst="chevron">
          <a:avLst/>
        </a:prstGeom>
        <a:gradFill rotWithShape="0">
          <a:gsLst>
            <a:gs pos="0">
              <a:srgbClr val="560F11">
                <a:hueOff val="0"/>
                <a:satOff val="0"/>
                <a:lumOff val="0"/>
                <a:alphaOff val="0"/>
                <a:tint val="50000"/>
                <a:satMod val="300000"/>
              </a:srgbClr>
            </a:gs>
            <a:gs pos="35000">
              <a:srgbClr val="560F11">
                <a:hueOff val="0"/>
                <a:satOff val="0"/>
                <a:lumOff val="0"/>
                <a:alphaOff val="0"/>
                <a:tint val="37000"/>
                <a:satMod val="300000"/>
              </a:srgbClr>
            </a:gs>
            <a:gs pos="100000">
              <a:srgbClr val="560F11">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kumimoji="1" lang="en-US" altLang="ja-JP" sz="1400" kern="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Relay</a:t>
          </a:r>
          <a:r>
            <a:rPr kumimoji="1" lang="ja-JP" altLang="en-US" sz="1400" kern="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のインストール</a:t>
          </a:r>
          <a:r>
            <a:rPr kumimoji="1" lang="en-US" altLang="ja-JP" sz="1400" kern="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※1</a:t>
          </a:r>
          <a:endParaRPr kumimoji="1" lang="ja-JP" altLang="en-US" sz="1400" kern="12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dsp:txBody>
      <dsp:txXfrm>
        <a:off x="3444113" y="195842"/>
        <a:ext cx="1032654" cy="688435"/>
      </dsp:txXfrm>
    </dsp:sp>
    <dsp:sp modelId="{0A5E7B24-26B1-4496-841B-ABCBA2CFA9E7}">
      <dsp:nvSpPr>
        <dsp:cNvPr id="0" name=""/>
        <dsp:cNvSpPr/>
      </dsp:nvSpPr>
      <dsp:spPr>
        <a:xfrm>
          <a:off x="4648875" y="195842"/>
          <a:ext cx="1721089" cy="688435"/>
        </a:xfrm>
        <a:prstGeom prst="chevron">
          <a:avLst/>
        </a:prstGeom>
        <a:gradFill rotWithShape="0">
          <a:gsLst>
            <a:gs pos="0">
              <a:srgbClr val="560F11">
                <a:hueOff val="0"/>
                <a:satOff val="0"/>
                <a:lumOff val="0"/>
                <a:alphaOff val="0"/>
                <a:tint val="50000"/>
                <a:satMod val="300000"/>
              </a:srgbClr>
            </a:gs>
            <a:gs pos="35000">
              <a:srgbClr val="560F11">
                <a:hueOff val="0"/>
                <a:satOff val="0"/>
                <a:lumOff val="0"/>
                <a:alphaOff val="0"/>
                <a:tint val="37000"/>
                <a:satMod val="300000"/>
              </a:srgbClr>
            </a:gs>
            <a:gs pos="100000">
              <a:srgbClr val="560F11">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kumimoji="1" lang="en-US" altLang="ja-JP" sz="1400" kern="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Agent</a:t>
          </a:r>
          <a:r>
            <a:rPr kumimoji="1" lang="ja-JP" altLang="en-US" sz="1400" kern="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のインストール</a:t>
          </a:r>
          <a:endParaRPr kumimoji="1" lang="ja-JP" altLang="en-US" sz="1400" kern="12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dsp:txBody>
      <dsp:txXfrm>
        <a:off x="4993093" y="195842"/>
        <a:ext cx="1032654" cy="688435"/>
      </dsp:txXfrm>
    </dsp:sp>
    <dsp:sp modelId="{2AE629FE-C831-475A-80C8-0AFE1F800F36}">
      <dsp:nvSpPr>
        <dsp:cNvPr id="0" name=""/>
        <dsp:cNvSpPr/>
      </dsp:nvSpPr>
      <dsp:spPr>
        <a:xfrm>
          <a:off x="6197856" y="195842"/>
          <a:ext cx="1721089" cy="688435"/>
        </a:xfrm>
        <a:prstGeom prst="chevron">
          <a:avLst/>
        </a:prstGeom>
        <a:gradFill rotWithShape="0">
          <a:gsLst>
            <a:gs pos="0">
              <a:srgbClr val="560F11">
                <a:hueOff val="0"/>
                <a:satOff val="0"/>
                <a:lumOff val="0"/>
                <a:alphaOff val="0"/>
                <a:tint val="50000"/>
                <a:satMod val="300000"/>
              </a:srgbClr>
            </a:gs>
            <a:gs pos="35000">
              <a:srgbClr val="560F11">
                <a:hueOff val="0"/>
                <a:satOff val="0"/>
                <a:lumOff val="0"/>
                <a:alphaOff val="0"/>
                <a:tint val="37000"/>
                <a:satMod val="300000"/>
              </a:srgbClr>
            </a:gs>
            <a:gs pos="100000">
              <a:srgbClr val="560F11">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kumimoji="1" lang="en-US" altLang="ja-JP" sz="1400" kern="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Agent</a:t>
          </a:r>
          <a:r>
            <a:rPr kumimoji="1" lang="ja-JP" altLang="en-US" sz="1400" kern="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の有効化</a:t>
          </a:r>
          <a:r>
            <a:rPr kumimoji="1" lang="en-US" altLang="ja-JP" sz="1400" kern="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※2</a:t>
          </a:r>
          <a:endParaRPr kumimoji="1" lang="ja-JP" altLang="en-US" sz="1400" kern="1200" dirty="0">
            <a:solidFill>
              <a:srgbClr val="002060"/>
            </a:solidFill>
            <a:latin typeface="Meiryo UI" panose="020B0604030504040204" pitchFamily="50" charset="-128"/>
            <a:ea typeface="Meiryo UI" panose="020B0604030504040204" pitchFamily="50" charset="-128"/>
            <a:cs typeface="Meiryo UI" panose="020B0604030504040204" pitchFamily="50" charset="-128"/>
          </a:endParaRPr>
        </a:p>
      </dsp:txBody>
      <dsp:txXfrm>
        <a:off x="6542074" y="195842"/>
        <a:ext cx="1032654" cy="6884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C3A116-C42A-4E04-AAC0-A8262D535DBA}">
      <dsp:nvSpPr>
        <dsp:cNvPr id="0" name=""/>
        <dsp:cNvSpPr/>
      </dsp:nvSpPr>
      <dsp:spPr>
        <a:xfrm>
          <a:off x="3674" y="112301"/>
          <a:ext cx="2138792" cy="855516"/>
        </a:xfrm>
        <a:prstGeom prst="chevron">
          <a:avLst/>
        </a:prstGeom>
        <a:gradFill rotWithShape="0">
          <a:gsLst>
            <a:gs pos="0">
              <a:srgbClr val="560F11">
                <a:hueOff val="0"/>
                <a:satOff val="0"/>
                <a:lumOff val="0"/>
                <a:alphaOff val="0"/>
                <a:tint val="50000"/>
                <a:satMod val="300000"/>
              </a:srgbClr>
            </a:gs>
            <a:gs pos="35000">
              <a:srgbClr val="560F11">
                <a:hueOff val="0"/>
                <a:satOff val="0"/>
                <a:lumOff val="0"/>
                <a:alphaOff val="0"/>
                <a:tint val="37000"/>
                <a:satMod val="300000"/>
              </a:srgbClr>
            </a:gs>
            <a:gs pos="100000">
              <a:srgbClr val="560F11">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kumimoji="1" lang="ja-JP" altLang="en-US" sz="1600" kern="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ポリシーの作成</a:t>
          </a:r>
          <a:endParaRPr kumimoji="1" lang="ja-JP" altLang="en-US" sz="1600" kern="12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dsp:txBody>
      <dsp:txXfrm>
        <a:off x="431432" y="112301"/>
        <a:ext cx="1283276" cy="855516"/>
      </dsp:txXfrm>
    </dsp:sp>
    <dsp:sp modelId="{DDCDEEBD-AE4E-48DE-840C-270126A4B31E}">
      <dsp:nvSpPr>
        <dsp:cNvPr id="0" name=""/>
        <dsp:cNvSpPr/>
      </dsp:nvSpPr>
      <dsp:spPr>
        <a:xfrm>
          <a:off x="1928587" y="112301"/>
          <a:ext cx="2138792" cy="855516"/>
        </a:xfrm>
        <a:prstGeom prst="chevron">
          <a:avLst/>
        </a:prstGeom>
        <a:gradFill rotWithShape="0">
          <a:gsLst>
            <a:gs pos="0">
              <a:srgbClr val="560F11">
                <a:hueOff val="0"/>
                <a:satOff val="0"/>
                <a:lumOff val="0"/>
                <a:alphaOff val="0"/>
                <a:tint val="50000"/>
                <a:satMod val="300000"/>
              </a:srgbClr>
            </a:gs>
            <a:gs pos="35000">
              <a:srgbClr val="560F11">
                <a:hueOff val="0"/>
                <a:satOff val="0"/>
                <a:lumOff val="0"/>
                <a:alphaOff val="0"/>
                <a:tint val="37000"/>
                <a:satMod val="300000"/>
              </a:srgbClr>
            </a:gs>
            <a:gs pos="100000">
              <a:srgbClr val="560F11">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kumimoji="1" lang="ja-JP" altLang="en-US" sz="1600" kern="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ポリシーの適用</a:t>
          </a:r>
          <a:endParaRPr kumimoji="1" lang="en-US" altLang="ja-JP" sz="1600" kern="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dsp:txBody>
      <dsp:txXfrm>
        <a:off x="2356345" y="112301"/>
        <a:ext cx="1283276" cy="855516"/>
      </dsp:txXfrm>
    </dsp:sp>
    <dsp:sp modelId="{99F37965-A559-466E-ADBB-0FE794A016F3}">
      <dsp:nvSpPr>
        <dsp:cNvPr id="0" name=""/>
        <dsp:cNvSpPr/>
      </dsp:nvSpPr>
      <dsp:spPr>
        <a:xfrm>
          <a:off x="3853500" y="112301"/>
          <a:ext cx="2138792" cy="855516"/>
        </a:xfrm>
        <a:prstGeom prst="chevron">
          <a:avLst/>
        </a:prstGeom>
        <a:gradFill rotWithShape="0">
          <a:gsLst>
            <a:gs pos="0">
              <a:srgbClr val="560F11">
                <a:hueOff val="0"/>
                <a:satOff val="0"/>
                <a:lumOff val="0"/>
                <a:alphaOff val="0"/>
                <a:tint val="50000"/>
                <a:satMod val="300000"/>
              </a:srgbClr>
            </a:gs>
            <a:gs pos="35000">
              <a:srgbClr val="560F11">
                <a:hueOff val="0"/>
                <a:satOff val="0"/>
                <a:lumOff val="0"/>
                <a:alphaOff val="0"/>
                <a:tint val="37000"/>
                <a:satMod val="300000"/>
              </a:srgbClr>
            </a:gs>
            <a:gs pos="100000">
              <a:srgbClr val="560F11">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kumimoji="1" lang="ja-JP" altLang="en-US" sz="1600" kern="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運用</a:t>
          </a:r>
          <a:endParaRPr kumimoji="1" lang="ja-JP" altLang="en-US" sz="1600" kern="12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dsp:txBody>
      <dsp:txXfrm>
        <a:off x="4281258" y="112301"/>
        <a:ext cx="1283276" cy="855516"/>
      </dsp:txXfrm>
    </dsp:sp>
    <dsp:sp modelId="{42EC4A99-E042-40C7-BD98-D128CD3502C0}">
      <dsp:nvSpPr>
        <dsp:cNvPr id="0" name=""/>
        <dsp:cNvSpPr/>
      </dsp:nvSpPr>
      <dsp:spPr>
        <a:xfrm>
          <a:off x="5778413" y="112301"/>
          <a:ext cx="2138792" cy="855516"/>
        </a:xfrm>
        <a:prstGeom prst="chevron">
          <a:avLst/>
        </a:prstGeom>
        <a:gradFill rotWithShape="0">
          <a:gsLst>
            <a:gs pos="0">
              <a:srgbClr val="560F11">
                <a:hueOff val="0"/>
                <a:satOff val="0"/>
                <a:lumOff val="0"/>
                <a:alphaOff val="0"/>
                <a:tint val="50000"/>
                <a:satMod val="300000"/>
              </a:srgbClr>
            </a:gs>
            <a:gs pos="35000">
              <a:srgbClr val="560F11">
                <a:hueOff val="0"/>
                <a:satOff val="0"/>
                <a:lumOff val="0"/>
                <a:alphaOff val="0"/>
                <a:tint val="37000"/>
                <a:satMod val="300000"/>
              </a:srgbClr>
            </a:gs>
            <a:gs pos="100000">
              <a:srgbClr val="560F11">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kumimoji="1" lang="ja-JP" altLang="en-US" sz="1600" kern="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ポリシー変更・再適用</a:t>
          </a:r>
          <a:r>
            <a:rPr kumimoji="1" lang="en-US" altLang="ja-JP" sz="1600" kern="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※3</a:t>
          </a:r>
          <a:endParaRPr kumimoji="1" lang="ja-JP" altLang="en-US" sz="1600" kern="12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dsp:txBody>
      <dsp:txXfrm>
        <a:off x="6206171" y="112301"/>
        <a:ext cx="1283276" cy="8555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DD6142-692A-4F2A-A1D7-D8A4CEEC2962}">
      <dsp:nvSpPr>
        <dsp:cNvPr id="0" name=""/>
        <dsp:cNvSpPr/>
      </dsp:nvSpPr>
      <dsp:spPr>
        <a:xfrm>
          <a:off x="1933" y="195842"/>
          <a:ext cx="1721089" cy="688435"/>
        </a:xfrm>
        <a:prstGeom prst="chevron">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kumimoji="1" lang="ja-JP" altLang="en-US" sz="1400" kern="1200" dirty="0" smtClean="0">
              <a:latin typeface="Meiryo UI" panose="020B0604030504040204" pitchFamily="50" charset="-128"/>
              <a:ea typeface="Meiryo UI" panose="020B0604030504040204" pitchFamily="50" charset="-128"/>
              <a:cs typeface="Meiryo UI" panose="020B0604030504040204" pitchFamily="50" charset="-128"/>
            </a:rPr>
            <a:t>データベースの作成</a:t>
          </a:r>
          <a:endParaRPr kumimoji="1" lang="ja-JP" altLang="en-US" sz="1400" kern="1200" dirty="0">
            <a:latin typeface="Meiryo UI" panose="020B0604030504040204" pitchFamily="50" charset="-128"/>
            <a:ea typeface="Meiryo UI" panose="020B0604030504040204" pitchFamily="50" charset="-128"/>
            <a:cs typeface="Meiryo UI" panose="020B0604030504040204" pitchFamily="50" charset="-128"/>
          </a:endParaRPr>
        </a:p>
      </dsp:txBody>
      <dsp:txXfrm>
        <a:off x="346151" y="195842"/>
        <a:ext cx="1032654" cy="688435"/>
      </dsp:txXfrm>
    </dsp:sp>
    <dsp:sp modelId="{14C3A116-C42A-4E04-AAC0-A8262D535DBA}">
      <dsp:nvSpPr>
        <dsp:cNvPr id="0" name=""/>
        <dsp:cNvSpPr/>
      </dsp:nvSpPr>
      <dsp:spPr>
        <a:xfrm>
          <a:off x="1550914" y="195842"/>
          <a:ext cx="1721089" cy="688435"/>
        </a:xfrm>
        <a:prstGeom prst="chevron">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6"/>
        </a:lnRef>
        <a:fillRef idx="2">
          <a:schemeClr val="accent6"/>
        </a:fillRef>
        <a:effectRef idx="1">
          <a:schemeClr val="accent6"/>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kumimoji="1" lang="en-US" altLang="ja-JP" sz="1400" kern="1200" dirty="0" smtClean="0">
              <a:latin typeface="Meiryo UI" panose="020B0604030504040204" pitchFamily="50" charset="-128"/>
              <a:ea typeface="Meiryo UI" panose="020B0604030504040204" pitchFamily="50" charset="-128"/>
              <a:cs typeface="Meiryo UI" panose="020B0604030504040204" pitchFamily="50" charset="-128"/>
            </a:rPr>
            <a:t>Manager</a:t>
          </a:r>
          <a:r>
            <a:rPr kumimoji="1" lang="ja-JP" altLang="en-US" sz="1400" kern="1200" dirty="0" smtClean="0">
              <a:latin typeface="Meiryo UI" panose="020B0604030504040204" pitchFamily="50" charset="-128"/>
              <a:ea typeface="Meiryo UI" panose="020B0604030504040204" pitchFamily="50" charset="-128"/>
              <a:cs typeface="Meiryo UI" panose="020B0604030504040204" pitchFamily="50" charset="-128"/>
            </a:rPr>
            <a:t>のインストール</a:t>
          </a:r>
          <a:endParaRPr kumimoji="1" lang="ja-JP" altLang="en-US" sz="1400" kern="1200" dirty="0">
            <a:latin typeface="Meiryo UI" panose="020B0604030504040204" pitchFamily="50" charset="-128"/>
            <a:ea typeface="Meiryo UI" panose="020B0604030504040204" pitchFamily="50" charset="-128"/>
            <a:cs typeface="Meiryo UI" panose="020B0604030504040204" pitchFamily="50" charset="-128"/>
          </a:endParaRPr>
        </a:p>
      </dsp:txBody>
      <dsp:txXfrm>
        <a:off x="1895132" y="195842"/>
        <a:ext cx="1032654" cy="688435"/>
      </dsp:txXfrm>
    </dsp:sp>
    <dsp:sp modelId="{DDCDEEBD-AE4E-48DE-840C-270126A4B31E}">
      <dsp:nvSpPr>
        <dsp:cNvPr id="0" name=""/>
        <dsp:cNvSpPr/>
      </dsp:nvSpPr>
      <dsp:spPr>
        <a:xfrm>
          <a:off x="3099895" y="195842"/>
          <a:ext cx="1721089" cy="688435"/>
        </a:xfrm>
        <a:prstGeom prst="chevron">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6"/>
        </a:lnRef>
        <a:fillRef idx="2">
          <a:schemeClr val="accent6"/>
        </a:fillRef>
        <a:effectRef idx="1">
          <a:schemeClr val="accent6"/>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kumimoji="1" lang="en-US" altLang="ja-JP" sz="1400" kern="1200" dirty="0" smtClean="0">
              <a:latin typeface="Meiryo UI" panose="020B0604030504040204" pitchFamily="50" charset="-128"/>
              <a:ea typeface="Meiryo UI" panose="020B0604030504040204" pitchFamily="50" charset="-128"/>
              <a:cs typeface="Meiryo UI" panose="020B0604030504040204" pitchFamily="50" charset="-128"/>
            </a:rPr>
            <a:t>Relay</a:t>
          </a:r>
          <a:r>
            <a:rPr kumimoji="1" lang="ja-JP" altLang="en-US" sz="1400" kern="1200" dirty="0" smtClean="0">
              <a:latin typeface="Meiryo UI" panose="020B0604030504040204" pitchFamily="50" charset="-128"/>
              <a:ea typeface="Meiryo UI" panose="020B0604030504040204" pitchFamily="50" charset="-128"/>
              <a:cs typeface="Meiryo UI" panose="020B0604030504040204" pitchFamily="50" charset="-128"/>
            </a:rPr>
            <a:t>のインストール</a:t>
          </a:r>
          <a:endParaRPr kumimoji="1" lang="ja-JP" altLang="en-US" sz="1400" kern="1200" dirty="0">
            <a:solidFill>
              <a:srgbClr val="002060"/>
            </a:solidFill>
            <a:latin typeface="Meiryo UI" panose="020B0604030504040204" pitchFamily="50" charset="-128"/>
            <a:ea typeface="Meiryo UI" panose="020B0604030504040204" pitchFamily="50" charset="-128"/>
            <a:cs typeface="Meiryo UI" panose="020B0604030504040204" pitchFamily="50" charset="-128"/>
          </a:endParaRPr>
        </a:p>
      </dsp:txBody>
      <dsp:txXfrm>
        <a:off x="3444113" y="195842"/>
        <a:ext cx="1032654" cy="688435"/>
      </dsp:txXfrm>
    </dsp:sp>
    <dsp:sp modelId="{0A5E7B24-26B1-4496-841B-ABCBA2CFA9E7}">
      <dsp:nvSpPr>
        <dsp:cNvPr id="0" name=""/>
        <dsp:cNvSpPr/>
      </dsp:nvSpPr>
      <dsp:spPr>
        <a:xfrm>
          <a:off x="4648875" y="195842"/>
          <a:ext cx="1721089" cy="688435"/>
        </a:xfrm>
        <a:prstGeom prst="chevron">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kumimoji="1" lang="en-US" altLang="ja-JP" sz="1400" kern="1200" dirty="0" smtClean="0">
              <a:latin typeface="Meiryo UI" panose="020B0604030504040204" pitchFamily="50" charset="-128"/>
              <a:ea typeface="Meiryo UI" panose="020B0604030504040204" pitchFamily="50" charset="-128"/>
              <a:cs typeface="Meiryo UI" panose="020B0604030504040204" pitchFamily="50" charset="-128"/>
            </a:rPr>
            <a:t>Agent</a:t>
          </a:r>
          <a:r>
            <a:rPr kumimoji="1" lang="ja-JP" altLang="en-US" sz="1400" kern="1200" dirty="0" smtClean="0">
              <a:latin typeface="Meiryo UI" panose="020B0604030504040204" pitchFamily="50" charset="-128"/>
              <a:ea typeface="Meiryo UI" panose="020B0604030504040204" pitchFamily="50" charset="-128"/>
              <a:cs typeface="Meiryo UI" panose="020B0604030504040204" pitchFamily="50" charset="-128"/>
            </a:rPr>
            <a:t>のインストール</a:t>
          </a:r>
          <a:endParaRPr kumimoji="1" lang="ja-JP" altLang="en-US" sz="1400" kern="1200" dirty="0">
            <a:latin typeface="Meiryo UI" panose="020B0604030504040204" pitchFamily="50" charset="-128"/>
            <a:ea typeface="Meiryo UI" panose="020B0604030504040204" pitchFamily="50" charset="-128"/>
            <a:cs typeface="Meiryo UI" panose="020B0604030504040204" pitchFamily="50" charset="-128"/>
          </a:endParaRPr>
        </a:p>
      </dsp:txBody>
      <dsp:txXfrm>
        <a:off x="4993093" y="195842"/>
        <a:ext cx="1032654" cy="688435"/>
      </dsp:txXfrm>
    </dsp:sp>
    <dsp:sp modelId="{2AE629FE-C831-475A-80C8-0AFE1F800F36}">
      <dsp:nvSpPr>
        <dsp:cNvPr id="0" name=""/>
        <dsp:cNvSpPr/>
      </dsp:nvSpPr>
      <dsp:spPr>
        <a:xfrm>
          <a:off x="6197856" y="195842"/>
          <a:ext cx="1721089" cy="688435"/>
        </a:xfrm>
        <a:prstGeom prst="chevron">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kumimoji="1" lang="en-US" altLang="ja-JP" sz="1400" kern="1200" dirty="0" smtClean="0">
              <a:latin typeface="Meiryo UI" panose="020B0604030504040204" pitchFamily="50" charset="-128"/>
              <a:ea typeface="Meiryo UI" panose="020B0604030504040204" pitchFamily="50" charset="-128"/>
              <a:cs typeface="Meiryo UI" panose="020B0604030504040204" pitchFamily="50" charset="-128"/>
            </a:rPr>
            <a:t>Agent</a:t>
          </a:r>
          <a:r>
            <a:rPr kumimoji="1" lang="ja-JP" altLang="en-US" sz="1400" kern="1200" dirty="0" smtClean="0">
              <a:latin typeface="Meiryo UI" panose="020B0604030504040204" pitchFamily="50" charset="-128"/>
              <a:ea typeface="Meiryo UI" panose="020B0604030504040204" pitchFamily="50" charset="-128"/>
              <a:cs typeface="Meiryo UI" panose="020B0604030504040204" pitchFamily="50" charset="-128"/>
            </a:rPr>
            <a:t>の有効化</a:t>
          </a:r>
          <a:endParaRPr kumimoji="1" lang="ja-JP" altLang="en-US" sz="1400" kern="1200" dirty="0">
            <a:solidFill>
              <a:srgbClr val="002060"/>
            </a:solidFill>
            <a:latin typeface="Meiryo UI" panose="020B0604030504040204" pitchFamily="50" charset="-128"/>
            <a:ea typeface="Meiryo UI" panose="020B0604030504040204" pitchFamily="50" charset="-128"/>
            <a:cs typeface="Meiryo UI" panose="020B0604030504040204" pitchFamily="50" charset="-128"/>
          </a:endParaRPr>
        </a:p>
      </dsp:txBody>
      <dsp:txXfrm>
        <a:off x="6542074" y="195842"/>
        <a:ext cx="1032654" cy="6884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C3A116-C42A-4E04-AAC0-A8262D535DBA}">
      <dsp:nvSpPr>
        <dsp:cNvPr id="0" name=""/>
        <dsp:cNvSpPr/>
      </dsp:nvSpPr>
      <dsp:spPr>
        <a:xfrm>
          <a:off x="3674" y="112301"/>
          <a:ext cx="2138792" cy="855516"/>
        </a:xfrm>
        <a:prstGeom prst="chevron">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kumimoji="1" lang="ja-JP" altLang="en-US" sz="1600" kern="1200" dirty="0" smtClean="0">
              <a:latin typeface="Meiryo UI" panose="020B0604030504040204" pitchFamily="50" charset="-128"/>
              <a:ea typeface="Meiryo UI" panose="020B0604030504040204" pitchFamily="50" charset="-128"/>
              <a:cs typeface="Meiryo UI" panose="020B0604030504040204" pitchFamily="50" charset="-128"/>
            </a:rPr>
            <a:t>ポリシーの作成</a:t>
          </a:r>
          <a:endParaRPr kumimoji="1" lang="ja-JP" altLang="en-US" sz="1600" kern="1200" dirty="0">
            <a:latin typeface="Meiryo UI" panose="020B0604030504040204" pitchFamily="50" charset="-128"/>
            <a:ea typeface="Meiryo UI" panose="020B0604030504040204" pitchFamily="50" charset="-128"/>
            <a:cs typeface="Meiryo UI" panose="020B0604030504040204" pitchFamily="50" charset="-128"/>
          </a:endParaRPr>
        </a:p>
      </dsp:txBody>
      <dsp:txXfrm>
        <a:off x="431432" y="112301"/>
        <a:ext cx="1283276" cy="855516"/>
      </dsp:txXfrm>
    </dsp:sp>
    <dsp:sp modelId="{DDCDEEBD-AE4E-48DE-840C-270126A4B31E}">
      <dsp:nvSpPr>
        <dsp:cNvPr id="0" name=""/>
        <dsp:cNvSpPr/>
      </dsp:nvSpPr>
      <dsp:spPr>
        <a:xfrm>
          <a:off x="1928587" y="112301"/>
          <a:ext cx="2138792" cy="855516"/>
        </a:xfrm>
        <a:prstGeom prst="chevron">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kumimoji="1" lang="ja-JP" altLang="en-US" sz="1600" kern="1200" dirty="0" smtClean="0">
              <a:latin typeface="Meiryo UI" panose="020B0604030504040204" pitchFamily="50" charset="-128"/>
              <a:ea typeface="Meiryo UI" panose="020B0604030504040204" pitchFamily="50" charset="-128"/>
              <a:cs typeface="Meiryo UI" panose="020B0604030504040204" pitchFamily="50" charset="-128"/>
            </a:rPr>
            <a:t>ポリシーの適用</a:t>
          </a:r>
          <a:endParaRPr kumimoji="1" lang="ja-JP" altLang="en-US" sz="1600" kern="1200" dirty="0">
            <a:latin typeface="Meiryo UI" panose="020B0604030504040204" pitchFamily="50" charset="-128"/>
            <a:ea typeface="Meiryo UI" panose="020B0604030504040204" pitchFamily="50" charset="-128"/>
            <a:cs typeface="Meiryo UI" panose="020B0604030504040204" pitchFamily="50" charset="-128"/>
          </a:endParaRPr>
        </a:p>
      </dsp:txBody>
      <dsp:txXfrm>
        <a:off x="2356345" y="112301"/>
        <a:ext cx="1283276" cy="855516"/>
      </dsp:txXfrm>
    </dsp:sp>
    <dsp:sp modelId="{99F37965-A559-466E-ADBB-0FE794A016F3}">
      <dsp:nvSpPr>
        <dsp:cNvPr id="0" name=""/>
        <dsp:cNvSpPr/>
      </dsp:nvSpPr>
      <dsp:spPr>
        <a:xfrm>
          <a:off x="3853500" y="112301"/>
          <a:ext cx="2138792" cy="855516"/>
        </a:xfrm>
        <a:prstGeom prst="chevron">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kumimoji="1" lang="ja-JP" altLang="en-US" sz="1600" kern="1200" dirty="0" smtClean="0">
              <a:latin typeface="Meiryo UI" panose="020B0604030504040204" pitchFamily="50" charset="-128"/>
              <a:ea typeface="Meiryo UI" panose="020B0604030504040204" pitchFamily="50" charset="-128"/>
              <a:cs typeface="Meiryo UI" panose="020B0604030504040204" pitchFamily="50" charset="-128"/>
            </a:rPr>
            <a:t>運用</a:t>
          </a:r>
          <a:endParaRPr kumimoji="1" lang="ja-JP" altLang="en-US" sz="1600" kern="1200" dirty="0">
            <a:latin typeface="Meiryo UI" panose="020B0604030504040204" pitchFamily="50" charset="-128"/>
            <a:ea typeface="Meiryo UI" panose="020B0604030504040204" pitchFamily="50" charset="-128"/>
            <a:cs typeface="Meiryo UI" panose="020B0604030504040204" pitchFamily="50" charset="-128"/>
          </a:endParaRPr>
        </a:p>
      </dsp:txBody>
      <dsp:txXfrm>
        <a:off x="4281258" y="112301"/>
        <a:ext cx="1283276" cy="855516"/>
      </dsp:txXfrm>
    </dsp:sp>
    <dsp:sp modelId="{42EC4A99-E042-40C7-BD98-D128CD3502C0}">
      <dsp:nvSpPr>
        <dsp:cNvPr id="0" name=""/>
        <dsp:cNvSpPr/>
      </dsp:nvSpPr>
      <dsp:spPr>
        <a:xfrm>
          <a:off x="5778413" y="112301"/>
          <a:ext cx="2138792" cy="855516"/>
        </a:xfrm>
        <a:prstGeom prst="chevron">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kumimoji="1" lang="ja-JP" altLang="en-US" sz="1600" kern="1200" dirty="0" smtClean="0">
              <a:latin typeface="Meiryo UI" panose="020B0604030504040204" pitchFamily="50" charset="-128"/>
              <a:ea typeface="Meiryo UI" panose="020B0604030504040204" pitchFamily="50" charset="-128"/>
              <a:cs typeface="Meiryo UI" panose="020B0604030504040204" pitchFamily="50" charset="-128"/>
            </a:rPr>
            <a:t>ポリシー変更・再適用</a:t>
          </a:r>
          <a:endParaRPr kumimoji="1" lang="ja-JP" altLang="en-US" sz="1600" kern="1200" dirty="0">
            <a:latin typeface="Meiryo UI" panose="020B0604030504040204" pitchFamily="50" charset="-128"/>
            <a:ea typeface="Meiryo UI" panose="020B0604030504040204" pitchFamily="50" charset="-128"/>
            <a:cs typeface="Meiryo UI" panose="020B0604030504040204" pitchFamily="50" charset="-128"/>
          </a:endParaRPr>
        </a:p>
      </dsp:txBody>
      <dsp:txXfrm>
        <a:off x="6206171" y="112301"/>
        <a:ext cx="1283276" cy="85551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DD6142-692A-4F2A-A1D7-D8A4CEEC2962}">
      <dsp:nvSpPr>
        <dsp:cNvPr id="0" name=""/>
        <dsp:cNvSpPr/>
      </dsp:nvSpPr>
      <dsp:spPr>
        <a:xfrm>
          <a:off x="1933" y="195842"/>
          <a:ext cx="1721089" cy="688435"/>
        </a:xfrm>
        <a:prstGeom prst="chevron">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kumimoji="1" lang="ja-JP" altLang="en-US" sz="1400" kern="1200" dirty="0" smtClean="0">
              <a:latin typeface="Meiryo UI" panose="020B0604030504040204" pitchFamily="50" charset="-128"/>
              <a:ea typeface="Meiryo UI" panose="020B0604030504040204" pitchFamily="50" charset="-128"/>
              <a:cs typeface="Meiryo UI" panose="020B0604030504040204" pitchFamily="50" charset="-128"/>
            </a:rPr>
            <a:t>データベースの作成</a:t>
          </a:r>
          <a:endParaRPr kumimoji="1" lang="ja-JP" altLang="en-US" sz="1400" kern="1200" dirty="0">
            <a:latin typeface="Meiryo UI" panose="020B0604030504040204" pitchFamily="50" charset="-128"/>
            <a:ea typeface="Meiryo UI" panose="020B0604030504040204" pitchFamily="50" charset="-128"/>
            <a:cs typeface="Meiryo UI" panose="020B0604030504040204" pitchFamily="50" charset="-128"/>
          </a:endParaRPr>
        </a:p>
      </dsp:txBody>
      <dsp:txXfrm>
        <a:off x="346151" y="195842"/>
        <a:ext cx="1032654" cy="688435"/>
      </dsp:txXfrm>
    </dsp:sp>
    <dsp:sp modelId="{14C3A116-C42A-4E04-AAC0-A8262D535DBA}">
      <dsp:nvSpPr>
        <dsp:cNvPr id="0" name=""/>
        <dsp:cNvSpPr/>
      </dsp:nvSpPr>
      <dsp:spPr>
        <a:xfrm>
          <a:off x="1550914" y="195842"/>
          <a:ext cx="1721089" cy="688435"/>
        </a:xfrm>
        <a:prstGeom prst="chevron">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5"/>
        </a:lnRef>
        <a:fillRef idx="2">
          <a:schemeClr val="accent5"/>
        </a:fillRef>
        <a:effectRef idx="1">
          <a:schemeClr val="accent5"/>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kumimoji="1" lang="en-US" altLang="ja-JP" sz="1400" kern="1200" dirty="0" smtClean="0">
              <a:latin typeface="Meiryo UI" panose="020B0604030504040204" pitchFamily="50" charset="-128"/>
              <a:ea typeface="Meiryo UI" panose="020B0604030504040204" pitchFamily="50" charset="-128"/>
              <a:cs typeface="Meiryo UI" panose="020B0604030504040204" pitchFamily="50" charset="-128"/>
            </a:rPr>
            <a:t>Manager</a:t>
          </a:r>
          <a:r>
            <a:rPr kumimoji="1" lang="ja-JP" altLang="en-US" sz="1400" kern="1200" dirty="0" smtClean="0">
              <a:latin typeface="Meiryo UI" panose="020B0604030504040204" pitchFamily="50" charset="-128"/>
              <a:ea typeface="Meiryo UI" panose="020B0604030504040204" pitchFamily="50" charset="-128"/>
              <a:cs typeface="Meiryo UI" panose="020B0604030504040204" pitchFamily="50" charset="-128"/>
            </a:rPr>
            <a:t>のインストール</a:t>
          </a:r>
          <a:endParaRPr kumimoji="1" lang="ja-JP" altLang="en-US" sz="1400" kern="1200" dirty="0">
            <a:latin typeface="Meiryo UI" panose="020B0604030504040204" pitchFamily="50" charset="-128"/>
            <a:ea typeface="Meiryo UI" panose="020B0604030504040204" pitchFamily="50" charset="-128"/>
            <a:cs typeface="Meiryo UI" panose="020B0604030504040204" pitchFamily="50" charset="-128"/>
          </a:endParaRPr>
        </a:p>
      </dsp:txBody>
      <dsp:txXfrm>
        <a:off x="1895132" y="195842"/>
        <a:ext cx="1032654" cy="688435"/>
      </dsp:txXfrm>
    </dsp:sp>
    <dsp:sp modelId="{DDCDEEBD-AE4E-48DE-840C-270126A4B31E}">
      <dsp:nvSpPr>
        <dsp:cNvPr id="0" name=""/>
        <dsp:cNvSpPr/>
      </dsp:nvSpPr>
      <dsp:spPr>
        <a:xfrm>
          <a:off x="3099895" y="195842"/>
          <a:ext cx="1721089" cy="688435"/>
        </a:xfrm>
        <a:prstGeom prst="chevron">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5"/>
        </a:lnRef>
        <a:fillRef idx="2">
          <a:schemeClr val="accent5"/>
        </a:fillRef>
        <a:effectRef idx="1">
          <a:schemeClr val="accent5"/>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kumimoji="1" lang="en-US" altLang="ja-JP" sz="1400" kern="1200" dirty="0" smtClean="0">
              <a:latin typeface="Meiryo UI" panose="020B0604030504040204" pitchFamily="50" charset="-128"/>
              <a:ea typeface="Meiryo UI" panose="020B0604030504040204" pitchFamily="50" charset="-128"/>
              <a:cs typeface="Meiryo UI" panose="020B0604030504040204" pitchFamily="50" charset="-128"/>
            </a:rPr>
            <a:t>Relay</a:t>
          </a:r>
          <a:r>
            <a:rPr kumimoji="1" lang="ja-JP" altLang="en-US" sz="1400" kern="1200" dirty="0" smtClean="0">
              <a:latin typeface="Meiryo UI" panose="020B0604030504040204" pitchFamily="50" charset="-128"/>
              <a:ea typeface="Meiryo UI" panose="020B0604030504040204" pitchFamily="50" charset="-128"/>
              <a:cs typeface="Meiryo UI" panose="020B0604030504040204" pitchFamily="50" charset="-128"/>
            </a:rPr>
            <a:t>のインストール</a:t>
          </a:r>
          <a:endParaRPr kumimoji="1" lang="ja-JP" altLang="en-US" sz="1400" kern="1200" dirty="0">
            <a:solidFill>
              <a:srgbClr val="002060"/>
            </a:solidFill>
            <a:latin typeface="Meiryo UI" panose="020B0604030504040204" pitchFamily="50" charset="-128"/>
            <a:ea typeface="Meiryo UI" panose="020B0604030504040204" pitchFamily="50" charset="-128"/>
            <a:cs typeface="Meiryo UI" panose="020B0604030504040204" pitchFamily="50" charset="-128"/>
          </a:endParaRPr>
        </a:p>
      </dsp:txBody>
      <dsp:txXfrm>
        <a:off x="3444113" y="195842"/>
        <a:ext cx="1032654" cy="688435"/>
      </dsp:txXfrm>
    </dsp:sp>
    <dsp:sp modelId="{0A5E7B24-26B1-4496-841B-ABCBA2CFA9E7}">
      <dsp:nvSpPr>
        <dsp:cNvPr id="0" name=""/>
        <dsp:cNvSpPr/>
      </dsp:nvSpPr>
      <dsp:spPr>
        <a:xfrm>
          <a:off x="4648875" y="195842"/>
          <a:ext cx="1721089" cy="688435"/>
        </a:xfrm>
        <a:prstGeom prst="chevron">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6"/>
        </a:lnRef>
        <a:fillRef idx="2">
          <a:schemeClr val="accent6"/>
        </a:fillRef>
        <a:effectRef idx="1">
          <a:schemeClr val="accent6"/>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kumimoji="1" lang="en-US" altLang="ja-JP" sz="1400" kern="1200" dirty="0" smtClean="0">
              <a:latin typeface="Meiryo UI" panose="020B0604030504040204" pitchFamily="50" charset="-128"/>
              <a:ea typeface="Meiryo UI" panose="020B0604030504040204" pitchFamily="50" charset="-128"/>
              <a:cs typeface="Meiryo UI" panose="020B0604030504040204" pitchFamily="50" charset="-128"/>
            </a:rPr>
            <a:t>Agent</a:t>
          </a:r>
          <a:r>
            <a:rPr kumimoji="1" lang="ja-JP" altLang="en-US" sz="1400" kern="1200" dirty="0" smtClean="0">
              <a:latin typeface="Meiryo UI" panose="020B0604030504040204" pitchFamily="50" charset="-128"/>
              <a:ea typeface="Meiryo UI" panose="020B0604030504040204" pitchFamily="50" charset="-128"/>
              <a:cs typeface="Meiryo UI" panose="020B0604030504040204" pitchFamily="50" charset="-128"/>
            </a:rPr>
            <a:t>のインストール</a:t>
          </a:r>
          <a:endParaRPr kumimoji="1" lang="ja-JP" altLang="en-US" sz="1400" kern="1200" dirty="0">
            <a:latin typeface="Meiryo UI" panose="020B0604030504040204" pitchFamily="50" charset="-128"/>
            <a:ea typeface="Meiryo UI" panose="020B0604030504040204" pitchFamily="50" charset="-128"/>
            <a:cs typeface="Meiryo UI" panose="020B0604030504040204" pitchFamily="50" charset="-128"/>
          </a:endParaRPr>
        </a:p>
      </dsp:txBody>
      <dsp:txXfrm>
        <a:off x="4993093" y="195842"/>
        <a:ext cx="1032654" cy="688435"/>
      </dsp:txXfrm>
    </dsp:sp>
    <dsp:sp modelId="{2AE629FE-C831-475A-80C8-0AFE1F800F36}">
      <dsp:nvSpPr>
        <dsp:cNvPr id="0" name=""/>
        <dsp:cNvSpPr/>
      </dsp:nvSpPr>
      <dsp:spPr>
        <a:xfrm>
          <a:off x="6197856" y="195842"/>
          <a:ext cx="1721089" cy="688435"/>
        </a:xfrm>
        <a:prstGeom prst="chevron">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6"/>
        </a:lnRef>
        <a:fillRef idx="2">
          <a:schemeClr val="accent6"/>
        </a:fillRef>
        <a:effectRef idx="1">
          <a:schemeClr val="accent6"/>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kumimoji="1" lang="en-US" altLang="ja-JP" sz="1400" kern="1200" dirty="0" smtClean="0">
              <a:latin typeface="Meiryo UI" panose="020B0604030504040204" pitchFamily="50" charset="-128"/>
              <a:ea typeface="Meiryo UI" panose="020B0604030504040204" pitchFamily="50" charset="-128"/>
              <a:cs typeface="Meiryo UI" panose="020B0604030504040204" pitchFamily="50" charset="-128"/>
            </a:rPr>
            <a:t>Agent</a:t>
          </a:r>
          <a:r>
            <a:rPr kumimoji="1" lang="ja-JP" altLang="en-US" sz="1400" kern="1200" dirty="0" smtClean="0">
              <a:latin typeface="Meiryo UI" panose="020B0604030504040204" pitchFamily="50" charset="-128"/>
              <a:ea typeface="Meiryo UI" panose="020B0604030504040204" pitchFamily="50" charset="-128"/>
              <a:cs typeface="Meiryo UI" panose="020B0604030504040204" pitchFamily="50" charset="-128"/>
            </a:rPr>
            <a:t>の有効化</a:t>
          </a:r>
          <a:endParaRPr kumimoji="1" lang="ja-JP" altLang="en-US" sz="1400" kern="1200" dirty="0">
            <a:solidFill>
              <a:srgbClr val="002060"/>
            </a:solidFill>
            <a:latin typeface="Meiryo UI" panose="020B0604030504040204" pitchFamily="50" charset="-128"/>
            <a:ea typeface="Meiryo UI" panose="020B0604030504040204" pitchFamily="50" charset="-128"/>
            <a:cs typeface="Meiryo UI" panose="020B0604030504040204" pitchFamily="50" charset="-128"/>
          </a:endParaRPr>
        </a:p>
      </dsp:txBody>
      <dsp:txXfrm>
        <a:off x="6542074" y="195842"/>
        <a:ext cx="1032654" cy="6884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C3A116-C42A-4E04-AAC0-A8262D535DBA}">
      <dsp:nvSpPr>
        <dsp:cNvPr id="0" name=""/>
        <dsp:cNvSpPr/>
      </dsp:nvSpPr>
      <dsp:spPr>
        <a:xfrm>
          <a:off x="3674" y="112301"/>
          <a:ext cx="2138792" cy="855516"/>
        </a:xfrm>
        <a:prstGeom prst="chevron">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kumimoji="1" lang="ja-JP" altLang="en-US" sz="1600" kern="1200" dirty="0" smtClean="0">
              <a:latin typeface="Meiryo UI" panose="020B0604030504040204" pitchFamily="50" charset="-128"/>
              <a:ea typeface="Meiryo UI" panose="020B0604030504040204" pitchFamily="50" charset="-128"/>
              <a:cs typeface="Meiryo UI" panose="020B0604030504040204" pitchFamily="50" charset="-128"/>
            </a:rPr>
            <a:t>ポリシーの作成</a:t>
          </a:r>
          <a:endParaRPr kumimoji="1" lang="ja-JP" altLang="en-US" sz="1600" kern="1200" dirty="0">
            <a:latin typeface="Meiryo UI" panose="020B0604030504040204" pitchFamily="50" charset="-128"/>
            <a:ea typeface="Meiryo UI" panose="020B0604030504040204" pitchFamily="50" charset="-128"/>
            <a:cs typeface="Meiryo UI" panose="020B0604030504040204" pitchFamily="50" charset="-128"/>
          </a:endParaRPr>
        </a:p>
      </dsp:txBody>
      <dsp:txXfrm>
        <a:off x="431432" y="112301"/>
        <a:ext cx="1283276" cy="855516"/>
      </dsp:txXfrm>
    </dsp:sp>
    <dsp:sp modelId="{DDCDEEBD-AE4E-48DE-840C-270126A4B31E}">
      <dsp:nvSpPr>
        <dsp:cNvPr id="0" name=""/>
        <dsp:cNvSpPr/>
      </dsp:nvSpPr>
      <dsp:spPr>
        <a:xfrm>
          <a:off x="1928587" y="112301"/>
          <a:ext cx="2138792" cy="855516"/>
        </a:xfrm>
        <a:prstGeom prst="chevron">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kumimoji="1" lang="ja-JP" altLang="en-US" sz="1600" kern="1200" dirty="0" smtClean="0">
              <a:latin typeface="Meiryo UI" panose="020B0604030504040204" pitchFamily="50" charset="-128"/>
              <a:ea typeface="Meiryo UI" panose="020B0604030504040204" pitchFamily="50" charset="-128"/>
              <a:cs typeface="Meiryo UI" panose="020B0604030504040204" pitchFamily="50" charset="-128"/>
            </a:rPr>
            <a:t>ポリシーの適用</a:t>
          </a:r>
          <a:endParaRPr kumimoji="1" lang="ja-JP" altLang="en-US" sz="1600" kern="1200" dirty="0">
            <a:latin typeface="Meiryo UI" panose="020B0604030504040204" pitchFamily="50" charset="-128"/>
            <a:ea typeface="Meiryo UI" panose="020B0604030504040204" pitchFamily="50" charset="-128"/>
            <a:cs typeface="Meiryo UI" panose="020B0604030504040204" pitchFamily="50" charset="-128"/>
          </a:endParaRPr>
        </a:p>
      </dsp:txBody>
      <dsp:txXfrm>
        <a:off x="2356345" y="112301"/>
        <a:ext cx="1283276" cy="855516"/>
      </dsp:txXfrm>
    </dsp:sp>
    <dsp:sp modelId="{99F37965-A559-466E-ADBB-0FE794A016F3}">
      <dsp:nvSpPr>
        <dsp:cNvPr id="0" name=""/>
        <dsp:cNvSpPr/>
      </dsp:nvSpPr>
      <dsp:spPr>
        <a:xfrm>
          <a:off x="3853500" y="112301"/>
          <a:ext cx="2138792" cy="855516"/>
        </a:xfrm>
        <a:prstGeom prst="chevron">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kumimoji="1" lang="ja-JP" altLang="en-US" sz="1600" kern="1200" dirty="0" smtClean="0">
              <a:latin typeface="Meiryo UI" panose="020B0604030504040204" pitchFamily="50" charset="-128"/>
              <a:ea typeface="Meiryo UI" panose="020B0604030504040204" pitchFamily="50" charset="-128"/>
              <a:cs typeface="Meiryo UI" panose="020B0604030504040204" pitchFamily="50" charset="-128"/>
            </a:rPr>
            <a:t>運用</a:t>
          </a:r>
          <a:endParaRPr kumimoji="1" lang="ja-JP" altLang="en-US" sz="1600" kern="1200" dirty="0">
            <a:latin typeface="Meiryo UI" panose="020B0604030504040204" pitchFamily="50" charset="-128"/>
            <a:ea typeface="Meiryo UI" panose="020B0604030504040204" pitchFamily="50" charset="-128"/>
            <a:cs typeface="Meiryo UI" panose="020B0604030504040204" pitchFamily="50" charset="-128"/>
          </a:endParaRPr>
        </a:p>
      </dsp:txBody>
      <dsp:txXfrm>
        <a:off x="4281258" y="112301"/>
        <a:ext cx="1283276" cy="855516"/>
      </dsp:txXfrm>
    </dsp:sp>
    <dsp:sp modelId="{42EC4A99-E042-40C7-BD98-D128CD3502C0}">
      <dsp:nvSpPr>
        <dsp:cNvPr id="0" name=""/>
        <dsp:cNvSpPr/>
      </dsp:nvSpPr>
      <dsp:spPr>
        <a:xfrm>
          <a:off x="5778413" y="112301"/>
          <a:ext cx="2138792" cy="855516"/>
        </a:xfrm>
        <a:prstGeom prst="chevron">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kumimoji="1" lang="ja-JP" altLang="en-US" sz="1600" kern="1200" dirty="0" smtClean="0">
              <a:latin typeface="Meiryo UI" panose="020B0604030504040204" pitchFamily="50" charset="-128"/>
              <a:ea typeface="Meiryo UI" panose="020B0604030504040204" pitchFamily="50" charset="-128"/>
              <a:cs typeface="Meiryo UI" panose="020B0604030504040204" pitchFamily="50" charset="-128"/>
            </a:rPr>
            <a:t>ポリシー変更・再適用</a:t>
          </a:r>
          <a:endParaRPr kumimoji="1" lang="ja-JP" altLang="en-US" sz="1600" kern="1200" dirty="0">
            <a:latin typeface="Meiryo UI" panose="020B0604030504040204" pitchFamily="50" charset="-128"/>
            <a:ea typeface="Meiryo UI" panose="020B0604030504040204" pitchFamily="50" charset="-128"/>
            <a:cs typeface="Meiryo UI" panose="020B0604030504040204" pitchFamily="50" charset="-128"/>
          </a:endParaRPr>
        </a:p>
      </dsp:txBody>
      <dsp:txXfrm>
        <a:off x="6206171" y="112301"/>
        <a:ext cx="1283276" cy="8555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DD6142-692A-4F2A-A1D7-D8A4CEEC2962}">
      <dsp:nvSpPr>
        <dsp:cNvPr id="0" name=""/>
        <dsp:cNvSpPr/>
      </dsp:nvSpPr>
      <dsp:spPr>
        <a:xfrm>
          <a:off x="1933" y="195842"/>
          <a:ext cx="1721089" cy="688435"/>
        </a:xfrm>
        <a:prstGeom prst="chevron">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kumimoji="1" lang="ja-JP" altLang="en-US" sz="1400" kern="1200" dirty="0" smtClean="0">
              <a:latin typeface="Meiryo UI" panose="020B0604030504040204" pitchFamily="50" charset="-128"/>
              <a:ea typeface="Meiryo UI" panose="020B0604030504040204" pitchFamily="50" charset="-128"/>
              <a:cs typeface="Meiryo UI" panose="020B0604030504040204" pitchFamily="50" charset="-128"/>
            </a:rPr>
            <a:t>データベースの作成</a:t>
          </a:r>
          <a:endParaRPr kumimoji="1" lang="ja-JP" altLang="en-US" sz="1400" kern="1200" dirty="0">
            <a:latin typeface="Meiryo UI" panose="020B0604030504040204" pitchFamily="50" charset="-128"/>
            <a:ea typeface="Meiryo UI" panose="020B0604030504040204" pitchFamily="50" charset="-128"/>
            <a:cs typeface="Meiryo UI" panose="020B0604030504040204" pitchFamily="50" charset="-128"/>
          </a:endParaRPr>
        </a:p>
      </dsp:txBody>
      <dsp:txXfrm>
        <a:off x="346151" y="195842"/>
        <a:ext cx="1032654" cy="688435"/>
      </dsp:txXfrm>
    </dsp:sp>
    <dsp:sp modelId="{14C3A116-C42A-4E04-AAC0-A8262D535DBA}">
      <dsp:nvSpPr>
        <dsp:cNvPr id="0" name=""/>
        <dsp:cNvSpPr/>
      </dsp:nvSpPr>
      <dsp:spPr>
        <a:xfrm>
          <a:off x="1550914" y="195842"/>
          <a:ext cx="1721089" cy="688435"/>
        </a:xfrm>
        <a:prstGeom prst="chevron">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5"/>
        </a:lnRef>
        <a:fillRef idx="2">
          <a:schemeClr val="accent5"/>
        </a:fillRef>
        <a:effectRef idx="1">
          <a:schemeClr val="accent5"/>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kumimoji="1" lang="en-US" altLang="ja-JP" sz="1400" kern="1200" dirty="0" smtClean="0">
              <a:latin typeface="Meiryo UI" panose="020B0604030504040204" pitchFamily="50" charset="-128"/>
              <a:ea typeface="Meiryo UI" panose="020B0604030504040204" pitchFamily="50" charset="-128"/>
              <a:cs typeface="Meiryo UI" panose="020B0604030504040204" pitchFamily="50" charset="-128"/>
            </a:rPr>
            <a:t>Manager</a:t>
          </a:r>
          <a:r>
            <a:rPr kumimoji="1" lang="ja-JP" altLang="en-US" sz="1400" kern="1200" dirty="0" smtClean="0">
              <a:latin typeface="Meiryo UI" panose="020B0604030504040204" pitchFamily="50" charset="-128"/>
              <a:ea typeface="Meiryo UI" panose="020B0604030504040204" pitchFamily="50" charset="-128"/>
              <a:cs typeface="Meiryo UI" panose="020B0604030504040204" pitchFamily="50" charset="-128"/>
            </a:rPr>
            <a:t>のインストール</a:t>
          </a:r>
          <a:endParaRPr kumimoji="1" lang="ja-JP" altLang="en-US" sz="1400" kern="1200" dirty="0">
            <a:latin typeface="Meiryo UI" panose="020B0604030504040204" pitchFamily="50" charset="-128"/>
            <a:ea typeface="Meiryo UI" panose="020B0604030504040204" pitchFamily="50" charset="-128"/>
            <a:cs typeface="Meiryo UI" panose="020B0604030504040204" pitchFamily="50" charset="-128"/>
          </a:endParaRPr>
        </a:p>
      </dsp:txBody>
      <dsp:txXfrm>
        <a:off x="1895132" y="195842"/>
        <a:ext cx="1032654" cy="688435"/>
      </dsp:txXfrm>
    </dsp:sp>
    <dsp:sp modelId="{DDCDEEBD-AE4E-48DE-840C-270126A4B31E}">
      <dsp:nvSpPr>
        <dsp:cNvPr id="0" name=""/>
        <dsp:cNvSpPr/>
      </dsp:nvSpPr>
      <dsp:spPr>
        <a:xfrm>
          <a:off x="3099895" y="195842"/>
          <a:ext cx="1721089" cy="688435"/>
        </a:xfrm>
        <a:prstGeom prst="chevron">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5"/>
        </a:lnRef>
        <a:fillRef idx="2">
          <a:schemeClr val="accent5"/>
        </a:fillRef>
        <a:effectRef idx="1">
          <a:schemeClr val="accent5"/>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kumimoji="1" lang="en-US" altLang="ja-JP" sz="1400" kern="1200" dirty="0" smtClean="0">
              <a:latin typeface="Meiryo UI" panose="020B0604030504040204" pitchFamily="50" charset="-128"/>
              <a:ea typeface="Meiryo UI" panose="020B0604030504040204" pitchFamily="50" charset="-128"/>
              <a:cs typeface="Meiryo UI" panose="020B0604030504040204" pitchFamily="50" charset="-128"/>
            </a:rPr>
            <a:t>Relay</a:t>
          </a:r>
          <a:r>
            <a:rPr kumimoji="1" lang="ja-JP" altLang="en-US" sz="1400" kern="1200" dirty="0" smtClean="0">
              <a:latin typeface="Meiryo UI" panose="020B0604030504040204" pitchFamily="50" charset="-128"/>
              <a:ea typeface="Meiryo UI" panose="020B0604030504040204" pitchFamily="50" charset="-128"/>
              <a:cs typeface="Meiryo UI" panose="020B0604030504040204" pitchFamily="50" charset="-128"/>
            </a:rPr>
            <a:t>のインストール</a:t>
          </a:r>
          <a:endParaRPr kumimoji="1" lang="ja-JP" altLang="en-US" sz="1400" kern="1200" dirty="0">
            <a:solidFill>
              <a:srgbClr val="002060"/>
            </a:solidFill>
            <a:latin typeface="Meiryo UI" panose="020B0604030504040204" pitchFamily="50" charset="-128"/>
            <a:ea typeface="Meiryo UI" panose="020B0604030504040204" pitchFamily="50" charset="-128"/>
            <a:cs typeface="Meiryo UI" panose="020B0604030504040204" pitchFamily="50" charset="-128"/>
          </a:endParaRPr>
        </a:p>
      </dsp:txBody>
      <dsp:txXfrm>
        <a:off x="3444113" y="195842"/>
        <a:ext cx="1032654" cy="688435"/>
      </dsp:txXfrm>
    </dsp:sp>
    <dsp:sp modelId="{0A5E7B24-26B1-4496-841B-ABCBA2CFA9E7}">
      <dsp:nvSpPr>
        <dsp:cNvPr id="0" name=""/>
        <dsp:cNvSpPr/>
      </dsp:nvSpPr>
      <dsp:spPr>
        <a:xfrm>
          <a:off x="4648875" y="195842"/>
          <a:ext cx="1721089" cy="688435"/>
        </a:xfrm>
        <a:prstGeom prst="chevron">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5"/>
        </a:lnRef>
        <a:fillRef idx="2">
          <a:schemeClr val="accent5"/>
        </a:fillRef>
        <a:effectRef idx="1">
          <a:schemeClr val="accent5"/>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kumimoji="1" lang="en-US" altLang="ja-JP" sz="1400" kern="1200" dirty="0" smtClean="0">
              <a:latin typeface="Meiryo UI" panose="020B0604030504040204" pitchFamily="50" charset="-128"/>
              <a:ea typeface="Meiryo UI" panose="020B0604030504040204" pitchFamily="50" charset="-128"/>
              <a:cs typeface="Meiryo UI" panose="020B0604030504040204" pitchFamily="50" charset="-128"/>
            </a:rPr>
            <a:t>Agent</a:t>
          </a:r>
          <a:r>
            <a:rPr kumimoji="1" lang="ja-JP" altLang="en-US" sz="1400" kern="1200" dirty="0" smtClean="0">
              <a:latin typeface="Meiryo UI" panose="020B0604030504040204" pitchFamily="50" charset="-128"/>
              <a:ea typeface="Meiryo UI" panose="020B0604030504040204" pitchFamily="50" charset="-128"/>
              <a:cs typeface="Meiryo UI" panose="020B0604030504040204" pitchFamily="50" charset="-128"/>
            </a:rPr>
            <a:t>のインストール</a:t>
          </a:r>
          <a:endParaRPr kumimoji="1" lang="ja-JP" altLang="en-US" sz="1400" kern="1200" dirty="0">
            <a:latin typeface="Meiryo UI" panose="020B0604030504040204" pitchFamily="50" charset="-128"/>
            <a:ea typeface="Meiryo UI" panose="020B0604030504040204" pitchFamily="50" charset="-128"/>
            <a:cs typeface="Meiryo UI" panose="020B0604030504040204" pitchFamily="50" charset="-128"/>
          </a:endParaRPr>
        </a:p>
      </dsp:txBody>
      <dsp:txXfrm>
        <a:off x="4993093" y="195842"/>
        <a:ext cx="1032654" cy="688435"/>
      </dsp:txXfrm>
    </dsp:sp>
    <dsp:sp modelId="{2AE629FE-C831-475A-80C8-0AFE1F800F36}">
      <dsp:nvSpPr>
        <dsp:cNvPr id="0" name=""/>
        <dsp:cNvSpPr/>
      </dsp:nvSpPr>
      <dsp:spPr>
        <a:xfrm>
          <a:off x="6197856" y="195842"/>
          <a:ext cx="1721089" cy="688435"/>
        </a:xfrm>
        <a:prstGeom prst="chevron">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5"/>
        </a:lnRef>
        <a:fillRef idx="2">
          <a:schemeClr val="accent5"/>
        </a:fillRef>
        <a:effectRef idx="1">
          <a:schemeClr val="accent5"/>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kumimoji="1" lang="en-US" altLang="ja-JP" sz="1400" kern="1200" dirty="0" smtClean="0">
              <a:latin typeface="Meiryo UI" panose="020B0604030504040204" pitchFamily="50" charset="-128"/>
              <a:ea typeface="Meiryo UI" panose="020B0604030504040204" pitchFamily="50" charset="-128"/>
              <a:cs typeface="Meiryo UI" panose="020B0604030504040204" pitchFamily="50" charset="-128"/>
            </a:rPr>
            <a:t>Agent</a:t>
          </a:r>
          <a:r>
            <a:rPr kumimoji="1" lang="ja-JP" altLang="en-US" sz="1400" kern="1200" dirty="0" smtClean="0">
              <a:latin typeface="Meiryo UI" panose="020B0604030504040204" pitchFamily="50" charset="-128"/>
              <a:ea typeface="Meiryo UI" panose="020B0604030504040204" pitchFamily="50" charset="-128"/>
              <a:cs typeface="Meiryo UI" panose="020B0604030504040204" pitchFamily="50" charset="-128"/>
            </a:rPr>
            <a:t>の有効化</a:t>
          </a:r>
          <a:endParaRPr kumimoji="1" lang="ja-JP" altLang="en-US" sz="1400" kern="1200" dirty="0">
            <a:solidFill>
              <a:srgbClr val="002060"/>
            </a:solidFill>
            <a:latin typeface="Meiryo UI" panose="020B0604030504040204" pitchFamily="50" charset="-128"/>
            <a:ea typeface="Meiryo UI" panose="020B0604030504040204" pitchFamily="50" charset="-128"/>
            <a:cs typeface="Meiryo UI" panose="020B0604030504040204" pitchFamily="50" charset="-128"/>
          </a:endParaRPr>
        </a:p>
      </dsp:txBody>
      <dsp:txXfrm>
        <a:off x="6542074" y="195842"/>
        <a:ext cx="1032654" cy="68843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C3A116-C42A-4E04-AAC0-A8262D535DBA}">
      <dsp:nvSpPr>
        <dsp:cNvPr id="0" name=""/>
        <dsp:cNvSpPr/>
      </dsp:nvSpPr>
      <dsp:spPr>
        <a:xfrm>
          <a:off x="3674" y="112301"/>
          <a:ext cx="2138792" cy="855516"/>
        </a:xfrm>
        <a:prstGeom prst="chevron">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6"/>
        </a:lnRef>
        <a:fillRef idx="2">
          <a:schemeClr val="accent6"/>
        </a:fillRef>
        <a:effectRef idx="1">
          <a:schemeClr val="accent6"/>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kumimoji="1" lang="ja-JP" altLang="en-US" sz="1600" kern="1200" dirty="0" smtClean="0">
              <a:latin typeface="Meiryo UI" panose="020B0604030504040204" pitchFamily="50" charset="-128"/>
              <a:ea typeface="Meiryo UI" panose="020B0604030504040204" pitchFamily="50" charset="-128"/>
              <a:cs typeface="Meiryo UI" panose="020B0604030504040204" pitchFamily="50" charset="-128"/>
            </a:rPr>
            <a:t>ポリシーの作成</a:t>
          </a:r>
          <a:endParaRPr kumimoji="1" lang="ja-JP" altLang="en-US" sz="1600" kern="1200" dirty="0">
            <a:latin typeface="Meiryo UI" panose="020B0604030504040204" pitchFamily="50" charset="-128"/>
            <a:ea typeface="Meiryo UI" panose="020B0604030504040204" pitchFamily="50" charset="-128"/>
            <a:cs typeface="Meiryo UI" panose="020B0604030504040204" pitchFamily="50" charset="-128"/>
          </a:endParaRPr>
        </a:p>
      </dsp:txBody>
      <dsp:txXfrm>
        <a:off x="431432" y="112301"/>
        <a:ext cx="1283276" cy="855516"/>
      </dsp:txXfrm>
    </dsp:sp>
    <dsp:sp modelId="{DDCDEEBD-AE4E-48DE-840C-270126A4B31E}">
      <dsp:nvSpPr>
        <dsp:cNvPr id="0" name=""/>
        <dsp:cNvSpPr/>
      </dsp:nvSpPr>
      <dsp:spPr>
        <a:xfrm>
          <a:off x="1928587" y="112301"/>
          <a:ext cx="2138792" cy="855516"/>
        </a:xfrm>
        <a:prstGeom prst="chevron">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6"/>
        </a:lnRef>
        <a:fillRef idx="2">
          <a:schemeClr val="accent6"/>
        </a:fillRef>
        <a:effectRef idx="1">
          <a:schemeClr val="accent6"/>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kumimoji="1" lang="ja-JP" altLang="en-US" sz="1600" kern="1200" dirty="0" smtClean="0">
              <a:latin typeface="Meiryo UI" panose="020B0604030504040204" pitchFamily="50" charset="-128"/>
              <a:ea typeface="Meiryo UI" panose="020B0604030504040204" pitchFamily="50" charset="-128"/>
              <a:cs typeface="Meiryo UI" panose="020B0604030504040204" pitchFamily="50" charset="-128"/>
            </a:rPr>
            <a:t>ポリシーの適用</a:t>
          </a:r>
          <a:endParaRPr kumimoji="1" lang="ja-JP" altLang="en-US" sz="1600" kern="1200" dirty="0">
            <a:latin typeface="Meiryo UI" panose="020B0604030504040204" pitchFamily="50" charset="-128"/>
            <a:ea typeface="Meiryo UI" panose="020B0604030504040204" pitchFamily="50" charset="-128"/>
            <a:cs typeface="Meiryo UI" panose="020B0604030504040204" pitchFamily="50" charset="-128"/>
          </a:endParaRPr>
        </a:p>
      </dsp:txBody>
      <dsp:txXfrm>
        <a:off x="2356345" y="112301"/>
        <a:ext cx="1283276" cy="855516"/>
      </dsp:txXfrm>
    </dsp:sp>
    <dsp:sp modelId="{99F37965-A559-466E-ADBB-0FE794A016F3}">
      <dsp:nvSpPr>
        <dsp:cNvPr id="0" name=""/>
        <dsp:cNvSpPr/>
      </dsp:nvSpPr>
      <dsp:spPr>
        <a:xfrm>
          <a:off x="3853500" y="112301"/>
          <a:ext cx="2138792" cy="855516"/>
        </a:xfrm>
        <a:prstGeom prst="chevron">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kumimoji="1" lang="ja-JP" altLang="en-US" sz="1600" kern="1200" dirty="0" smtClean="0">
              <a:latin typeface="Meiryo UI" panose="020B0604030504040204" pitchFamily="50" charset="-128"/>
              <a:ea typeface="Meiryo UI" panose="020B0604030504040204" pitchFamily="50" charset="-128"/>
              <a:cs typeface="Meiryo UI" panose="020B0604030504040204" pitchFamily="50" charset="-128"/>
            </a:rPr>
            <a:t>運用</a:t>
          </a:r>
          <a:endParaRPr kumimoji="1" lang="ja-JP" altLang="en-US" sz="1600" kern="1200" dirty="0">
            <a:latin typeface="Meiryo UI" panose="020B0604030504040204" pitchFamily="50" charset="-128"/>
            <a:ea typeface="Meiryo UI" panose="020B0604030504040204" pitchFamily="50" charset="-128"/>
            <a:cs typeface="Meiryo UI" panose="020B0604030504040204" pitchFamily="50" charset="-128"/>
          </a:endParaRPr>
        </a:p>
      </dsp:txBody>
      <dsp:txXfrm>
        <a:off x="4281258" y="112301"/>
        <a:ext cx="1283276" cy="855516"/>
      </dsp:txXfrm>
    </dsp:sp>
    <dsp:sp modelId="{42EC4A99-E042-40C7-BD98-D128CD3502C0}">
      <dsp:nvSpPr>
        <dsp:cNvPr id="0" name=""/>
        <dsp:cNvSpPr/>
      </dsp:nvSpPr>
      <dsp:spPr>
        <a:xfrm>
          <a:off x="5778413" y="112301"/>
          <a:ext cx="2138792" cy="855516"/>
        </a:xfrm>
        <a:prstGeom prst="chevron">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kumimoji="1" lang="ja-JP" altLang="en-US" sz="1600" kern="1200" dirty="0" smtClean="0">
              <a:latin typeface="Meiryo UI" panose="020B0604030504040204" pitchFamily="50" charset="-128"/>
              <a:ea typeface="Meiryo UI" panose="020B0604030504040204" pitchFamily="50" charset="-128"/>
              <a:cs typeface="Meiryo UI" panose="020B0604030504040204" pitchFamily="50" charset="-128"/>
            </a:rPr>
            <a:t>ポリシー変更・再適用</a:t>
          </a:r>
          <a:endParaRPr kumimoji="1" lang="ja-JP" altLang="en-US" sz="1600" kern="1200" dirty="0">
            <a:latin typeface="Meiryo UI" panose="020B0604030504040204" pitchFamily="50" charset="-128"/>
            <a:ea typeface="Meiryo UI" panose="020B0604030504040204" pitchFamily="50" charset="-128"/>
            <a:cs typeface="Meiryo UI" panose="020B0604030504040204" pitchFamily="50" charset="-128"/>
          </a:endParaRPr>
        </a:p>
      </dsp:txBody>
      <dsp:txXfrm>
        <a:off x="6206171" y="112301"/>
        <a:ext cx="1283276" cy="85551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B3FF6-51AB-4024-B30B-D39EBEB387E2}">
      <dsp:nvSpPr>
        <dsp:cNvPr id="0" name=""/>
        <dsp:cNvSpPr/>
      </dsp:nvSpPr>
      <dsp:spPr>
        <a:xfrm>
          <a:off x="0" y="41924"/>
          <a:ext cx="8295471" cy="707850"/>
        </a:xfrm>
        <a:prstGeom prst="roundRect">
          <a:avLst/>
        </a:prstGeom>
        <a:solidFill>
          <a:srgbClr val="560F11">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kumimoji="1" lang="en-US" altLang="ja-JP" sz="2400" b="1" kern="1200"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1</a:t>
          </a:r>
          <a:r>
            <a:rPr kumimoji="1" lang="ja-JP" altLang="en-US" sz="2400" b="1" kern="1200"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．仮想パッチは自動適用！</a:t>
          </a:r>
          <a:endParaRPr kumimoji="1" lang="ja-JP" altLang="en-US" sz="2400" b="1" kern="1200" dirty="0">
            <a:solidFill>
              <a:srgbClr val="FFFFFF"/>
            </a:solidFill>
            <a:latin typeface="Meiryo UI" panose="020B0604030504040204" pitchFamily="50" charset="-128"/>
            <a:ea typeface="Meiryo UI" panose="020B0604030504040204" pitchFamily="50" charset="-128"/>
            <a:cs typeface="Meiryo UI" panose="020B0604030504040204" pitchFamily="50" charset="-128"/>
          </a:endParaRPr>
        </a:p>
      </dsp:txBody>
      <dsp:txXfrm>
        <a:off x="34554" y="76478"/>
        <a:ext cx="8226363" cy="638742"/>
      </dsp:txXfrm>
    </dsp:sp>
    <dsp:sp modelId="{40C40EBB-593E-497A-B57A-ADE4C1993EFA}">
      <dsp:nvSpPr>
        <dsp:cNvPr id="0" name=""/>
        <dsp:cNvSpPr/>
      </dsp:nvSpPr>
      <dsp:spPr>
        <a:xfrm>
          <a:off x="0" y="749774"/>
          <a:ext cx="8295471" cy="774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381" tIns="27940" rIns="156464" bIns="27940" numCol="1" spcCol="1270" anchor="t" anchorCtr="0">
          <a:noAutofit/>
        </a:bodyPr>
        <a:lstStyle/>
        <a:p>
          <a:pPr marL="171450" lvl="1" indent="-171450" algn="l" defTabSz="755650">
            <a:lnSpc>
              <a:spcPct val="90000"/>
            </a:lnSpc>
            <a:spcBef>
              <a:spcPct val="0"/>
            </a:spcBef>
            <a:spcAft>
              <a:spcPct val="20000"/>
            </a:spcAft>
            <a:buChar char="••"/>
          </a:pPr>
          <a:r>
            <a:rPr kumimoji="1" lang="ja-JP" altLang="en-US" sz="1700" kern="1200" smtClean="0">
              <a:solidFill>
                <a:srgbClr val="000000">
                  <a:hueOff val="0"/>
                  <a:satOff val="0"/>
                  <a:lumOff val="0"/>
                  <a:alphaOff val="0"/>
                </a:srgbClr>
              </a:solidFill>
              <a:latin typeface="Meiryo UI" panose="020B0604030504040204" pitchFamily="50" charset="-128"/>
              <a:ea typeface="Meiryo UI" panose="020B0604030504040204" pitchFamily="50" charset="-128"/>
              <a:cs typeface="Meiryo UI" panose="020B0604030504040204" pitchFamily="50" charset="-128"/>
            </a:rPr>
            <a:t>推奨検索機能で</a:t>
          </a:r>
          <a:r>
            <a:rPr kumimoji="1" lang="en-US" altLang="ja-JP" sz="1700" kern="1200" smtClean="0">
              <a:solidFill>
                <a:srgbClr val="000000">
                  <a:hueOff val="0"/>
                  <a:satOff val="0"/>
                  <a:lumOff val="0"/>
                  <a:alphaOff val="0"/>
                </a:srgbClr>
              </a:solidFill>
              <a:latin typeface="Meiryo UI" panose="020B0604030504040204" pitchFamily="50" charset="-128"/>
              <a:ea typeface="Meiryo UI" panose="020B0604030504040204" pitchFamily="50" charset="-128"/>
              <a:cs typeface="Meiryo UI" panose="020B0604030504040204" pitchFamily="50" charset="-128"/>
            </a:rPr>
            <a:t>OS</a:t>
          </a:r>
          <a:r>
            <a:rPr kumimoji="1" lang="ja-JP" altLang="en-US" sz="1700" kern="1200" smtClean="0">
              <a:solidFill>
                <a:srgbClr val="000000">
                  <a:hueOff val="0"/>
                  <a:satOff val="0"/>
                  <a:lumOff val="0"/>
                  <a:alphaOff val="0"/>
                </a:srgbClr>
              </a:solidFill>
              <a:latin typeface="Meiryo UI" panose="020B0604030504040204" pitchFamily="50" charset="-128"/>
              <a:ea typeface="Meiryo UI" panose="020B0604030504040204" pitchFamily="50" charset="-128"/>
              <a:cs typeface="Meiryo UI" panose="020B0604030504040204" pitchFamily="50" charset="-128"/>
            </a:rPr>
            <a:t>に存在する脆弱性を自動判別＆仮想パッチ自動適用</a:t>
          </a:r>
          <a:endParaRPr kumimoji="1" lang="ja-JP" altLang="en-US" sz="1700" kern="1200" dirty="0">
            <a:solidFill>
              <a:srgbClr val="000000">
                <a:hueOff val="0"/>
                <a:satOff val="0"/>
                <a:lumOff val="0"/>
                <a:alphaOff val="0"/>
              </a:srgbClr>
            </a:solidFill>
            <a:latin typeface="Meiryo UI" panose="020B0604030504040204" pitchFamily="50" charset="-128"/>
            <a:ea typeface="Meiryo UI" panose="020B0604030504040204" pitchFamily="50" charset="-128"/>
            <a:cs typeface="Meiryo UI" panose="020B0604030504040204" pitchFamily="50" charset="-128"/>
          </a:endParaRPr>
        </a:p>
        <a:p>
          <a:pPr marL="171450" lvl="1" indent="-171450" algn="l" defTabSz="755650">
            <a:lnSpc>
              <a:spcPct val="90000"/>
            </a:lnSpc>
            <a:spcBef>
              <a:spcPct val="0"/>
            </a:spcBef>
            <a:spcAft>
              <a:spcPct val="20000"/>
            </a:spcAft>
            <a:buChar char="••"/>
          </a:pPr>
          <a:r>
            <a:rPr kumimoji="1" lang="ja-JP" altLang="en-US" sz="1700" kern="1200" smtClean="0">
              <a:solidFill>
                <a:srgbClr val="000000">
                  <a:hueOff val="0"/>
                  <a:satOff val="0"/>
                  <a:lumOff val="0"/>
                  <a:alphaOff val="0"/>
                </a:srgbClr>
              </a:solidFill>
              <a:latin typeface="Meiryo UI" panose="020B0604030504040204" pitchFamily="50" charset="-128"/>
              <a:ea typeface="Meiryo UI" panose="020B0604030504040204" pitchFamily="50" charset="-128"/>
              <a:cs typeface="Meiryo UI" panose="020B0604030504040204" pitchFamily="50" charset="-128"/>
            </a:rPr>
            <a:t>正規パッチ適用後は自動的に仮想パッチが外れます</a:t>
          </a:r>
          <a:endParaRPr kumimoji="1" lang="ja-JP" altLang="en-US" sz="1700" kern="1200" dirty="0">
            <a:solidFill>
              <a:srgbClr val="000000">
                <a:hueOff val="0"/>
                <a:satOff val="0"/>
                <a:lumOff val="0"/>
                <a:alphaOff val="0"/>
              </a:srgbClr>
            </a:solidFill>
            <a:latin typeface="Meiryo UI" panose="020B0604030504040204" pitchFamily="50" charset="-128"/>
            <a:ea typeface="Meiryo UI" panose="020B0604030504040204" pitchFamily="50" charset="-128"/>
            <a:cs typeface="Meiryo UI" panose="020B0604030504040204" pitchFamily="50" charset="-128"/>
          </a:endParaRPr>
        </a:p>
      </dsp:txBody>
      <dsp:txXfrm>
        <a:off x="0" y="749774"/>
        <a:ext cx="8295471" cy="774180"/>
      </dsp:txXfrm>
    </dsp:sp>
    <dsp:sp modelId="{D4CF5489-07BA-498A-8450-BF8679C80AFE}">
      <dsp:nvSpPr>
        <dsp:cNvPr id="0" name=""/>
        <dsp:cNvSpPr/>
      </dsp:nvSpPr>
      <dsp:spPr>
        <a:xfrm>
          <a:off x="0" y="1523954"/>
          <a:ext cx="8295471" cy="707850"/>
        </a:xfrm>
        <a:prstGeom prst="roundRect">
          <a:avLst/>
        </a:prstGeom>
        <a:solidFill>
          <a:srgbClr val="560F11">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kumimoji="1" lang="en-US" altLang="ja-JP" sz="2400" b="1" kern="1200"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2</a:t>
          </a:r>
          <a:r>
            <a:rPr kumimoji="1" lang="ja-JP" altLang="en-US" sz="2400" b="1" kern="1200"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．システムへの影響が最小限！</a:t>
          </a:r>
          <a:endParaRPr kumimoji="1" lang="ja-JP" altLang="en-US" sz="2400" b="1" kern="1200" dirty="0">
            <a:solidFill>
              <a:srgbClr val="FFFFFF"/>
            </a:solidFill>
            <a:latin typeface="Meiryo UI" panose="020B0604030504040204" pitchFamily="50" charset="-128"/>
            <a:ea typeface="Meiryo UI" panose="020B0604030504040204" pitchFamily="50" charset="-128"/>
            <a:cs typeface="Meiryo UI" panose="020B0604030504040204" pitchFamily="50" charset="-128"/>
          </a:endParaRPr>
        </a:p>
      </dsp:txBody>
      <dsp:txXfrm>
        <a:off x="34554" y="1558508"/>
        <a:ext cx="8226363" cy="638742"/>
      </dsp:txXfrm>
    </dsp:sp>
    <dsp:sp modelId="{11922422-661E-4965-A617-397F66F9EB72}">
      <dsp:nvSpPr>
        <dsp:cNvPr id="0" name=""/>
        <dsp:cNvSpPr/>
      </dsp:nvSpPr>
      <dsp:spPr>
        <a:xfrm>
          <a:off x="0" y="2231804"/>
          <a:ext cx="8295471" cy="774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381" tIns="27940" rIns="156464" bIns="27940" numCol="1" spcCol="1270" anchor="t" anchorCtr="0">
          <a:noAutofit/>
        </a:bodyPr>
        <a:lstStyle/>
        <a:p>
          <a:pPr marL="171450" lvl="1" indent="-171450" algn="l" defTabSz="755650">
            <a:lnSpc>
              <a:spcPct val="90000"/>
            </a:lnSpc>
            <a:spcBef>
              <a:spcPct val="0"/>
            </a:spcBef>
            <a:spcAft>
              <a:spcPct val="20000"/>
            </a:spcAft>
            <a:buChar char="••"/>
          </a:pPr>
          <a:r>
            <a:rPr kumimoji="1" lang="ja-JP" altLang="en-US" sz="1700" kern="1200" smtClean="0">
              <a:solidFill>
                <a:srgbClr val="000000">
                  <a:hueOff val="0"/>
                  <a:satOff val="0"/>
                  <a:lumOff val="0"/>
                  <a:alphaOff val="0"/>
                </a:srgbClr>
              </a:solidFill>
              <a:latin typeface="Meiryo UI" panose="020B0604030504040204" pitchFamily="50" charset="-128"/>
              <a:ea typeface="Meiryo UI" panose="020B0604030504040204" pitchFamily="50" charset="-128"/>
              <a:cs typeface="Meiryo UI" panose="020B0604030504040204" pitchFamily="50" charset="-128"/>
            </a:rPr>
            <a:t>ネットワークレイヤーでブロックするため、システムへの影響が最小限です</a:t>
          </a:r>
          <a:endParaRPr kumimoji="1" lang="ja-JP" altLang="en-US" sz="1700" kern="1200" dirty="0">
            <a:solidFill>
              <a:srgbClr val="000000">
                <a:hueOff val="0"/>
                <a:satOff val="0"/>
                <a:lumOff val="0"/>
                <a:alphaOff val="0"/>
              </a:srgbClr>
            </a:solidFill>
            <a:latin typeface="Meiryo UI" panose="020B0604030504040204" pitchFamily="50" charset="-128"/>
            <a:ea typeface="Meiryo UI" panose="020B0604030504040204" pitchFamily="50" charset="-128"/>
            <a:cs typeface="Meiryo UI" panose="020B0604030504040204" pitchFamily="50" charset="-128"/>
          </a:endParaRPr>
        </a:p>
        <a:p>
          <a:pPr marL="171450" lvl="1" indent="-171450" algn="l" defTabSz="755650">
            <a:lnSpc>
              <a:spcPct val="90000"/>
            </a:lnSpc>
            <a:spcBef>
              <a:spcPct val="0"/>
            </a:spcBef>
            <a:spcAft>
              <a:spcPct val="20000"/>
            </a:spcAft>
            <a:buChar char="••"/>
          </a:pPr>
          <a:r>
            <a:rPr kumimoji="1" lang="ja-JP" altLang="en-US" sz="1700" kern="1200" smtClean="0">
              <a:solidFill>
                <a:srgbClr val="000000">
                  <a:hueOff val="0"/>
                  <a:satOff val="0"/>
                  <a:lumOff val="0"/>
                  <a:alphaOff val="0"/>
                </a:srgbClr>
              </a:solidFill>
              <a:latin typeface="Meiryo UI" panose="020B0604030504040204" pitchFamily="50" charset="-128"/>
              <a:ea typeface="Meiryo UI" panose="020B0604030504040204" pitchFamily="50" charset="-128"/>
              <a:cs typeface="Meiryo UI" panose="020B0604030504040204" pitchFamily="50" charset="-128"/>
            </a:rPr>
            <a:t>検知モード、ブロックモードの切り替えも簡単</a:t>
          </a:r>
          <a:endParaRPr kumimoji="1" lang="ja-JP" altLang="en-US" sz="1700" kern="1200" dirty="0">
            <a:solidFill>
              <a:srgbClr val="000000">
                <a:hueOff val="0"/>
                <a:satOff val="0"/>
                <a:lumOff val="0"/>
                <a:alphaOff val="0"/>
              </a:srgbClr>
            </a:solidFill>
            <a:latin typeface="Meiryo UI" panose="020B0604030504040204" pitchFamily="50" charset="-128"/>
            <a:ea typeface="Meiryo UI" panose="020B0604030504040204" pitchFamily="50" charset="-128"/>
            <a:cs typeface="Meiryo UI" panose="020B0604030504040204" pitchFamily="50" charset="-128"/>
          </a:endParaRPr>
        </a:p>
      </dsp:txBody>
      <dsp:txXfrm>
        <a:off x="0" y="2231804"/>
        <a:ext cx="8295471" cy="774180"/>
      </dsp:txXfrm>
    </dsp:sp>
    <dsp:sp modelId="{D196CD77-1896-41C9-AD71-99486606BEA6}">
      <dsp:nvSpPr>
        <dsp:cNvPr id="0" name=""/>
        <dsp:cNvSpPr/>
      </dsp:nvSpPr>
      <dsp:spPr>
        <a:xfrm>
          <a:off x="0" y="3005984"/>
          <a:ext cx="8295471" cy="707850"/>
        </a:xfrm>
        <a:prstGeom prst="roundRect">
          <a:avLst/>
        </a:prstGeom>
        <a:solidFill>
          <a:srgbClr val="560F11">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kumimoji="1" lang="en-US" altLang="ja-JP" sz="2400" b="1" kern="1200"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3</a:t>
          </a:r>
          <a:r>
            <a:rPr kumimoji="1" lang="ja-JP" altLang="en-US" sz="2400" b="1" kern="1200"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．多数の導入実績！</a:t>
          </a:r>
          <a:endParaRPr kumimoji="1" lang="ja-JP" altLang="en-US" sz="2400" b="1" kern="1200" dirty="0">
            <a:solidFill>
              <a:srgbClr val="FFFFFF"/>
            </a:solidFill>
            <a:latin typeface="Meiryo UI" panose="020B0604030504040204" pitchFamily="50" charset="-128"/>
            <a:ea typeface="Meiryo UI" panose="020B0604030504040204" pitchFamily="50" charset="-128"/>
            <a:cs typeface="Meiryo UI" panose="020B0604030504040204" pitchFamily="50" charset="-128"/>
          </a:endParaRPr>
        </a:p>
      </dsp:txBody>
      <dsp:txXfrm>
        <a:off x="34554" y="3040538"/>
        <a:ext cx="8226363" cy="638742"/>
      </dsp:txXfrm>
    </dsp:sp>
    <dsp:sp modelId="{E07A256B-60FC-416C-8FF6-12D09B466C00}">
      <dsp:nvSpPr>
        <dsp:cNvPr id="0" name=""/>
        <dsp:cNvSpPr/>
      </dsp:nvSpPr>
      <dsp:spPr>
        <a:xfrm>
          <a:off x="0" y="3713834"/>
          <a:ext cx="8295471" cy="774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381" tIns="27940" rIns="156464" bIns="27940" numCol="1" spcCol="1270" anchor="t" anchorCtr="0">
          <a:noAutofit/>
        </a:bodyPr>
        <a:lstStyle/>
        <a:p>
          <a:pPr marL="171450" lvl="1" indent="-171450" algn="l" defTabSz="755650">
            <a:lnSpc>
              <a:spcPct val="90000"/>
            </a:lnSpc>
            <a:spcBef>
              <a:spcPct val="0"/>
            </a:spcBef>
            <a:spcAft>
              <a:spcPct val="20000"/>
            </a:spcAft>
            <a:buChar char="••"/>
          </a:pPr>
          <a:r>
            <a:rPr kumimoji="1" lang="ja-JP" altLang="en-US" sz="1700" kern="1200" smtClean="0">
              <a:solidFill>
                <a:srgbClr val="000000">
                  <a:hueOff val="0"/>
                  <a:satOff val="0"/>
                  <a:lumOff val="0"/>
                  <a:alphaOff val="0"/>
                </a:srgbClr>
              </a:solidFill>
              <a:latin typeface="Meiryo UI" panose="020B0604030504040204" pitchFamily="50" charset="-128"/>
              <a:ea typeface="Meiryo UI" panose="020B0604030504040204" pitchFamily="50" charset="-128"/>
              <a:cs typeface="Meiryo UI" panose="020B0604030504040204" pitchFamily="50" charset="-128"/>
            </a:rPr>
            <a:t>物理、仮想、クラウド基盤に対して導入実績多数</a:t>
          </a:r>
          <a:endParaRPr kumimoji="1" lang="ja-JP" altLang="en-US" sz="1700" kern="1200" dirty="0">
            <a:solidFill>
              <a:srgbClr val="000000">
                <a:hueOff val="0"/>
                <a:satOff val="0"/>
                <a:lumOff val="0"/>
                <a:alphaOff val="0"/>
              </a:srgbClr>
            </a:solidFill>
            <a:latin typeface="Meiryo UI" panose="020B0604030504040204" pitchFamily="50" charset="-128"/>
            <a:ea typeface="Meiryo UI" panose="020B0604030504040204" pitchFamily="50" charset="-128"/>
            <a:cs typeface="Meiryo UI" panose="020B0604030504040204" pitchFamily="50" charset="-128"/>
          </a:endParaRPr>
        </a:p>
        <a:p>
          <a:pPr marL="171450" lvl="1" indent="-171450" algn="l" defTabSz="755650">
            <a:lnSpc>
              <a:spcPct val="90000"/>
            </a:lnSpc>
            <a:spcBef>
              <a:spcPct val="0"/>
            </a:spcBef>
            <a:spcAft>
              <a:spcPct val="20000"/>
            </a:spcAft>
            <a:buChar char="••"/>
          </a:pPr>
          <a:r>
            <a:rPr kumimoji="1" lang="en-US" altLang="ja-JP" sz="1700" kern="1200" smtClean="0">
              <a:solidFill>
                <a:srgbClr val="000000">
                  <a:hueOff val="0"/>
                  <a:satOff val="0"/>
                  <a:lumOff val="0"/>
                  <a:alphaOff val="0"/>
                </a:srgbClr>
              </a:solidFill>
              <a:latin typeface="Meiryo UI" panose="020B0604030504040204" pitchFamily="50" charset="-128"/>
              <a:ea typeface="Meiryo UI" panose="020B0604030504040204" pitchFamily="50" charset="-128"/>
              <a:cs typeface="Meiryo UI" panose="020B0604030504040204" pitchFamily="50" charset="-128"/>
            </a:rPr>
            <a:t>AWS</a:t>
          </a:r>
          <a:r>
            <a:rPr kumimoji="1" lang="ja-JP" altLang="en-US" sz="1700" kern="1200" smtClean="0">
              <a:solidFill>
                <a:srgbClr val="000000">
                  <a:hueOff val="0"/>
                  <a:satOff val="0"/>
                  <a:lumOff val="0"/>
                  <a:alphaOff val="0"/>
                </a:srgbClr>
              </a:solidFill>
              <a:latin typeface="Meiryo UI" panose="020B0604030504040204" pitchFamily="50" charset="-128"/>
              <a:ea typeface="Meiryo UI" panose="020B0604030504040204" pitchFamily="50" charset="-128"/>
              <a:cs typeface="Meiryo UI" panose="020B0604030504040204" pitchFamily="50" charset="-128"/>
            </a:rPr>
            <a:t>等のクラウドでの実績も多数</a:t>
          </a:r>
          <a:endParaRPr kumimoji="1" lang="ja-JP" altLang="en-US" sz="1700" kern="1200" dirty="0">
            <a:solidFill>
              <a:srgbClr val="000000">
                <a:hueOff val="0"/>
                <a:satOff val="0"/>
                <a:lumOff val="0"/>
                <a:alphaOff val="0"/>
              </a:srgbClr>
            </a:solidFill>
            <a:latin typeface="Meiryo UI" panose="020B0604030504040204" pitchFamily="50" charset="-128"/>
            <a:ea typeface="Meiryo UI" panose="020B0604030504040204" pitchFamily="50" charset="-128"/>
            <a:cs typeface="Meiryo UI" panose="020B0604030504040204" pitchFamily="50" charset="-128"/>
          </a:endParaRPr>
        </a:p>
      </dsp:txBody>
      <dsp:txXfrm>
        <a:off x="0" y="3713834"/>
        <a:ext cx="8295471" cy="774180"/>
      </dsp:txXfrm>
    </dsp:sp>
    <dsp:sp modelId="{66666803-61B6-4529-BAC3-2FD715A37AAD}">
      <dsp:nvSpPr>
        <dsp:cNvPr id="0" name=""/>
        <dsp:cNvSpPr/>
      </dsp:nvSpPr>
      <dsp:spPr>
        <a:xfrm>
          <a:off x="0" y="4488014"/>
          <a:ext cx="8295471" cy="707850"/>
        </a:xfrm>
        <a:prstGeom prst="roundRect">
          <a:avLst/>
        </a:prstGeom>
        <a:solidFill>
          <a:srgbClr val="560F11">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kumimoji="1" lang="en-US" altLang="ja-JP" sz="2400" b="1" kern="1200"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4</a:t>
          </a:r>
          <a:r>
            <a:rPr kumimoji="1" lang="ja-JP" altLang="en-US" sz="2400" b="1" kern="1200"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2400" b="1" kern="1200"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EOS</a:t>
          </a:r>
          <a:r>
            <a:rPr kumimoji="1" lang="ja-JP" altLang="en-US" sz="2400" b="1" kern="1200"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を迎える</a:t>
          </a:r>
          <a:r>
            <a:rPr kumimoji="1" lang="en-US" altLang="ja-JP" sz="2400" b="1" kern="1200"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OS</a:t>
          </a:r>
          <a:r>
            <a:rPr kumimoji="1" lang="ja-JP" altLang="en-US" sz="2400" b="1" kern="1200"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もサポート！</a:t>
          </a:r>
          <a:endParaRPr kumimoji="1" lang="ja-JP" altLang="en-US" sz="2400" b="1" kern="1200" dirty="0">
            <a:solidFill>
              <a:srgbClr val="FFFFFF"/>
            </a:solidFill>
            <a:latin typeface="Meiryo UI" panose="020B0604030504040204" pitchFamily="50" charset="-128"/>
            <a:ea typeface="Meiryo UI" panose="020B0604030504040204" pitchFamily="50" charset="-128"/>
            <a:cs typeface="Meiryo UI" panose="020B0604030504040204" pitchFamily="50" charset="-128"/>
          </a:endParaRPr>
        </a:p>
      </dsp:txBody>
      <dsp:txXfrm>
        <a:off x="34554" y="4522568"/>
        <a:ext cx="8226363" cy="638742"/>
      </dsp:txXfrm>
    </dsp:sp>
    <dsp:sp modelId="{FF5B40B5-6805-4FCB-955D-27C9C7615954}">
      <dsp:nvSpPr>
        <dsp:cNvPr id="0" name=""/>
        <dsp:cNvSpPr/>
      </dsp:nvSpPr>
      <dsp:spPr>
        <a:xfrm>
          <a:off x="0" y="5195864"/>
          <a:ext cx="8295471" cy="387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381" tIns="27940" rIns="156464" bIns="27940" numCol="1" spcCol="1270" anchor="t" anchorCtr="0">
          <a:noAutofit/>
        </a:bodyPr>
        <a:lstStyle/>
        <a:p>
          <a:pPr marL="171450" lvl="1" indent="-171450" algn="l" defTabSz="755650">
            <a:lnSpc>
              <a:spcPct val="90000"/>
            </a:lnSpc>
            <a:spcBef>
              <a:spcPct val="0"/>
            </a:spcBef>
            <a:spcAft>
              <a:spcPct val="20000"/>
            </a:spcAft>
            <a:buChar char="••"/>
          </a:pPr>
          <a:r>
            <a:rPr kumimoji="1" lang="en-US" altLang="ja-JP" sz="1700" kern="1200" dirty="0" smtClean="0">
              <a:solidFill>
                <a:srgbClr val="000000">
                  <a:hueOff val="0"/>
                  <a:satOff val="0"/>
                  <a:lumOff val="0"/>
                  <a:alphaOff val="0"/>
                </a:srgbClr>
              </a:solidFill>
              <a:latin typeface="Meiryo UI" panose="020B0604030504040204" pitchFamily="50" charset="-128"/>
              <a:ea typeface="Meiryo UI" panose="020B0604030504040204" pitchFamily="50" charset="-128"/>
              <a:cs typeface="Meiryo UI" panose="020B0604030504040204" pitchFamily="50" charset="-128"/>
            </a:rPr>
            <a:t>Windows2003</a:t>
          </a:r>
          <a:r>
            <a:rPr kumimoji="1" lang="ja-JP" altLang="en-US" sz="1700" kern="1200" dirty="0" smtClean="0">
              <a:solidFill>
                <a:srgbClr val="000000">
                  <a:hueOff val="0"/>
                  <a:satOff val="0"/>
                  <a:lumOff val="0"/>
                  <a:alphaOff val="0"/>
                </a:srgbClr>
              </a:solidFill>
              <a:latin typeface="Meiryo UI" panose="020B0604030504040204" pitchFamily="50" charset="-128"/>
              <a:ea typeface="Meiryo UI" panose="020B0604030504040204" pitchFamily="50" charset="-128"/>
              <a:cs typeface="Meiryo UI" panose="020B0604030504040204" pitchFamily="50" charset="-128"/>
            </a:rPr>
            <a:t>の仮想パッチも継続してリリース</a:t>
          </a:r>
          <a:endParaRPr kumimoji="1" lang="ja-JP" altLang="en-US" sz="1700" kern="1200" dirty="0">
            <a:solidFill>
              <a:srgbClr val="000000">
                <a:hueOff val="0"/>
                <a:satOff val="0"/>
                <a:lumOff val="0"/>
                <a:alphaOff val="0"/>
              </a:srgbClr>
            </a:solidFill>
            <a:latin typeface="Meiryo UI" panose="020B0604030504040204" pitchFamily="50" charset="-128"/>
            <a:ea typeface="Meiryo UI" panose="020B0604030504040204" pitchFamily="50" charset="-128"/>
            <a:cs typeface="Meiryo UI" panose="020B0604030504040204" pitchFamily="50" charset="-128"/>
          </a:endParaRPr>
        </a:p>
      </dsp:txBody>
      <dsp:txXfrm>
        <a:off x="0" y="5195864"/>
        <a:ext cx="8295471" cy="38709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8.png"/></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image" Target="../media/image53.png"/></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image" Target="../media/image100.png"/></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image" Target="../media/image53.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4.png"/></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image" Target="../media/image54.png"/></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image" Target="../media/image53.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88.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4.png"/></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image" Target="../media/image53.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image" Target="../media/image53.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01.png"/></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4.png"/></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image" Target="../media/image5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4.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4.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image" Target="../media/image53.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4.png"/></Relationships>
</file>

<file path=ppt/drawings/_rels/vmlDrawing7.v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image" Target="../media/image53.png"/></Relationships>
</file>

<file path=ppt/drawings/_rels/vmlDrawing8.v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image" Target="../media/image54.png"/></Relationships>
</file>

<file path=ppt/drawings/_rels/vmlDrawing9.v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image" Target="../media/image53.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0" cy="493316"/>
          </a:xfrm>
          <a:prstGeom prst="rect">
            <a:avLst/>
          </a:prstGeom>
        </p:spPr>
        <p:txBody>
          <a:bodyPr vert="horz" wrap="square" lIns="94864" tIns="47433" rIns="94864" bIns="47433" numCol="1" anchor="t" anchorCtr="0" compatLnSpc="1">
            <a:prstTxWarp prst="textNoShape">
              <a:avLst/>
            </a:prstTxWarp>
          </a:bodyPr>
          <a:lstStyle>
            <a:lvl1pPr eaLnBrk="1" hangingPunct="1">
              <a:defRPr sz="1200" smtClean="0"/>
            </a:lvl1pPr>
          </a:lstStyle>
          <a:p>
            <a:pPr>
              <a:defRPr/>
            </a:pPr>
            <a:endParaRPr lang="en-US"/>
          </a:p>
        </p:txBody>
      </p:sp>
      <p:sp>
        <p:nvSpPr>
          <p:cNvPr id="3" name="Date Placeholder 2"/>
          <p:cNvSpPr>
            <a:spLocks noGrp="1"/>
          </p:cNvSpPr>
          <p:nvPr>
            <p:ph type="dt" sz="quarter" idx="1"/>
          </p:nvPr>
        </p:nvSpPr>
        <p:spPr>
          <a:xfrm>
            <a:off x="3815374" y="0"/>
            <a:ext cx="2918830" cy="493316"/>
          </a:xfrm>
          <a:prstGeom prst="rect">
            <a:avLst/>
          </a:prstGeom>
        </p:spPr>
        <p:txBody>
          <a:bodyPr vert="horz" wrap="square" lIns="94864" tIns="47433" rIns="94864" bIns="47433" numCol="1" anchor="t" anchorCtr="0" compatLnSpc="1">
            <a:prstTxWarp prst="textNoShape">
              <a:avLst/>
            </a:prstTxWarp>
          </a:bodyPr>
          <a:lstStyle>
            <a:lvl1pPr algn="r" eaLnBrk="1" hangingPunct="1">
              <a:defRPr sz="1200" smtClean="0"/>
            </a:lvl1pPr>
          </a:lstStyle>
          <a:p>
            <a:pPr>
              <a:defRPr/>
            </a:pPr>
            <a:fld id="{AAEA3F34-D608-9B45-9515-8294AFD5FCED}" type="datetimeFigureOut">
              <a:rPr lang="en-US"/>
              <a:pPr>
                <a:defRPr/>
              </a:pPr>
              <a:t>4/1/2016</a:t>
            </a:fld>
            <a:endParaRPr lang="en-US"/>
          </a:p>
        </p:txBody>
      </p:sp>
      <p:sp>
        <p:nvSpPr>
          <p:cNvPr id="4" name="Footer Placeholder 3"/>
          <p:cNvSpPr>
            <a:spLocks noGrp="1"/>
          </p:cNvSpPr>
          <p:nvPr>
            <p:ph type="ftr" sz="quarter" idx="2"/>
          </p:nvPr>
        </p:nvSpPr>
        <p:spPr>
          <a:xfrm>
            <a:off x="0" y="9371285"/>
            <a:ext cx="2918830" cy="493316"/>
          </a:xfrm>
          <a:prstGeom prst="rect">
            <a:avLst/>
          </a:prstGeom>
        </p:spPr>
        <p:txBody>
          <a:bodyPr vert="horz" wrap="square" lIns="94864" tIns="47433" rIns="94864" bIns="47433" numCol="1" anchor="b" anchorCtr="0" compatLnSpc="1">
            <a:prstTxWarp prst="textNoShape">
              <a:avLst/>
            </a:prstTxWarp>
          </a:bodyPr>
          <a:lstStyle>
            <a:lvl1pPr eaLnBrk="1" hangingPunct="1">
              <a:defRPr sz="1200" smtClean="0"/>
            </a:lvl1pPr>
          </a:lstStyle>
          <a:p>
            <a:pPr>
              <a:defRPr/>
            </a:pPr>
            <a:endParaRPr lang="en-US"/>
          </a:p>
        </p:txBody>
      </p:sp>
      <p:sp>
        <p:nvSpPr>
          <p:cNvPr id="5" name="Slide Number Placeholder 4"/>
          <p:cNvSpPr>
            <a:spLocks noGrp="1"/>
          </p:cNvSpPr>
          <p:nvPr>
            <p:ph type="sldNum" sz="quarter" idx="3"/>
          </p:nvPr>
        </p:nvSpPr>
        <p:spPr>
          <a:xfrm>
            <a:off x="3815374" y="9371285"/>
            <a:ext cx="2918830" cy="493316"/>
          </a:xfrm>
          <a:prstGeom prst="rect">
            <a:avLst/>
          </a:prstGeom>
        </p:spPr>
        <p:txBody>
          <a:bodyPr vert="horz" wrap="square" lIns="94864" tIns="47433" rIns="94864" bIns="47433" numCol="1" anchor="b" anchorCtr="0" compatLnSpc="1">
            <a:prstTxWarp prst="textNoShape">
              <a:avLst/>
            </a:prstTxWarp>
          </a:bodyPr>
          <a:lstStyle>
            <a:lvl1pPr algn="r" eaLnBrk="1" hangingPunct="1">
              <a:defRPr sz="1200" smtClean="0"/>
            </a:lvl1pPr>
          </a:lstStyle>
          <a:p>
            <a:pPr>
              <a:defRPr/>
            </a:pPr>
            <a:fld id="{7E336447-6DB0-0540-9ABE-EC13206E9C2A}" type="slidenum">
              <a:rPr lang="en-US"/>
              <a:pPr>
                <a:defRPr/>
              </a:pPr>
              <a:t>‹#›</a:t>
            </a:fld>
            <a:endParaRPr lang="en-US"/>
          </a:p>
        </p:txBody>
      </p:sp>
    </p:spTree>
    <p:extLst>
      <p:ext uri="{BB962C8B-B14F-4D97-AF65-F5344CB8AC3E}">
        <p14:creationId xmlns:p14="http://schemas.microsoft.com/office/powerpoint/2010/main" val="30864494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0" cy="493316"/>
          </a:xfrm>
          <a:prstGeom prst="rect">
            <a:avLst/>
          </a:prstGeom>
        </p:spPr>
        <p:txBody>
          <a:bodyPr vert="horz" wrap="square" lIns="94864" tIns="47433" rIns="94864" bIns="47433" numCol="1" anchor="t" anchorCtr="0" compatLnSpc="1">
            <a:prstTxWarp prst="textNoShape">
              <a:avLst/>
            </a:prstTxWarp>
          </a:bodyPr>
          <a:lstStyle>
            <a:lvl1pPr eaLnBrk="1" hangingPunct="1">
              <a:defRPr sz="1200" smtClean="0"/>
            </a:lvl1pPr>
          </a:lstStyle>
          <a:p>
            <a:pPr>
              <a:defRPr/>
            </a:pPr>
            <a:endParaRPr lang="en-US"/>
          </a:p>
        </p:txBody>
      </p:sp>
      <p:sp>
        <p:nvSpPr>
          <p:cNvPr id="3" name="Date Placeholder 2"/>
          <p:cNvSpPr>
            <a:spLocks noGrp="1"/>
          </p:cNvSpPr>
          <p:nvPr>
            <p:ph type="dt" idx="1"/>
          </p:nvPr>
        </p:nvSpPr>
        <p:spPr>
          <a:xfrm>
            <a:off x="3815374" y="0"/>
            <a:ext cx="2918830" cy="493316"/>
          </a:xfrm>
          <a:prstGeom prst="rect">
            <a:avLst/>
          </a:prstGeom>
        </p:spPr>
        <p:txBody>
          <a:bodyPr vert="horz" wrap="square" lIns="94864" tIns="47433" rIns="94864" bIns="47433" numCol="1" anchor="t" anchorCtr="0" compatLnSpc="1">
            <a:prstTxWarp prst="textNoShape">
              <a:avLst/>
            </a:prstTxWarp>
          </a:bodyPr>
          <a:lstStyle>
            <a:lvl1pPr algn="r" eaLnBrk="1" hangingPunct="1">
              <a:defRPr sz="1200" smtClean="0"/>
            </a:lvl1pPr>
          </a:lstStyle>
          <a:p>
            <a:pPr>
              <a:defRPr/>
            </a:pPr>
            <a:fld id="{B12C7F38-5E21-E34B-9E19-C845B34FFFAE}" type="datetimeFigureOut">
              <a:rPr lang="en-US"/>
              <a:pPr>
                <a:defRPr/>
              </a:pPr>
              <a:t>4/1/2016</a:t>
            </a:fld>
            <a:endParaRPr lang="en-US"/>
          </a:p>
        </p:txBody>
      </p:sp>
      <p:sp>
        <p:nvSpPr>
          <p:cNvPr id="4" name="Slide Image Placeholder 3"/>
          <p:cNvSpPr>
            <a:spLocks noGrp="1" noRot="1" noChangeAspect="1"/>
          </p:cNvSpPr>
          <p:nvPr>
            <p:ph type="sldImg" idx="2"/>
          </p:nvPr>
        </p:nvSpPr>
        <p:spPr>
          <a:xfrm>
            <a:off x="900113" y="739775"/>
            <a:ext cx="4935537" cy="3700463"/>
          </a:xfrm>
          <a:prstGeom prst="rect">
            <a:avLst/>
          </a:prstGeom>
          <a:noFill/>
          <a:ln w="12700">
            <a:solidFill>
              <a:prstClr val="black"/>
            </a:solidFill>
          </a:ln>
        </p:spPr>
        <p:txBody>
          <a:bodyPr vert="horz" wrap="square" lIns="94864" tIns="47433" rIns="94864" bIns="47433" numCol="1" anchor="ctr" anchorCtr="0" compatLnSpc="1">
            <a:prstTxWarp prst="textNoShape">
              <a:avLst/>
            </a:prstTxWarp>
          </a:bodyPr>
          <a:lstStyle/>
          <a:p>
            <a:pPr lvl="0"/>
            <a:endParaRPr lang="en-US" altLang="en-US" noProof="0"/>
          </a:p>
        </p:txBody>
      </p:sp>
      <p:sp>
        <p:nvSpPr>
          <p:cNvPr id="5" name="Notes Placeholder 4"/>
          <p:cNvSpPr>
            <a:spLocks noGrp="1"/>
          </p:cNvSpPr>
          <p:nvPr>
            <p:ph type="body" sz="quarter" idx="3"/>
          </p:nvPr>
        </p:nvSpPr>
        <p:spPr>
          <a:xfrm>
            <a:off x="673577" y="4686499"/>
            <a:ext cx="5388610" cy="4439841"/>
          </a:xfrm>
          <a:prstGeom prst="rect">
            <a:avLst/>
          </a:prstGeom>
        </p:spPr>
        <p:txBody>
          <a:bodyPr vert="horz" wrap="square" lIns="94864" tIns="47433" rIns="94864" bIns="47433" numCol="1" anchor="t" anchorCtr="0" compatLnSpc="1">
            <a:prstTxWarp prst="textNoShape">
              <a:avLst/>
            </a:prstTxWarp>
          </a:bodyPr>
          <a:lstStyle/>
          <a:p>
            <a:pPr lvl="0"/>
            <a:r>
              <a:rPr lang="en-CA" noProof="0"/>
              <a:t>Click to edit Master text styles</a:t>
            </a:r>
          </a:p>
          <a:p>
            <a:pPr lvl="1"/>
            <a:r>
              <a:rPr lang="en-CA" noProof="0"/>
              <a:t>Second level</a:t>
            </a:r>
          </a:p>
          <a:p>
            <a:pPr lvl="2"/>
            <a:r>
              <a:rPr lang="en-CA" noProof="0"/>
              <a:t>Third level</a:t>
            </a:r>
          </a:p>
          <a:p>
            <a:pPr lvl="3"/>
            <a:r>
              <a:rPr lang="en-CA" noProof="0"/>
              <a:t>Fourth level</a:t>
            </a:r>
          </a:p>
          <a:p>
            <a:pPr lvl="4"/>
            <a:r>
              <a:rPr lang="en-CA" noProof="0"/>
              <a:t>Fifth level</a:t>
            </a:r>
            <a:endParaRPr lang="en-US" noProof="0"/>
          </a:p>
        </p:txBody>
      </p:sp>
      <p:sp>
        <p:nvSpPr>
          <p:cNvPr id="6" name="Footer Placeholder 5"/>
          <p:cNvSpPr>
            <a:spLocks noGrp="1"/>
          </p:cNvSpPr>
          <p:nvPr>
            <p:ph type="ftr" sz="quarter" idx="4"/>
          </p:nvPr>
        </p:nvSpPr>
        <p:spPr>
          <a:xfrm>
            <a:off x="0" y="9371285"/>
            <a:ext cx="2918830" cy="493316"/>
          </a:xfrm>
          <a:prstGeom prst="rect">
            <a:avLst/>
          </a:prstGeom>
        </p:spPr>
        <p:txBody>
          <a:bodyPr vert="horz" wrap="square" lIns="94864" tIns="47433" rIns="94864" bIns="47433" numCol="1" anchor="b" anchorCtr="0" compatLnSpc="1">
            <a:prstTxWarp prst="textNoShape">
              <a:avLst/>
            </a:prstTxWarp>
          </a:bodyPr>
          <a:lstStyle>
            <a:lvl1pPr eaLnBrk="1" hangingPunct="1">
              <a:defRPr sz="1200" smtClean="0"/>
            </a:lvl1pPr>
          </a:lstStyle>
          <a:p>
            <a:pPr>
              <a:defRPr/>
            </a:pPr>
            <a:endParaRPr lang="en-US"/>
          </a:p>
        </p:txBody>
      </p:sp>
      <p:sp>
        <p:nvSpPr>
          <p:cNvPr id="7" name="Slide Number Placeholder 6"/>
          <p:cNvSpPr>
            <a:spLocks noGrp="1"/>
          </p:cNvSpPr>
          <p:nvPr>
            <p:ph type="sldNum" sz="quarter" idx="5"/>
          </p:nvPr>
        </p:nvSpPr>
        <p:spPr>
          <a:xfrm>
            <a:off x="3815374" y="9371285"/>
            <a:ext cx="2918830" cy="493316"/>
          </a:xfrm>
          <a:prstGeom prst="rect">
            <a:avLst/>
          </a:prstGeom>
        </p:spPr>
        <p:txBody>
          <a:bodyPr vert="horz" wrap="square" lIns="94864" tIns="47433" rIns="94864" bIns="47433" numCol="1" anchor="b" anchorCtr="0" compatLnSpc="1">
            <a:prstTxWarp prst="textNoShape">
              <a:avLst/>
            </a:prstTxWarp>
          </a:bodyPr>
          <a:lstStyle>
            <a:lvl1pPr algn="r" eaLnBrk="1" hangingPunct="1">
              <a:defRPr sz="1200" smtClean="0"/>
            </a:lvl1pPr>
          </a:lstStyle>
          <a:p>
            <a:pPr>
              <a:defRPr/>
            </a:pPr>
            <a:fld id="{09953C0A-3EDA-BF4A-885C-A67518CE7F8B}" type="slidenum">
              <a:rPr lang="en-US"/>
              <a:pPr>
                <a:defRPr/>
              </a:pPr>
              <a:t>‹#›</a:t>
            </a:fld>
            <a:endParaRPr lang="en-US"/>
          </a:p>
        </p:txBody>
      </p:sp>
    </p:spTree>
    <p:extLst>
      <p:ext uri="{BB962C8B-B14F-4D97-AF65-F5344CB8AC3E}">
        <p14:creationId xmlns:p14="http://schemas.microsoft.com/office/powerpoint/2010/main" val="277473269"/>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0113" y="739775"/>
            <a:ext cx="4935537" cy="3700463"/>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5F9569E-19F0-44A0-9560-151B3EEE25AE}" type="slidenum">
              <a:rPr kumimoji="1" lang="ja-JP" altLang="en-US" smtClean="0"/>
              <a:t>5</a:t>
            </a:fld>
            <a:endParaRPr kumimoji="1" lang="ja-JP" altLang="en-US"/>
          </a:p>
        </p:txBody>
      </p:sp>
    </p:spTree>
    <p:extLst>
      <p:ext uri="{BB962C8B-B14F-4D97-AF65-F5344CB8AC3E}">
        <p14:creationId xmlns:p14="http://schemas.microsoft.com/office/powerpoint/2010/main" val="3635085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0113" y="739775"/>
            <a:ext cx="4935537" cy="3700463"/>
          </a:xfrm>
        </p:spPr>
      </p:sp>
      <p:sp>
        <p:nvSpPr>
          <p:cNvPr id="3" name="ノート プレースホルダー 2"/>
          <p:cNvSpPr>
            <a:spLocks noGrp="1"/>
          </p:cNvSpPr>
          <p:nvPr>
            <p:ph type="body" idx="1"/>
          </p:nvPr>
        </p:nvSpPr>
        <p:spPr/>
        <p:txBody>
          <a:bodyPr/>
          <a:lstStyle/>
          <a:p>
            <a:r>
              <a:rPr kumimoji="1" lang="en-US" altLang="ja-JP" dirty="0" smtClean="0"/>
              <a:t>DSA</a:t>
            </a:r>
            <a:r>
              <a:rPr kumimoji="1" lang="ja-JP" altLang="en-US" dirty="0" smtClean="0"/>
              <a:t>で</a:t>
            </a:r>
            <a:r>
              <a:rPr kumimoji="1" lang="en-US" altLang="ja-JP" dirty="0" smtClean="0"/>
              <a:t>Anti</a:t>
            </a:r>
            <a:r>
              <a:rPr kumimoji="1" lang="ja-JP" altLang="en-US" dirty="0" smtClean="0"/>
              <a:t>－</a:t>
            </a:r>
            <a:r>
              <a:rPr kumimoji="1" lang="en-US" altLang="ja-JP" dirty="0" smtClean="0"/>
              <a:t>Malware</a:t>
            </a:r>
            <a:r>
              <a:rPr kumimoji="1" lang="ja-JP" altLang="en-US" dirty="0" smtClean="0"/>
              <a:t>は有効化させておく</a:t>
            </a:r>
            <a:endParaRPr kumimoji="1" lang="ja-JP" altLang="en-US" dirty="0"/>
          </a:p>
        </p:txBody>
      </p:sp>
      <p:sp>
        <p:nvSpPr>
          <p:cNvPr id="4" name="スライド番号プレースホルダー 3"/>
          <p:cNvSpPr>
            <a:spLocks noGrp="1"/>
          </p:cNvSpPr>
          <p:nvPr>
            <p:ph type="sldNum" sz="quarter" idx="10"/>
          </p:nvPr>
        </p:nvSpPr>
        <p:spPr/>
        <p:txBody>
          <a:bodyPr/>
          <a:lstStyle/>
          <a:p>
            <a:fld id="{B5F9569E-19F0-44A0-9560-151B3EEE25AE}" type="slidenum">
              <a:rPr lang="ja-JP" altLang="en-US" smtClean="0">
                <a:solidFill>
                  <a:prstClr val="black"/>
                </a:solidFill>
              </a:rPr>
              <a:pPr/>
              <a:t>20</a:t>
            </a:fld>
            <a:endParaRPr lang="ja-JP" altLang="en-US">
              <a:solidFill>
                <a:prstClr val="black"/>
              </a:solidFill>
            </a:endParaRPr>
          </a:p>
        </p:txBody>
      </p:sp>
    </p:spTree>
    <p:extLst>
      <p:ext uri="{BB962C8B-B14F-4D97-AF65-F5344CB8AC3E}">
        <p14:creationId xmlns:p14="http://schemas.microsoft.com/office/powerpoint/2010/main" val="41095343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607" eaLnBrk="0" hangingPunct="0">
              <a:defRPr sz="1600" b="1">
                <a:solidFill>
                  <a:schemeClr val="tx1"/>
                </a:solidFill>
                <a:latin typeface="Arial" charset="0"/>
                <a:ea typeface="ＭＳ Ｐゴシック" charset="-128"/>
              </a:defRPr>
            </a:lvl1pPr>
            <a:lvl2pPr marL="770651" indent="-296404" defTabSz="966607" eaLnBrk="0" hangingPunct="0">
              <a:defRPr sz="1600" b="1">
                <a:solidFill>
                  <a:schemeClr val="tx1"/>
                </a:solidFill>
                <a:latin typeface="Arial" charset="0"/>
                <a:ea typeface="ＭＳ Ｐゴシック" charset="-128"/>
              </a:defRPr>
            </a:lvl2pPr>
            <a:lvl3pPr marL="1185617" indent="-237123" defTabSz="966607" eaLnBrk="0" hangingPunct="0">
              <a:defRPr sz="1600" b="1">
                <a:solidFill>
                  <a:schemeClr val="tx1"/>
                </a:solidFill>
                <a:latin typeface="Arial" charset="0"/>
                <a:ea typeface="ＭＳ Ｐゴシック" charset="-128"/>
              </a:defRPr>
            </a:lvl3pPr>
            <a:lvl4pPr marL="1659863" indent="-237123" defTabSz="966607" eaLnBrk="0" hangingPunct="0">
              <a:defRPr sz="1600" b="1">
                <a:solidFill>
                  <a:schemeClr val="tx1"/>
                </a:solidFill>
                <a:latin typeface="Arial" charset="0"/>
                <a:ea typeface="ＭＳ Ｐゴシック" charset="-128"/>
              </a:defRPr>
            </a:lvl4pPr>
            <a:lvl5pPr marL="2134111" indent="-237123" defTabSz="966607" eaLnBrk="0" hangingPunct="0">
              <a:defRPr sz="1600" b="1">
                <a:solidFill>
                  <a:schemeClr val="tx1"/>
                </a:solidFill>
                <a:latin typeface="Arial" charset="0"/>
                <a:ea typeface="ＭＳ Ｐゴシック" charset="-128"/>
              </a:defRPr>
            </a:lvl5pPr>
            <a:lvl6pPr marL="2608357" indent="-237123" defTabSz="966607" eaLnBrk="0" fontAlgn="base" hangingPunct="0">
              <a:spcBef>
                <a:spcPct val="0"/>
              </a:spcBef>
              <a:spcAft>
                <a:spcPct val="0"/>
              </a:spcAft>
              <a:defRPr sz="1600" b="1">
                <a:solidFill>
                  <a:schemeClr val="tx1"/>
                </a:solidFill>
                <a:latin typeface="Arial" charset="0"/>
                <a:ea typeface="ＭＳ Ｐゴシック" charset="-128"/>
              </a:defRPr>
            </a:lvl6pPr>
            <a:lvl7pPr marL="3082604" indent="-237123" defTabSz="966607" eaLnBrk="0" fontAlgn="base" hangingPunct="0">
              <a:spcBef>
                <a:spcPct val="0"/>
              </a:spcBef>
              <a:spcAft>
                <a:spcPct val="0"/>
              </a:spcAft>
              <a:defRPr sz="1600" b="1">
                <a:solidFill>
                  <a:schemeClr val="tx1"/>
                </a:solidFill>
                <a:latin typeface="Arial" charset="0"/>
                <a:ea typeface="ＭＳ Ｐゴシック" charset="-128"/>
              </a:defRPr>
            </a:lvl7pPr>
            <a:lvl8pPr marL="3556850" indent="-237123" defTabSz="966607" eaLnBrk="0" fontAlgn="base" hangingPunct="0">
              <a:spcBef>
                <a:spcPct val="0"/>
              </a:spcBef>
              <a:spcAft>
                <a:spcPct val="0"/>
              </a:spcAft>
              <a:defRPr sz="1600" b="1">
                <a:solidFill>
                  <a:schemeClr val="tx1"/>
                </a:solidFill>
                <a:latin typeface="Arial" charset="0"/>
                <a:ea typeface="ＭＳ Ｐゴシック" charset="-128"/>
              </a:defRPr>
            </a:lvl8pPr>
            <a:lvl9pPr marL="4031098" indent="-237123" defTabSz="966607" eaLnBrk="0" fontAlgn="base" hangingPunct="0">
              <a:spcBef>
                <a:spcPct val="0"/>
              </a:spcBef>
              <a:spcAft>
                <a:spcPct val="0"/>
              </a:spcAft>
              <a:defRPr sz="1600" b="1">
                <a:solidFill>
                  <a:schemeClr val="tx1"/>
                </a:solidFill>
                <a:latin typeface="Arial" charset="0"/>
                <a:ea typeface="ＭＳ Ｐゴシック" charset="-128"/>
              </a:defRPr>
            </a:lvl9pPr>
          </a:lstStyle>
          <a:p>
            <a:pPr eaLnBrk="1" hangingPunct="1"/>
            <a:fld id="{87FF0E8B-C84D-44B5-99CA-BC3729E9A42A}" type="slidenum">
              <a:rPr lang="en-US" altLang="ja-JP" sz="1200" b="0">
                <a:solidFill>
                  <a:srgbClr val="000000"/>
                </a:solidFill>
              </a:rPr>
              <a:pPr eaLnBrk="1" hangingPunct="1"/>
              <a:t>23</a:t>
            </a:fld>
            <a:endParaRPr lang="en-US" altLang="ja-JP" sz="1200" b="0">
              <a:solidFill>
                <a:srgbClr val="000000"/>
              </a:solidFill>
            </a:endParaRPr>
          </a:p>
        </p:txBody>
      </p:sp>
      <p:sp>
        <p:nvSpPr>
          <p:cNvPr id="222211" name="Rectangle 2"/>
          <p:cNvSpPr>
            <a:spLocks noGrp="1" noRot="1" noChangeAspect="1" noChangeArrowheads="1" noTextEdit="1"/>
          </p:cNvSpPr>
          <p:nvPr>
            <p:ph type="sldImg"/>
          </p:nvPr>
        </p:nvSpPr>
        <p:spPr>
          <a:xfrm>
            <a:off x="900113" y="739775"/>
            <a:ext cx="4935537" cy="3700463"/>
          </a:xfrm>
          <a:ln/>
        </p:spPr>
      </p:sp>
      <p:sp>
        <p:nvSpPr>
          <p:cNvPr id="222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0113" y="739775"/>
            <a:ext cx="4935537" cy="3700463"/>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5F9569E-19F0-44A0-9560-151B3EEE25AE}" type="slidenum">
              <a:rPr kumimoji="1" lang="ja-JP" altLang="en-US" smtClean="0"/>
              <a:t>24</a:t>
            </a:fld>
            <a:endParaRPr kumimoji="1" lang="ja-JP" altLang="en-US"/>
          </a:p>
        </p:txBody>
      </p:sp>
    </p:spTree>
    <p:extLst>
      <p:ext uri="{BB962C8B-B14F-4D97-AF65-F5344CB8AC3E}">
        <p14:creationId xmlns:p14="http://schemas.microsoft.com/office/powerpoint/2010/main" val="3509345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0113" y="739775"/>
            <a:ext cx="4935537" cy="3700463"/>
          </a:xfrm>
        </p:spPr>
      </p:sp>
      <p:sp>
        <p:nvSpPr>
          <p:cNvPr id="3" name="ノート プレースホルダー 2"/>
          <p:cNvSpPr>
            <a:spLocks noGrp="1"/>
          </p:cNvSpPr>
          <p:nvPr>
            <p:ph type="body" idx="1"/>
          </p:nvPr>
        </p:nvSpPr>
        <p:spPr/>
        <p:txBody>
          <a:bodyPr/>
          <a:lstStyle/>
          <a:p>
            <a:r>
              <a:rPr kumimoji="1" lang="en-US" altLang="ja-JP" dirty="0" smtClean="0"/>
              <a:t>DSA</a:t>
            </a:r>
            <a:r>
              <a:rPr kumimoji="1" lang="ja-JP" altLang="en-US" dirty="0" smtClean="0"/>
              <a:t>で</a:t>
            </a:r>
            <a:r>
              <a:rPr kumimoji="1" lang="en-US" altLang="ja-JP" dirty="0" smtClean="0"/>
              <a:t>Anti</a:t>
            </a:r>
            <a:r>
              <a:rPr kumimoji="1" lang="ja-JP" altLang="en-US" dirty="0" smtClean="0"/>
              <a:t>－</a:t>
            </a:r>
            <a:r>
              <a:rPr kumimoji="1" lang="en-US" altLang="ja-JP" dirty="0" smtClean="0"/>
              <a:t>Malware</a:t>
            </a:r>
            <a:r>
              <a:rPr kumimoji="1" lang="ja-JP" altLang="en-US" dirty="0" smtClean="0"/>
              <a:t>は有効化させておく</a:t>
            </a:r>
            <a:endParaRPr kumimoji="1" lang="ja-JP" altLang="en-US" dirty="0"/>
          </a:p>
        </p:txBody>
      </p:sp>
      <p:sp>
        <p:nvSpPr>
          <p:cNvPr id="4" name="スライド番号プレースホルダー 3"/>
          <p:cNvSpPr>
            <a:spLocks noGrp="1"/>
          </p:cNvSpPr>
          <p:nvPr>
            <p:ph type="sldNum" sz="quarter" idx="10"/>
          </p:nvPr>
        </p:nvSpPr>
        <p:spPr/>
        <p:txBody>
          <a:bodyPr/>
          <a:lstStyle/>
          <a:p>
            <a:fld id="{B5F9569E-19F0-44A0-9560-151B3EEE25AE}" type="slidenum">
              <a:rPr lang="ja-JP" altLang="en-US" smtClean="0">
                <a:solidFill>
                  <a:prstClr val="black"/>
                </a:solidFill>
              </a:rPr>
              <a:pPr/>
              <a:t>29</a:t>
            </a:fld>
            <a:endParaRPr lang="ja-JP" altLang="en-US">
              <a:solidFill>
                <a:prstClr val="black"/>
              </a:solidFill>
            </a:endParaRPr>
          </a:p>
        </p:txBody>
      </p:sp>
    </p:spTree>
    <p:extLst>
      <p:ext uri="{BB962C8B-B14F-4D97-AF65-F5344CB8AC3E}">
        <p14:creationId xmlns:p14="http://schemas.microsoft.com/office/powerpoint/2010/main" val="41095343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0113" y="739775"/>
            <a:ext cx="4935537" cy="3700463"/>
          </a:xfrm>
        </p:spPr>
      </p:sp>
      <p:sp>
        <p:nvSpPr>
          <p:cNvPr id="3" name="ノート プレースホルダー 2"/>
          <p:cNvSpPr>
            <a:spLocks noGrp="1"/>
          </p:cNvSpPr>
          <p:nvPr>
            <p:ph type="body" idx="1"/>
          </p:nvPr>
        </p:nvSpPr>
        <p:spPr/>
        <p:txBody>
          <a:bodyPr/>
          <a:lstStyle/>
          <a:p>
            <a:r>
              <a:rPr kumimoji="1" lang="en-US" altLang="ja-JP" dirty="0" smtClean="0"/>
              <a:t>DSA</a:t>
            </a:r>
            <a:r>
              <a:rPr kumimoji="1" lang="ja-JP" altLang="en-US" dirty="0" smtClean="0"/>
              <a:t>で</a:t>
            </a:r>
            <a:r>
              <a:rPr kumimoji="1" lang="en-US" altLang="ja-JP" dirty="0" smtClean="0"/>
              <a:t>Anti</a:t>
            </a:r>
            <a:r>
              <a:rPr kumimoji="1" lang="ja-JP" altLang="en-US" dirty="0" smtClean="0"/>
              <a:t>－</a:t>
            </a:r>
            <a:r>
              <a:rPr kumimoji="1" lang="en-US" altLang="ja-JP" dirty="0" smtClean="0"/>
              <a:t>Malware</a:t>
            </a:r>
            <a:r>
              <a:rPr kumimoji="1" lang="ja-JP" altLang="en-US" dirty="0" smtClean="0"/>
              <a:t>は有効化させておく</a:t>
            </a:r>
            <a:endParaRPr kumimoji="1" lang="ja-JP" altLang="en-US" dirty="0"/>
          </a:p>
        </p:txBody>
      </p:sp>
      <p:sp>
        <p:nvSpPr>
          <p:cNvPr id="4" name="スライド番号プレースホルダー 3"/>
          <p:cNvSpPr>
            <a:spLocks noGrp="1"/>
          </p:cNvSpPr>
          <p:nvPr>
            <p:ph type="sldNum" sz="quarter" idx="10"/>
          </p:nvPr>
        </p:nvSpPr>
        <p:spPr/>
        <p:txBody>
          <a:bodyPr/>
          <a:lstStyle/>
          <a:p>
            <a:fld id="{B5F9569E-19F0-44A0-9560-151B3EEE25AE}" type="slidenum">
              <a:rPr lang="ja-JP" altLang="en-US" smtClean="0">
                <a:solidFill>
                  <a:prstClr val="black"/>
                </a:solidFill>
              </a:rPr>
              <a:pPr/>
              <a:t>34</a:t>
            </a:fld>
            <a:endParaRPr lang="ja-JP" altLang="en-US">
              <a:solidFill>
                <a:prstClr val="black"/>
              </a:solidFill>
            </a:endParaRPr>
          </a:p>
        </p:txBody>
      </p:sp>
    </p:spTree>
    <p:extLst>
      <p:ext uri="{BB962C8B-B14F-4D97-AF65-F5344CB8AC3E}">
        <p14:creationId xmlns:p14="http://schemas.microsoft.com/office/powerpoint/2010/main" val="4109534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0113" y="739775"/>
            <a:ext cx="4935537" cy="3700463"/>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5F9569E-19F0-44A0-9560-151B3EEE25AE}" type="slidenum">
              <a:rPr kumimoji="1" lang="ja-JP" altLang="en-US" smtClean="0"/>
              <a:t>41</a:t>
            </a:fld>
            <a:endParaRPr kumimoji="1" lang="ja-JP" altLang="en-US"/>
          </a:p>
        </p:txBody>
      </p:sp>
    </p:spTree>
    <p:extLst>
      <p:ext uri="{BB962C8B-B14F-4D97-AF65-F5344CB8AC3E}">
        <p14:creationId xmlns:p14="http://schemas.microsoft.com/office/powerpoint/2010/main" val="24172152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0113" y="739775"/>
            <a:ext cx="4935537" cy="3700463"/>
          </a:xfrm>
        </p:spPr>
      </p:sp>
      <p:sp>
        <p:nvSpPr>
          <p:cNvPr id="3" name="ノート プレースホルダー 2"/>
          <p:cNvSpPr>
            <a:spLocks noGrp="1"/>
          </p:cNvSpPr>
          <p:nvPr>
            <p:ph type="body" idx="1"/>
          </p:nvPr>
        </p:nvSpPr>
        <p:spPr/>
        <p:txBody>
          <a:bodyPr/>
          <a:lstStyle/>
          <a:p>
            <a:r>
              <a:rPr kumimoji="1" lang="ja-JP" altLang="en-US" dirty="0" smtClean="0"/>
              <a:t>最後に、</a:t>
            </a:r>
            <a:r>
              <a:rPr kumimoji="1" lang="en-US" altLang="ja-JP" dirty="0" smtClean="0"/>
              <a:t>Deep Security</a:t>
            </a:r>
            <a:r>
              <a:rPr kumimoji="1" lang="ja-JP" altLang="en-US" dirty="0" smtClean="0"/>
              <a:t>のコンポーネントについてご紹介いたします。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B5F9569E-19F0-44A0-9560-151B3EEE25AE}" type="slidenum">
              <a:rPr kumimoji="1" lang="ja-JP" altLang="en-US" smtClean="0"/>
              <a:t>44</a:t>
            </a:fld>
            <a:endParaRPr kumimoji="1" lang="ja-JP" altLang="en-US"/>
          </a:p>
        </p:txBody>
      </p:sp>
    </p:spTree>
    <p:extLst>
      <p:ext uri="{BB962C8B-B14F-4D97-AF65-F5344CB8AC3E}">
        <p14:creationId xmlns:p14="http://schemas.microsoft.com/office/powerpoint/2010/main" val="13890270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0113" y="739775"/>
            <a:ext cx="4935537" cy="3700463"/>
          </a:xfrm>
        </p:spPr>
      </p:sp>
      <p:sp>
        <p:nvSpPr>
          <p:cNvPr id="3" name="ノート プレースホルダー 2"/>
          <p:cNvSpPr>
            <a:spLocks noGrp="1"/>
          </p:cNvSpPr>
          <p:nvPr>
            <p:ph type="body" idx="1"/>
          </p:nvPr>
        </p:nvSpPr>
        <p:spPr/>
        <p:txBody>
          <a:bodyPr/>
          <a:lstStyle/>
          <a:p>
            <a:r>
              <a:rPr kumimoji="1" lang="ja-JP" altLang="en-US" dirty="0" smtClean="0"/>
              <a:t>データベースを予め準備しておくことが必要</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B5F9569E-19F0-44A0-9560-151B3EEE25AE}" type="slidenum">
              <a:rPr lang="ja-JP" altLang="en-US" smtClean="0">
                <a:solidFill>
                  <a:prstClr val="black"/>
                </a:solidFill>
              </a:rPr>
              <a:pPr/>
              <a:t>45</a:t>
            </a:fld>
            <a:endParaRPr lang="ja-JP" altLang="en-US">
              <a:solidFill>
                <a:prstClr val="black"/>
              </a:solidFill>
            </a:endParaRPr>
          </a:p>
        </p:txBody>
      </p:sp>
    </p:spTree>
    <p:extLst>
      <p:ext uri="{BB962C8B-B14F-4D97-AF65-F5344CB8AC3E}">
        <p14:creationId xmlns:p14="http://schemas.microsoft.com/office/powerpoint/2010/main" val="4070871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0113" y="739775"/>
            <a:ext cx="4935537" cy="3700463"/>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5F9569E-19F0-44A0-9560-151B3EEE25AE}" type="slidenum">
              <a:rPr kumimoji="1" lang="ja-JP" altLang="en-US" smtClean="0"/>
              <a:t>46</a:t>
            </a:fld>
            <a:endParaRPr kumimoji="1" lang="ja-JP" altLang="en-US"/>
          </a:p>
        </p:txBody>
      </p:sp>
    </p:spTree>
    <p:extLst>
      <p:ext uri="{BB962C8B-B14F-4D97-AF65-F5344CB8AC3E}">
        <p14:creationId xmlns:p14="http://schemas.microsoft.com/office/powerpoint/2010/main" val="123530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0113" y="739775"/>
            <a:ext cx="4935537" cy="3700463"/>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5F9569E-19F0-44A0-9560-151B3EEE25AE}" type="slidenum">
              <a:rPr kumimoji="1" lang="ja-JP" altLang="en-US" smtClean="0"/>
              <a:t>47</a:t>
            </a:fld>
            <a:endParaRPr kumimoji="1" lang="ja-JP" altLang="en-US"/>
          </a:p>
        </p:txBody>
      </p:sp>
    </p:spTree>
    <p:extLst>
      <p:ext uri="{BB962C8B-B14F-4D97-AF65-F5344CB8AC3E}">
        <p14:creationId xmlns:p14="http://schemas.microsoft.com/office/powerpoint/2010/main" val="3509345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0113" y="739775"/>
            <a:ext cx="4935537" cy="3700463"/>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7156063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0113" y="739775"/>
            <a:ext cx="4935537" cy="3700463"/>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5F9569E-19F0-44A0-9560-151B3EEE25AE}" type="slidenum">
              <a:rPr kumimoji="1" lang="ja-JP" altLang="en-US" smtClean="0"/>
              <a:t>48</a:t>
            </a:fld>
            <a:endParaRPr kumimoji="1" lang="ja-JP" altLang="en-US"/>
          </a:p>
        </p:txBody>
      </p:sp>
    </p:spTree>
    <p:extLst>
      <p:ext uri="{BB962C8B-B14F-4D97-AF65-F5344CB8AC3E}">
        <p14:creationId xmlns:p14="http://schemas.microsoft.com/office/powerpoint/2010/main" val="27986744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0113" y="739775"/>
            <a:ext cx="4935537" cy="3700463"/>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5F9569E-19F0-44A0-9560-151B3EEE25AE}" type="slidenum">
              <a:rPr kumimoji="1" lang="ja-JP" altLang="en-US" smtClean="0"/>
              <a:t>49</a:t>
            </a:fld>
            <a:endParaRPr kumimoji="1" lang="ja-JP" altLang="en-US"/>
          </a:p>
        </p:txBody>
      </p:sp>
    </p:spTree>
    <p:extLst>
      <p:ext uri="{BB962C8B-B14F-4D97-AF65-F5344CB8AC3E}">
        <p14:creationId xmlns:p14="http://schemas.microsoft.com/office/powerpoint/2010/main" val="27986744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0113" y="739775"/>
            <a:ext cx="4935537" cy="3700463"/>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5F9569E-19F0-44A0-9560-151B3EEE25AE}" type="slidenum">
              <a:rPr kumimoji="1" lang="ja-JP" altLang="en-US" smtClean="0"/>
              <a:t>50</a:t>
            </a:fld>
            <a:endParaRPr kumimoji="1" lang="ja-JP" altLang="en-US"/>
          </a:p>
        </p:txBody>
      </p:sp>
    </p:spTree>
    <p:extLst>
      <p:ext uri="{BB962C8B-B14F-4D97-AF65-F5344CB8AC3E}">
        <p14:creationId xmlns:p14="http://schemas.microsoft.com/office/powerpoint/2010/main" val="27986744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0113" y="739775"/>
            <a:ext cx="4935537" cy="3700463"/>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5F9569E-19F0-44A0-9560-151B3EEE25AE}" type="slidenum">
              <a:rPr kumimoji="1" lang="ja-JP" altLang="en-US" smtClean="0"/>
              <a:t>51</a:t>
            </a:fld>
            <a:endParaRPr kumimoji="1" lang="ja-JP" altLang="en-US"/>
          </a:p>
        </p:txBody>
      </p:sp>
    </p:spTree>
    <p:extLst>
      <p:ext uri="{BB962C8B-B14F-4D97-AF65-F5344CB8AC3E}">
        <p14:creationId xmlns:p14="http://schemas.microsoft.com/office/powerpoint/2010/main" val="38191766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0113" y="739775"/>
            <a:ext cx="4935537" cy="3700463"/>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5F9569E-19F0-44A0-9560-151B3EEE25AE}" type="slidenum">
              <a:rPr kumimoji="1" lang="ja-JP" altLang="en-US" smtClean="0"/>
              <a:t>52</a:t>
            </a:fld>
            <a:endParaRPr kumimoji="1" lang="ja-JP" altLang="en-US"/>
          </a:p>
        </p:txBody>
      </p:sp>
    </p:spTree>
    <p:extLst>
      <p:ext uri="{BB962C8B-B14F-4D97-AF65-F5344CB8AC3E}">
        <p14:creationId xmlns:p14="http://schemas.microsoft.com/office/powerpoint/2010/main" val="27986744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0113" y="739775"/>
            <a:ext cx="4935537" cy="3700463"/>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5F9569E-19F0-44A0-9560-151B3EEE25AE}" type="slidenum">
              <a:rPr kumimoji="1" lang="ja-JP" altLang="en-US" smtClean="0"/>
              <a:t>53</a:t>
            </a:fld>
            <a:endParaRPr kumimoji="1" lang="ja-JP" altLang="en-US"/>
          </a:p>
        </p:txBody>
      </p:sp>
    </p:spTree>
    <p:extLst>
      <p:ext uri="{BB962C8B-B14F-4D97-AF65-F5344CB8AC3E}">
        <p14:creationId xmlns:p14="http://schemas.microsoft.com/office/powerpoint/2010/main" val="27986744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0113" y="739775"/>
            <a:ext cx="4935537" cy="3700463"/>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5F9569E-19F0-44A0-9560-151B3EEE25AE}" type="slidenum">
              <a:rPr kumimoji="1" lang="ja-JP" altLang="en-US" smtClean="0"/>
              <a:t>54</a:t>
            </a:fld>
            <a:endParaRPr kumimoji="1" lang="ja-JP" altLang="en-US"/>
          </a:p>
        </p:txBody>
      </p:sp>
    </p:spTree>
    <p:extLst>
      <p:ext uri="{BB962C8B-B14F-4D97-AF65-F5344CB8AC3E}">
        <p14:creationId xmlns:p14="http://schemas.microsoft.com/office/powerpoint/2010/main" val="24172152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0113" y="739775"/>
            <a:ext cx="4935537" cy="3700463"/>
          </a:xfrm>
        </p:spPr>
      </p:sp>
      <p:sp>
        <p:nvSpPr>
          <p:cNvPr id="3" name="ノート プレースホルダー 2"/>
          <p:cNvSpPr>
            <a:spLocks noGrp="1"/>
          </p:cNvSpPr>
          <p:nvPr>
            <p:ph type="body" idx="1"/>
          </p:nvPr>
        </p:nvSpPr>
        <p:spPr/>
        <p:txBody>
          <a:bodyPr/>
          <a:lstStyle/>
          <a:p>
            <a:r>
              <a:rPr kumimoji="1" lang="ja-JP" altLang="en-US" dirty="0" smtClean="0"/>
              <a:t>①保護対象のインスタンスにて</a:t>
            </a:r>
            <a:r>
              <a:rPr kumimoji="1" lang="en-US" altLang="ja-JP" dirty="0" smtClean="0"/>
              <a:t>DSA</a:t>
            </a:r>
            <a:r>
              <a:rPr kumimoji="1" lang="ja-JP" altLang="en-US" dirty="0" smtClean="0"/>
              <a:t>インストーラを入手し、インストール実行</a:t>
            </a:r>
            <a:endParaRPr kumimoji="1" lang="en-US" altLang="ja-JP" dirty="0" smtClean="0"/>
          </a:p>
          <a:p>
            <a:r>
              <a:rPr lang="ja-JP" altLang="en-US" dirty="0" smtClean="0"/>
              <a:t>　（トレンドマイクロの</a:t>
            </a:r>
            <a:r>
              <a:rPr lang="en-US" altLang="ja-JP" dirty="0" smtClean="0"/>
              <a:t>Web</a:t>
            </a:r>
            <a:r>
              <a:rPr lang="ja-JP" altLang="en-US" dirty="0" smtClean="0"/>
              <a:t>サイト、もしくは</a:t>
            </a:r>
            <a:r>
              <a:rPr lang="en-US" altLang="ja-JP" dirty="0" smtClean="0"/>
              <a:t>DSM</a:t>
            </a:r>
            <a:r>
              <a:rPr lang="ja-JP" altLang="en-US" dirty="0" smtClean="0"/>
              <a:t>管理コンソールから）</a:t>
            </a:r>
            <a:endParaRPr lang="en-US" altLang="ja-JP" dirty="0" smtClean="0"/>
          </a:p>
          <a:p>
            <a:r>
              <a:rPr lang="ja-JP" altLang="en-US" dirty="0" smtClean="0"/>
              <a:t>②</a:t>
            </a:r>
            <a:r>
              <a:rPr lang="en-US" altLang="ja-JP" dirty="0" smtClean="0"/>
              <a:t>DSM</a:t>
            </a:r>
            <a:r>
              <a:rPr lang="ja-JP" altLang="en-US" dirty="0" smtClean="0"/>
              <a:t>管理コンソールから、</a:t>
            </a:r>
            <a:r>
              <a:rPr lang="en-US" altLang="ja-JP" dirty="0" smtClean="0"/>
              <a:t>DSA</a:t>
            </a:r>
            <a:r>
              <a:rPr lang="ja-JP" altLang="en-US" dirty="0" smtClean="0"/>
              <a:t>を有効化</a:t>
            </a:r>
            <a:endParaRPr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B5F9569E-19F0-44A0-9560-151B3EEE25AE}" type="slidenum">
              <a:rPr kumimoji="1" lang="ja-JP" altLang="en-US" smtClean="0">
                <a:solidFill>
                  <a:prstClr val="black"/>
                </a:solidFill>
              </a:rPr>
              <a:pPr/>
              <a:t>56</a:t>
            </a:fld>
            <a:endParaRPr kumimoji="1" lang="ja-JP" altLang="en-US">
              <a:solidFill>
                <a:prstClr val="black"/>
              </a:solidFill>
            </a:endParaRPr>
          </a:p>
        </p:txBody>
      </p:sp>
    </p:spTree>
    <p:extLst>
      <p:ext uri="{BB962C8B-B14F-4D97-AF65-F5344CB8AC3E}">
        <p14:creationId xmlns:p14="http://schemas.microsoft.com/office/powerpoint/2010/main" val="41631860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0113" y="739775"/>
            <a:ext cx="4935537" cy="3700463"/>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5F9569E-19F0-44A0-9560-151B3EEE25AE}" type="slidenum">
              <a:rPr kumimoji="1" lang="ja-JP" altLang="en-US" smtClean="0"/>
              <a:t>57</a:t>
            </a:fld>
            <a:endParaRPr kumimoji="1" lang="ja-JP" altLang="en-US"/>
          </a:p>
        </p:txBody>
      </p:sp>
    </p:spTree>
    <p:extLst>
      <p:ext uri="{BB962C8B-B14F-4D97-AF65-F5344CB8AC3E}">
        <p14:creationId xmlns:p14="http://schemas.microsoft.com/office/powerpoint/2010/main" val="37524619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0113" y="739775"/>
            <a:ext cx="4935537" cy="3700463"/>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5F9569E-19F0-44A0-9560-151B3EEE25AE}" type="slidenum">
              <a:rPr lang="ja-JP" altLang="en-US" smtClean="0">
                <a:solidFill>
                  <a:prstClr val="black"/>
                </a:solidFill>
              </a:rPr>
              <a:pPr/>
              <a:t>58</a:t>
            </a:fld>
            <a:endParaRPr lang="ja-JP" altLang="en-US">
              <a:solidFill>
                <a:prstClr val="black"/>
              </a:solidFill>
            </a:endParaRPr>
          </a:p>
        </p:txBody>
      </p:sp>
    </p:spTree>
    <p:extLst>
      <p:ext uri="{BB962C8B-B14F-4D97-AF65-F5344CB8AC3E}">
        <p14:creationId xmlns:p14="http://schemas.microsoft.com/office/powerpoint/2010/main" val="4038957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スライド イメージ プレースホルダ 1"/>
          <p:cNvSpPr>
            <a:spLocks noGrp="1" noRot="1" noChangeAspect="1" noTextEdit="1"/>
          </p:cNvSpPr>
          <p:nvPr>
            <p:ph type="sldImg"/>
          </p:nvPr>
        </p:nvSpPr>
        <p:spPr>
          <a:xfrm>
            <a:off x="900113" y="739775"/>
            <a:ext cx="4935537" cy="3700463"/>
          </a:xfrm>
          <a:ln/>
        </p:spPr>
      </p:sp>
      <p:sp>
        <p:nvSpPr>
          <p:cNvPr id="80899"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1" lang="ja-JP" altLang="en-US" dirty="0" smtClean="0"/>
          </a:p>
        </p:txBody>
      </p:sp>
      <p:sp>
        <p:nvSpPr>
          <p:cNvPr id="80900" name="日付プレースホルダ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63" eaLnBrk="0" hangingPunct="0">
              <a:defRPr sz="1600" b="1">
                <a:solidFill>
                  <a:schemeClr val="tx1"/>
                </a:solidFill>
                <a:latin typeface="Arial" charset="0"/>
                <a:ea typeface="ＭＳ Ｐゴシック" pitchFamily="50" charset="-128"/>
              </a:defRPr>
            </a:lvl1pPr>
            <a:lvl2pPr marL="770775" indent="-296452" defTabSz="966763" eaLnBrk="0" hangingPunct="0">
              <a:defRPr sz="1600" b="1">
                <a:solidFill>
                  <a:schemeClr val="tx1"/>
                </a:solidFill>
                <a:latin typeface="Arial" charset="0"/>
                <a:ea typeface="ＭＳ Ｐゴシック" pitchFamily="50" charset="-128"/>
              </a:defRPr>
            </a:lvl2pPr>
            <a:lvl3pPr marL="1185808" indent="-237161" defTabSz="966763" eaLnBrk="0" hangingPunct="0">
              <a:defRPr sz="1600" b="1">
                <a:solidFill>
                  <a:schemeClr val="tx1"/>
                </a:solidFill>
                <a:latin typeface="Arial" charset="0"/>
                <a:ea typeface="ＭＳ Ｐゴシック" pitchFamily="50" charset="-128"/>
              </a:defRPr>
            </a:lvl3pPr>
            <a:lvl4pPr marL="1660131" indent="-237161" defTabSz="966763" eaLnBrk="0" hangingPunct="0">
              <a:defRPr sz="1600" b="1">
                <a:solidFill>
                  <a:schemeClr val="tx1"/>
                </a:solidFill>
                <a:latin typeface="Arial" charset="0"/>
                <a:ea typeface="ＭＳ Ｐゴシック" pitchFamily="50" charset="-128"/>
              </a:defRPr>
            </a:lvl4pPr>
            <a:lvl5pPr marL="2134454" indent="-237161" defTabSz="966763" eaLnBrk="0" hangingPunct="0">
              <a:defRPr sz="1600" b="1">
                <a:solidFill>
                  <a:schemeClr val="tx1"/>
                </a:solidFill>
                <a:latin typeface="Arial" charset="0"/>
                <a:ea typeface="ＭＳ Ｐゴシック" pitchFamily="50" charset="-128"/>
              </a:defRPr>
            </a:lvl5pPr>
            <a:lvl6pPr marL="2608778" indent="-237161" defTabSz="966763" eaLnBrk="0" fontAlgn="base" hangingPunct="0">
              <a:spcBef>
                <a:spcPct val="0"/>
              </a:spcBef>
              <a:spcAft>
                <a:spcPct val="0"/>
              </a:spcAft>
              <a:defRPr sz="1600" b="1">
                <a:solidFill>
                  <a:schemeClr val="tx1"/>
                </a:solidFill>
                <a:latin typeface="Arial" charset="0"/>
                <a:ea typeface="ＭＳ Ｐゴシック" pitchFamily="50" charset="-128"/>
              </a:defRPr>
            </a:lvl6pPr>
            <a:lvl7pPr marL="3083101" indent="-237161" defTabSz="966763" eaLnBrk="0" fontAlgn="base" hangingPunct="0">
              <a:spcBef>
                <a:spcPct val="0"/>
              </a:spcBef>
              <a:spcAft>
                <a:spcPct val="0"/>
              </a:spcAft>
              <a:defRPr sz="1600" b="1">
                <a:solidFill>
                  <a:schemeClr val="tx1"/>
                </a:solidFill>
                <a:latin typeface="Arial" charset="0"/>
                <a:ea typeface="ＭＳ Ｐゴシック" pitchFamily="50" charset="-128"/>
              </a:defRPr>
            </a:lvl7pPr>
            <a:lvl8pPr marL="3557424" indent="-237161" defTabSz="966763" eaLnBrk="0" fontAlgn="base" hangingPunct="0">
              <a:spcBef>
                <a:spcPct val="0"/>
              </a:spcBef>
              <a:spcAft>
                <a:spcPct val="0"/>
              </a:spcAft>
              <a:defRPr sz="1600" b="1">
                <a:solidFill>
                  <a:schemeClr val="tx1"/>
                </a:solidFill>
                <a:latin typeface="Arial" charset="0"/>
                <a:ea typeface="ＭＳ Ｐゴシック" pitchFamily="50" charset="-128"/>
              </a:defRPr>
            </a:lvl8pPr>
            <a:lvl9pPr marL="4031747" indent="-237161" defTabSz="966763" eaLnBrk="0" fontAlgn="base" hangingPunct="0">
              <a:spcBef>
                <a:spcPct val="0"/>
              </a:spcBef>
              <a:spcAft>
                <a:spcPct val="0"/>
              </a:spcAft>
              <a:defRPr sz="1600" b="1">
                <a:solidFill>
                  <a:schemeClr val="tx1"/>
                </a:solidFill>
                <a:latin typeface="Arial" charset="0"/>
                <a:ea typeface="ＭＳ Ｐゴシック" pitchFamily="50" charset="-128"/>
              </a:defRPr>
            </a:lvl9pPr>
          </a:lstStyle>
          <a:p>
            <a:pPr eaLnBrk="1" hangingPunct="1"/>
            <a:fld id="{6C55A66B-D015-4915-8522-3993BE24C094}" type="datetime1">
              <a:rPr lang="en-US" altLang="ja-JP" sz="1200" b="0">
                <a:solidFill>
                  <a:srgbClr val="000000"/>
                </a:solidFill>
              </a:rPr>
              <a:pPr eaLnBrk="1" hangingPunct="1"/>
              <a:t>4/1/2016</a:t>
            </a:fld>
            <a:endParaRPr lang="en-US" altLang="ja-JP" sz="1200" b="0">
              <a:solidFill>
                <a:srgbClr val="000000"/>
              </a:solidFill>
            </a:endParaRPr>
          </a:p>
        </p:txBody>
      </p:sp>
      <p:sp>
        <p:nvSpPr>
          <p:cNvPr id="73733" name="フッター プレースホルダ 4"/>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63">
              <a:defRPr sz="1200">
                <a:solidFill>
                  <a:schemeClr val="tx1"/>
                </a:solidFill>
                <a:latin typeface="Arial" charset="0"/>
                <a:cs typeface="Arial" charset="0"/>
              </a:defRPr>
            </a:lvl1pPr>
            <a:lvl2pPr marL="770775" indent="-296452" defTabSz="966763">
              <a:defRPr sz="1200">
                <a:solidFill>
                  <a:schemeClr val="tx1"/>
                </a:solidFill>
                <a:latin typeface="Arial" charset="0"/>
                <a:cs typeface="Arial" charset="0"/>
              </a:defRPr>
            </a:lvl2pPr>
            <a:lvl3pPr marL="1185808" indent="-237161" defTabSz="966763">
              <a:defRPr sz="1200">
                <a:solidFill>
                  <a:schemeClr val="tx1"/>
                </a:solidFill>
                <a:latin typeface="Arial" charset="0"/>
                <a:cs typeface="Arial" charset="0"/>
              </a:defRPr>
            </a:lvl3pPr>
            <a:lvl4pPr marL="1660131" indent="-237161" defTabSz="966763">
              <a:defRPr sz="1200">
                <a:solidFill>
                  <a:schemeClr val="tx1"/>
                </a:solidFill>
                <a:latin typeface="Arial" charset="0"/>
                <a:cs typeface="Arial" charset="0"/>
              </a:defRPr>
            </a:lvl4pPr>
            <a:lvl5pPr marL="2134454" indent="-237161" defTabSz="966763">
              <a:defRPr sz="1200">
                <a:solidFill>
                  <a:schemeClr val="tx1"/>
                </a:solidFill>
                <a:latin typeface="Arial" charset="0"/>
                <a:cs typeface="Arial" charset="0"/>
              </a:defRPr>
            </a:lvl5pPr>
            <a:lvl6pPr marL="2608778" indent="-237161" defTabSz="966763" eaLnBrk="0" fontAlgn="base" hangingPunct="0">
              <a:spcBef>
                <a:spcPct val="30000"/>
              </a:spcBef>
              <a:spcAft>
                <a:spcPct val="0"/>
              </a:spcAft>
              <a:defRPr sz="1200">
                <a:solidFill>
                  <a:schemeClr val="tx1"/>
                </a:solidFill>
                <a:latin typeface="Arial" charset="0"/>
                <a:cs typeface="Arial" charset="0"/>
              </a:defRPr>
            </a:lvl6pPr>
            <a:lvl7pPr marL="3083101" indent="-237161" defTabSz="966763" eaLnBrk="0" fontAlgn="base" hangingPunct="0">
              <a:spcBef>
                <a:spcPct val="30000"/>
              </a:spcBef>
              <a:spcAft>
                <a:spcPct val="0"/>
              </a:spcAft>
              <a:defRPr sz="1200">
                <a:solidFill>
                  <a:schemeClr val="tx1"/>
                </a:solidFill>
                <a:latin typeface="Arial" charset="0"/>
                <a:cs typeface="Arial" charset="0"/>
              </a:defRPr>
            </a:lvl7pPr>
            <a:lvl8pPr marL="3557424" indent="-237161" defTabSz="966763" eaLnBrk="0" fontAlgn="base" hangingPunct="0">
              <a:spcBef>
                <a:spcPct val="30000"/>
              </a:spcBef>
              <a:spcAft>
                <a:spcPct val="0"/>
              </a:spcAft>
              <a:defRPr sz="1200">
                <a:solidFill>
                  <a:schemeClr val="tx1"/>
                </a:solidFill>
                <a:latin typeface="Arial" charset="0"/>
                <a:cs typeface="Arial" charset="0"/>
              </a:defRPr>
            </a:lvl8pPr>
            <a:lvl9pPr marL="4031747" indent="-237161" defTabSz="966763" eaLnBrk="0" fontAlgn="base" hangingPunct="0">
              <a:spcBef>
                <a:spcPct val="30000"/>
              </a:spcBef>
              <a:spcAft>
                <a:spcPct val="0"/>
              </a:spcAft>
              <a:defRPr sz="1200">
                <a:solidFill>
                  <a:schemeClr val="tx1"/>
                </a:solidFill>
                <a:latin typeface="Arial" charset="0"/>
                <a:cs typeface="Arial" charset="0"/>
              </a:defRPr>
            </a:lvl9pPr>
          </a:lstStyle>
          <a:p>
            <a:pPr>
              <a:defRPr/>
            </a:pPr>
            <a:r>
              <a:rPr lang="en-US" altLang="ja-JP" smtClean="0">
                <a:solidFill>
                  <a:srgbClr val="000000"/>
                </a:solidFill>
                <a:latin typeface="Calibri" pitchFamily="34" charset="0"/>
              </a:rPr>
              <a:t>Confidential | Copyright 2012 Trend Micro Inc.</a:t>
            </a:r>
          </a:p>
        </p:txBody>
      </p:sp>
      <p:sp>
        <p:nvSpPr>
          <p:cNvPr id="80902" name="スライド番号プレースホルダ 5"/>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63" eaLnBrk="0" hangingPunct="0">
              <a:defRPr sz="1600" b="1">
                <a:solidFill>
                  <a:schemeClr val="tx1"/>
                </a:solidFill>
                <a:latin typeface="Arial" charset="0"/>
                <a:ea typeface="ＭＳ Ｐゴシック" pitchFamily="50" charset="-128"/>
              </a:defRPr>
            </a:lvl1pPr>
            <a:lvl2pPr marL="770775" indent="-296452" defTabSz="966763" eaLnBrk="0" hangingPunct="0">
              <a:defRPr sz="1600" b="1">
                <a:solidFill>
                  <a:schemeClr val="tx1"/>
                </a:solidFill>
                <a:latin typeface="Arial" charset="0"/>
                <a:ea typeface="ＭＳ Ｐゴシック" pitchFamily="50" charset="-128"/>
              </a:defRPr>
            </a:lvl2pPr>
            <a:lvl3pPr marL="1185808" indent="-237161" defTabSz="966763" eaLnBrk="0" hangingPunct="0">
              <a:defRPr sz="1600" b="1">
                <a:solidFill>
                  <a:schemeClr val="tx1"/>
                </a:solidFill>
                <a:latin typeface="Arial" charset="0"/>
                <a:ea typeface="ＭＳ Ｐゴシック" pitchFamily="50" charset="-128"/>
              </a:defRPr>
            </a:lvl3pPr>
            <a:lvl4pPr marL="1660131" indent="-237161" defTabSz="966763" eaLnBrk="0" hangingPunct="0">
              <a:defRPr sz="1600" b="1">
                <a:solidFill>
                  <a:schemeClr val="tx1"/>
                </a:solidFill>
                <a:latin typeface="Arial" charset="0"/>
                <a:ea typeface="ＭＳ Ｐゴシック" pitchFamily="50" charset="-128"/>
              </a:defRPr>
            </a:lvl4pPr>
            <a:lvl5pPr marL="2134454" indent="-237161" defTabSz="966763" eaLnBrk="0" hangingPunct="0">
              <a:defRPr sz="1600" b="1">
                <a:solidFill>
                  <a:schemeClr val="tx1"/>
                </a:solidFill>
                <a:latin typeface="Arial" charset="0"/>
                <a:ea typeface="ＭＳ Ｐゴシック" pitchFamily="50" charset="-128"/>
              </a:defRPr>
            </a:lvl5pPr>
            <a:lvl6pPr marL="2608778" indent="-237161" defTabSz="966763" eaLnBrk="0" fontAlgn="base" hangingPunct="0">
              <a:spcBef>
                <a:spcPct val="0"/>
              </a:spcBef>
              <a:spcAft>
                <a:spcPct val="0"/>
              </a:spcAft>
              <a:defRPr sz="1600" b="1">
                <a:solidFill>
                  <a:schemeClr val="tx1"/>
                </a:solidFill>
                <a:latin typeface="Arial" charset="0"/>
                <a:ea typeface="ＭＳ Ｐゴシック" pitchFamily="50" charset="-128"/>
              </a:defRPr>
            </a:lvl6pPr>
            <a:lvl7pPr marL="3083101" indent="-237161" defTabSz="966763" eaLnBrk="0" fontAlgn="base" hangingPunct="0">
              <a:spcBef>
                <a:spcPct val="0"/>
              </a:spcBef>
              <a:spcAft>
                <a:spcPct val="0"/>
              </a:spcAft>
              <a:defRPr sz="1600" b="1">
                <a:solidFill>
                  <a:schemeClr val="tx1"/>
                </a:solidFill>
                <a:latin typeface="Arial" charset="0"/>
                <a:ea typeface="ＭＳ Ｐゴシック" pitchFamily="50" charset="-128"/>
              </a:defRPr>
            </a:lvl7pPr>
            <a:lvl8pPr marL="3557424" indent="-237161" defTabSz="966763" eaLnBrk="0" fontAlgn="base" hangingPunct="0">
              <a:spcBef>
                <a:spcPct val="0"/>
              </a:spcBef>
              <a:spcAft>
                <a:spcPct val="0"/>
              </a:spcAft>
              <a:defRPr sz="1600" b="1">
                <a:solidFill>
                  <a:schemeClr val="tx1"/>
                </a:solidFill>
                <a:latin typeface="Arial" charset="0"/>
                <a:ea typeface="ＭＳ Ｐゴシック" pitchFamily="50" charset="-128"/>
              </a:defRPr>
            </a:lvl8pPr>
            <a:lvl9pPr marL="4031747" indent="-237161" defTabSz="966763" eaLnBrk="0" fontAlgn="base" hangingPunct="0">
              <a:spcBef>
                <a:spcPct val="0"/>
              </a:spcBef>
              <a:spcAft>
                <a:spcPct val="0"/>
              </a:spcAft>
              <a:defRPr sz="1600" b="1">
                <a:solidFill>
                  <a:schemeClr val="tx1"/>
                </a:solidFill>
                <a:latin typeface="Arial" charset="0"/>
                <a:ea typeface="ＭＳ Ｐゴシック" pitchFamily="50" charset="-128"/>
              </a:defRPr>
            </a:lvl9pPr>
          </a:lstStyle>
          <a:p>
            <a:pPr eaLnBrk="1" hangingPunct="1"/>
            <a:fld id="{28F4419B-407C-41DB-B227-E0D6C066EA15}" type="slidenum">
              <a:rPr lang="en-US" altLang="ja-JP" sz="1200" b="0">
                <a:solidFill>
                  <a:srgbClr val="000000"/>
                </a:solidFill>
              </a:rPr>
              <a:pPr eaLnBrk="1" hangingPunct="1"/>
              <a:t>9</a:t>
            </a:fld>
            <a:endParaRPr lang="en-US" altLang="ja-JP" sz="1200" b="0">
              <a:solidFill>
                <a:srgbClr val="000000"/>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0113" y="739775"/>
            <a:ext cx="4935537" cy="3700463"/>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5F9569E-19F0-44A0-9560-151B3EEE25AE}" type="slidenum">
              <a:rPr kumimoji="1" lang="ja-JP" altLang="en-US" smtClean="0"/>
              <a:t>60</a:t>
            </a:fld>
            <a:endParaRPr kumimoji="1" lang="ja-JP" altLang="en-US"/>
          </a:p>
        </p:txBody>
      </p:sp>
    </p:spTree>
    <p:extLst>
      <p:ext uri="{BB962C8B-B14F-4D97-AF65-F5344CB8AC3E}">
        <p14:creationId xmlns:p14="http://schemas.microsoft.com/office/powerpoint/2010/main" val="35776285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0113" y="739775"/>
            <a:ext cx="4935537" cy="3700463"/>
          </a:xfrm>
        </p:spPr>
      </p:sp>
      <p:sp>
        <p:nvSpPr>
          <p:cNvPr id="3" name="ノート プレースホルダー 2"/>
          <p:cNvSpPr>
            <a:spLocks noGrp="1"/>
          </p:cNvSpPr>
          <p:nvPr>
            <p:ph type="body" idx="1"/>
          </p:nvPr>
        </p:nvSpPr>
        <p:spPr/>
        <p:txBody>
          <a:bodyPr/>
          <a:lstStyle/>
          <a:p>
            <a:r>
              <a:rPr kumimoji="1" lang="en-US" altLang="ja-JP" dirty="0" smtClean="0"/>
              <a:t>&lt;</a:t>
            </a:r>
            <a:r>
              <a:rPr kumimoji="1" lang="en-US" altLang="ja-JP" dirty="0" err="1" smtClean="0"/>
              <a:t>powershell</a:t>
            </a:r>
            <a:r>
              <a:rPr kumimoji="1" lang="en-US" altLang="ja-JP" dirty="0" smtClean="0"/>
              <a:t>&gt;[</a:t>
            </a:r>
            <a:r>
              <a:rPr kumimoji="1" lang="en-US" altLang="ja-JP" dirty="0" err="1" smtClean="0"/>
              <a:t>Net.ServicePointManager</a:t>
            </a:r>
            <a:r>
              <a:rPr kumimoji="1" lang="en-US" altLang="ja-JP" dirty="0" smtClean="0"/>
              <a:t>]::</a:t>
            </a:r>
            <a:r>
              <a:rPr kumimoji="1" lang="en-US" altLang="ja-JP" dirty="0" err="1" smtClean="0"/>
              <a:t>ServerCertificateValidationCallback</a:t>
            </a:r>
            <a:r>
              <a:rPr kumimoji="1" lang="en-US" altLang="ja-JP" dirty="0" smtClean="0"/>
              <a:t> = {$true}(New-Object </a:t>
            </a:r>
            <a:r>
              <a:rPr kumimoji="1" lang="en-US" altLang="ja-JP" dirty="0" err="1" smtClean="0"/>
              <a:t>System.Net.WebClient</a:t>
            </a:r>
            <a:r>
              <a:rPr kumimoji="1" lang="en-US" altLang="ja-JP" dirty="0" smtClean="0"/>
              <a:t>).</a:t>
            </a:r>
            <a:r>
              <a:rPr kumimoji="1" lang="en-US" altLang="ja-JP" dirty="0" err="1" smtClean="0"/>
              <a:t>DownloadFile</a:t>
            </a:r>
            <a:r>
              <a:rPr kumimoji="1" lang="en-US" altLang="ja-JP" dirty="0" smtClean="0"/>
              <a:t>("https://10.45.72.46:4119/software/agent/Windows/x86_64/", "$</a:t>
            </a:r>
            <a:r>
              <a:rPr kumimoji="1" lang="en-US" altLang="ja-JP" dirty="0" err="1" smtClean="0"/>
              <a:t>env:temp</a:t>
            </a:r>
            <a:r>
              <a:rPr kumimoji="1" lang="en-US" altLang="ja-JP" dirty="0" smtClean="0"/>
              <a:t>\agent.msi")&amp; </a:t>
            </a:r>
            <a:r>
              <a:rPr kumimoji="1" lang="en-US" altLang="ja-JP" dirty="0" err="1" smtClean="0"/>
              <a:t>msiexec</a:t>
            </a:r>
            <a:r>
              <a:rPr kumimoji="1" lang="en-US" altLang="ja-JP" dirty="0" smtClean="0"/>
              <a:t> /i "$</a:t>
            </a:r>
            <a:r>
              <a:rPr kumimoji="1" lang="en-US" altLang="ja-JP" dirty="0" err="1" smtClean="0"/>
              <a:t>env:temp</a:t>
            </a:r>
            <a:r>
              <a:rPr kumimoji="1" lang="en-US" altLang="ja-JP" dirty="0" smtClean="0"/>
              <a:t>\agent.msi" /</a:t>
            </a:r>
            <a:r>
              <a:rPr kumimoji="1" lang="en-US" altLang="ja-JP" dirty="0" err="1" smtClean="0"/>
              <a:t>qn</a:t>
            </a:r>
            <a:r>
              <a:rPr kumimoji="1" lang="en-US" altLang="ja-JP" dirty="0" smtClean="0"/>
              <a:t> ADDLOCAL=</a:t>
            </a:r>
            <a:r>
              <a:rPr kumimoji="1" lang="en-US" altLang="ja-JP" dirty="0" err="1" smtClean="0"/>
              <a:t>ALLStart</a:t>
            </a:r>
            <a:r>
              <a:rPr kumimoji="1" lang="en-US" altLang="ja-JP" dirty="0" smtClean="0"/>
              <a:t>-Sleep -s 70&amp; $</a:t>
            </a:r>
            <a:r>
              <a:rPr kumimoji="1" lang="en-US" altLang="ja-JP" dirty="0" err="1" smtClean="0"/>
              <a:t>Env:ProgramFiles</a:t>
            </a:r>
            <a:r>
              <a:rPr kumimoji="1" lang="en-US" altLang="ja-JP" dirty="0" smtClean="0"/>
              <a:t>"\Trend Micro\Deep Security Agent\</a:t>
            </a:r>
            <a:r>
              <a:rPr kumimoji="1" lang="en-US" altLang="ja-JP" dirty="0" err="1" smtClean="0"/>
              <a:t>dsa_control</a:t>
            </a:r>
            <a:r>
              <a:rPr kumimoji="1" lang="en-US" altLang="ja-JP" dirty="0" smtClean="0"/>
              <a:t>" -a dsm://10.45.72.46:4120/ "policyid:20"&lt;/</a:t>
            </a:r>
            <a:r>
              <a:rPr kumimoji="1" lang="en-US" altLang="ja-JP" dirty="0" err="1" smtClean="0"/>
              <a:t>powershell</a:t>
            </a:r>
            <a:r>
              <a:rPr kumimoji="1" lang="en-US" altLang="ja-JP" dirty="0" smtClean="0"/>
              <a:t>&gt;</a:t>
            </a:r>
            <a:endParaRPr kumimoji="1" lang="ja-JP" altLang="en-US" dirty="0"/>
          </a:p>
        </p:txBody>
      </p:sp>
      <p:sp>
        <p:nvSpPr>
          <p:cNvPr id="4" name="スライド番号プレースホルダー 3"/>
          <p:cNvSpPr>
            <a:spLocks noGrp="1"/>
          </p:cNvSpPr>
          <p:nvPr>
            <p:ph type="sldNum" sz="quarter" idx="10"/>
          </p:nvPr>
        </p:nvSpPr>
        <p:spPr/>
        <p:txBody>
          <a:bodyPr/>
          <a:lstStyle/>
          <a:p>
            <a:fld id="{B5F9569E-19F0-44A0-9560-151B3EEE25AE}" type="slidenum">
              <a:rPr lang="ja-JP" altLang="en-US" smtClean="0">
                <a:solidFill>
                  <a:prstClr val="black"/>
                </a:solidFill>
              </a:rPr>
              <a:pPr/>
              <a:t>61</a:t>
            </a:fld>
            <a:endParaRPr lang="ja-JP" altLang="en-US">
              <a:solidFill>
                <a:prstClr val="black"/>
              </a:solidFill>
            </a:endParaRPr>
          </a:p>
        </p:txBody>
      </p:sp>
    </p:spTree>
    <p:extLst>
      <p:ext uri="{BB962C8B-B14F-4D97-AF65-F5344CB8AC3E}">
        <p14:creationId xmlns:p14="http://schemas.microsoft.com/office/powerpoint/2010/main" val="37859183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0113" y="739775"/>
            <a:ext cx="4935537" cy="3700463"/>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5F9569E-19F0-44A0-9560-151B3EEE25AE}" type="slidenum">
              <a:rPr kumimoji="1" lang="ja-JP" altLang="en-US" smtClean="0">
                <a:solidFill>
                  <a:prstClr val="black"/>
                </a:solidFill>
              </a:rPr>
              <a:pPr/>
              <a:t>63</a:t>
            </a:fld>
            <a:endParaRPr kumimoji="1" lang="ja-JP" altLang="en-US">
              <a:solidFill>
                <a:prstClr val="black"/>
              </a:solidFill>
            </a:endParaRPr>
          </a:p>
        </p:txBody>
      </p:sp>
    </p:spTree>
    <p:extLst>
      <p:ext uri="{BB962C8B-B14F-4D97-AF65-F5344CB8AC3E}">
        <p14:creationId xmlns:p14="http://schemas.microsoft.com/office/powerpoint/2010/main" val="38593400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0113" y="739775"/>
            <a:ext cx="4935537" cy="3700463"/>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5F9569E-19F0-44A0-9560-151B3EEE25AE}" type="slidenum">
              <a:rPr kumimoji="1" lang="ja-JP" altLang="en-US" smtClean="0">
                <a:solidFill>
                  <a:prstClr val="black"/>
                </a:solidFill>
              </a:rPr>
              <a:pPr/>
              <a:t>64</a:t>
            </a:fld>
            <a:endParaRPr kumimoji="1" lang="ja-JP" altLang="en-US">
              <a:solidFill>
                <a:prstClr val="black"/>
              </a:solidFill>
            </a:endParaRPr>
          </a:p>
        </p:txBody>
      </p:sp>
    </p:spTree>
    <p:extLst>
      <p:ext uri="{BB962C8B-B14F-4D97-AF65-F5344CB8AC3E}">
        <p14:creationId xmlns:p14="http://schemas.microsoft.com/office/powerpoint/2010/main" val="24382959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0113" y="739775"/>
            <a:ext cx="4935537" cy="3700463"/>
          </a:xfrm>
        </p:spPr>
      </p:sp>
      <p:sp>
        <p:nvSpPr>
          <p:cNvPr id="3" name="ノート プレースホルダー 2"/>
          <p:cNvSpPr>
            <a:spLocks noGrp="1"/>
          </p:cNvSpPr>
          <p:nvPr>
            <p:ph type="body" idx="1"/>
          </p:nvPr>
        </p:nvSpPr>
        <p:spPr/>
        <p:txBody>
          <a:bodyPr/>
          <a:lstStyle/>
          <a:p>
            <a:r>
              <a:rPr kumimoji="1" lang="en-US" altLang="ja-JP" dirty="0" smtClean="0"/>
              <a:t>※</a:t>
            </a:r>
            <a:r>
              <a:rPr kumimoji="1" lang="ja-JP" altLang="en-US" dirty="0" smtClean="0"/>
              <a:t>デフォルトで入っているポリシーを実際に</a:t>
            </a:r>
            <a:r>
              <a:rPr kumimoji="1" lang="en-US" altLang="ja-JP" dirty="0" smtClean="0"/>
              <a:t>DSM</a:t>
            </a:r>
            <a:r>
              <a:rPr kumimoji="1" lang="ja-JP" altLang="en-US" dirty="0" smtClean="0"/>
              <a:t>を見せて紹介</a:t>
            </a:r>
            <a:endParaRPr kumimoji="1" lang="en-US" altLang="ja-JP" dirty="0" smtClean="0"/>
          </a:p>
          <a:p>
            <a:r>
              <a:rPr kumimoji="1" lang="en-US" altLang="ja-JP" dirty="0" smtClean="0"/>
              <a:t>※</a:t>
            </a:r>
            <a:r>
              <a:rPr kumimoji="1" lang="ja-JP" altLang="en-US" dirty="0" smtClean="0"/>
              <a:t>新規作成の方法も紹介</a:t>
            </a:r>
            <a:endParaRPr kumimoji="1" lang="en-US" altLang="ja-JP" dirty="0" smtClean="0"/>
          </a:p>
          <a:p>
            <a:r>
              <a:rPr kumimoji="1" lang="en-US" altLang="ja-JP" dirty="0" smtClean="0"/>
              <a:t>※</a:t>
            </a:r>
            <a:r>
              <a:rPr kumimoji="1" lang="ja-JP" altLang="en-US" dirty="0" smtClean="0"/>
              <a:t>今回は</a:t>
            </a:r>
            <a:r>
              <a:rPr kumimoji="1" lang="en-US" altLang="ja-JP" dirty="0" smtClean="0"/>
              <a:t>Base Policy</a:t>
            </a:r>
            <a:r>
              <a:rPr kumimoji="1" lang="ja-JP" altLang="en-US" dirty="0" smtClean="0"/>
              <a:t>を使っていくことを説明</a:t>
            </a:r>
            <a:endParaRPr kumimoji="1" lang="ja-JP" altLang="en-US" dirty="0"/>
          </a:p>
        </p:txBody>
      </p:sp>
      <p:sp>
        <p:nvSpPr>
          <p:cNvPr id="4" name="スライド番号プレースホルダー 3"/>
          <p:cNvSpPr>
            <a:spLocks noGrp="1"/>
          </p:cNvSpPr>
          <p:nvPr>
            <p:ph type="sldNum" sz="quarter" idx="10"/>
          </p:nvPr>
        </p:nvSpPr>
        <p:spPr/>
        <p:txBody>
          <a:bodyPr/>
          <a:lstStyle/>
          <a:p>
            <a:fld id="{B5F9569E-19F0-44A0-9560-151B3EEE25AE}" type="slidenum">
              <a:rPr kumimoji="1" lang="ja-JP" altLang="en-US" smtClean="0">
                <a:solidFill>
                  <a:prstClr val="black"/>
                </a:solidFill>
              </a:rPr>
              <a:pPr/>
              <a:t>65</a:t>
            </a:fld>
            <a:endParaRPr kumimoji="1" lang="ja-JP" altLang="en-US">
              <a:solidFill>
                <a:prstClr val="black"/>
              </a:solidFill>
            </a:endParaRPr>
          </a:p>
        </p:txBody>
      </p:sp>
    </p:spTree>
    <p:extLst>
      <p:ext uri="{BB962C8B-B14F-4D97-AF65-F5344CB8AC3E}">
        <p14:creationId xmlns:p14="http://schemas.microsoft.com/office/powerpoint/2010/main" val="21416360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0113" y="739775"/>
            <a:ext cx="4935537" cy="3700463"/>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5F9569E-19F0-44A0-9560-151B3EEE25AE}" type="slidenum">
              <a:rPr kumimoji="1" lang="ja-JP" altLang="en-US" smtClean="0">
                <a:solidFill>
                  <a:prstClr val="black"/>
                </a:solidFill>
              </a:rPr>
              <a:pPr/>
              <a:t>66</a:t>
            </a:fld>
            <a:endParaRPr kumimoji="1" lang="ja-JP" altLang="en-US">
              <a:solidFill>
                <a:prstClr val="black"/>
              </a:solidFill>
            </a:endParaRPr>
          </a:p>
        </p:txBody>
      </p:sp>
    </p:spTree>
    <p:extLst>
      <p:ext uri="{BB962C8B-B14F-4D97-AF65-F5344CB8AC3E}">
        <p14:creationId xmlns:p14="http://schemas.microsoft.com/office/powerpoint/2010/main" val="42904691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0113" y="739775"/>
            <a:ext cx="4935537" cy="3700463"/>
          </a:xfrm>
        </p:spPr>
      </p:sp>
      <p:sp>
        <p:nvSpPr>
          <p:cNvPr id="3" name="ノート プレースホルダー 2"/>
          <p:cNvSpPr>
            <a:spLocks noGrp="1"/>
          </p:cNvSpPr>
          <p:nvPr>
            <p:ph type="body" idx="1"/>
          </p:nvPr>
        </p:nvSpPr>
        <p:spPr/>
        <p:txBody>
          <a:bodyPr/>
          <a:lstStyle/>
          <a:p>
            <a:r>
              <a:rPr kumimoji="1" lang="en-US" altLang="ja-JP" dirty="0" smtClean="0"/>
              <a:t>DSA</a:t>
            </a:r>
            <a:r>
              <a:rPr kumimoji="1" lang="ja-JP" altLang="en-US" dirty="0" smtClean="0"/>
              <a:t>で</a:t>
            </a:r>
            <a:r>
              <a:rPr kumimoji="1" lang="en-US" altLang="ja-JP" dirty="0" smtClean="0"/>
              <a:t>Anti</a:t>
            </a:r>
            <a:r>
              <a:rPr kumimoji="1" lang="ja-JP" altLang="en-US" dirty="0" smtClean="0"/>
              <a:t>－</a:t>
            </a:r>
            <a:r>
              <a:rPr kumimoji="1" lang="en-US" altLang="ja-JP" dirty="0" smtClean="0"/>
              <a:t>Malware</a:t>
            </a:r>
            <a:r>
              <a:rPr kumimoji="1" lang="ja-JP" altLang="en-US" dirty="0" smtClean="0"/>
              <a:t>は有効化させておく</a:t>
            </a:r>
            <a:endParaRPr kumimoji="1" lang="ja-JP" altLang="en-US" dirty="0"/>
          </a:p>
        </p:txBody>
      </p:sp>
      <p:sp>
        <p:nvSpPr>
          <p:cNvPr id="4" name="スライド番号プレースホルダー 3"/>
          <p:cNvSpPr>
            <a:spLocks noGrp="1"/>
          </p:cNvSpPr>
          <p:nvPr>
            <p:ph type="sldNum" sz="quarter" idx="10"/>
          </p:nvPr>
        </p:nvSpPr>
        <p:spPr/>
        <p:txBody>
          <a:bodyPr/>
          <a:lstStyle/>
          <a:p>
            <a:fld id="{B5F9569E-19F0-44A0-9560-151B3EEE25AE}" type="slidenum">
              <a:rPr lang="ja-JP" altLang="en-US" smtClean="0">
                <a:solidFill>
                  <a:prstClr val="black"/>
                </a:solidFill>
              </a:rPr>
              <a:pPr/>
              <a:t>68</a:t>
            </a:fld>
            <a:endParaRPr lang="ja-JP" altLang="en-US">
              <a:solidFill>
                <a:prstClr val="black"/>
              </a:solidFill>
            </a:endParaRPr>
          </a:p>
        </p:txBody>
      </p:sp>
    </p:spTree>
    <p:extLst>
      <p:ext uri="{BB962C8B-B14F-4D97-AF65-F5344CB8AC3E}">
        <p14:creationId xmlns:p14="http://schemas.microsoft.com/office/powerpoint/2010/main" val="41095343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xfrm>
            <a:off x="900113" y="739775"/>
            <a:ext cx="4935537" cy="370046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ja-JP" smtClean="0"/>
          </a:p>
        </p:txBody>
      </p:sp>
      <p:sp>
        <p:nvSpPr>
          <p:cNvPr id="317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charset="0"/>
                <a:ea typeface="ＭＳ Ｐゴシック" pitchFamily="50" charset="-128"/>
              </a:defRPr>
            </a:lvl1pPr>
            <a:lvl2pPr marL="770775" indent="-296452" eaLnBrk="0" hangingPunct="0">
              <a:defRPr kumimoji="1">
                <a:solidFill>
                  <a:schemeClr val="tx1"/>
                </a:solidFill>
                <a:latin typeface="Arial" charset="0"/>
                <a:ea typeface="ＭＳ Ｐゴシック" pitchFamily="50" charset="-128"/>
              </a:defRPr>
            </a:lvl2pPr>
            <a:lvl3pPr marL="1185808" indent="-237161" eaLnBrk="0" hangingPunct="0">
              <a:defRPr kumimoji="1">
                <a:solidFill>
                  <a:schemeClr val="tx1"/>
                </a:solidFill>
                <a:latin typeface="Arial" charset="0"/>
                <a:ea typeface="ＭＳ Ｐゴシック" pitchFamily="50" charset="-128"/>
              </a:defRPr>
            </a:lvl3pPr>
            <a:lvl4pPr marL="1660131" indent="-237161" eaLnBrk="0" hangingPunct="0">
              <a:defRPr kumimoji="1">
                <a:solidFill>
                  <a:schemeClr val="tx1"/>
                </a:solidFill>
                <a:latin typeface="Arial" charset="0"/>
                <a:ea typeface="ＭＳ Ｐゴシック" pitchFamily="50" charset="-128"/>
              </a:defRPr>
            </a:lvl4pPr>
            <a:lvl5pPr marL="2134454" indent="-237161" eaLnBrk="0" hangingPunct="0">
              <a:defRPr kumimoji="1">
                <a:solidFill>
                  <a:schemeClr val="tx1"/>
                </a:solidFill>
                <a:latin typeface="Arial" charset="0"/>
                <a:ea typeface="ＭＳ Ｐゴシック" pitchFamily="50" charset="-128"/>
              </a:defRPr>
            </a:lvl5pPr>
            <a:lvl6pPr marL="2608778" indent="-237161" eaLnBrk="0" fontAlgn="base" hangingPunct="0">
              <a:spcBef>
                <a:spcPct val="0"/>
              </a:spcBef>
              <a:spcAft>
                <a:spcPct val="0"/>
              </a:spcAft>
              <a:defRPr kumimoji="1">
                <a:solidFill>
                  <a:schemeClr val="tx1"/>
                </a:solidFill>
                <a:latin typeface="Arial" charset="0"/>
                <a:ea typeface="ＭＳ Ｐゴシック" pitchFamily="50" charset="-128"/>
              </a:defRPr>
            </a:lvl6pPr>
            <a:lvl7pPr marL="3083101" indent="-237161" eaLnBrk="0" fontAlgn="base" hangingPunct="0">
              <a:spcBef>
                <a:spcPct val="0"/>
              </a:spcBef>
              <a:spcAft>
                <a:spcPct val="0"/>
              </a:spcAft>
              <a:defRPr kumimoji="1">
                <a:solidFill>
                  <a:schemeClr val="tx1"/>
                </a:solidFill>
                <a:latin typeface="Arial" charset="0"/>
                <a:ea typeface="ＭＳ Ｐゴシック" pitchFamily="50" charset="-128"/>
              </a:defRPr>
            </a:lvl7pPr>
            <a:lvl8pPr marL="3557424" indent="-237161" eaLnBrk="0" fontAlgn="base" hangingPunct="0">
              <a:spcBef>
                <a:spcPct val="0"/>
              </a:spcBef>
              <a:spcAft>
                <a:spcPct val="0"/>
              </a:spcAft>
              <a:defRPr kumimoji="1">
                <a:solidFill>
                  <a:schemeClr val="tx1"/>
                </a:solidFill>
                <a:latin typeface="Arial" charset="0"/>
                <a:ea typeface="ＭＳ Ｐゴシック" pitchFamily="50" charset="-128"/>
              </a:defRPr>
            </a:lvl8pPr>
            <a:lvl9pPr marL="4031747" indent="-237161" eaLnBrk="0" fontAlgn="base" hangingPunct="0">
              <a:spcBef>
                <a:spcPct val="0"/>
              </a:spcBef>
              <a:spcAft>
                <a:spcPct val="0"/>
              </a:spcAft>
              <a:defRPr kumimoji="1">
                <a:solidFill>
                  <a:schemeClr val="tx1"/>
                </a:solidFill>
                <a:latin typeface="Arial" charset="0"/>
                <a:ea typeface="ＭＳ Ｐゴシック" pitchFamily="50" charset="-128"/>
              </a:defRPr>
            </a:lvl9pPr>
          </a:lstStyle>
          <a:p>
            <a:pPr eaLnBrk="1" hangingPunct="1"/>
            <a:fld id="{95EB389F-EEB1-4EA3-9B43-32556FAEA34B}" type="slidenum">
              <a:rPr kumimoji="0" lang="en-US" altLang="ja-JP" smtClean="0">
                <a:solidFill>
                  <a:prstClr val="black"/>
                </a:solidFill>
                <a:latin typeface="Calibri" pitchFamily="34" charset="0"/>
              </a:rPr>
              <a:pPr eaLnBrk="1" hangingPunct="1"/>
              <a:t>69</a:t>
            </a:fld>
            <a:endParaRPr kumimoji="0" lang="en-US" altLang="ja-JP" smtClean="0">
              <a:solidFill>
                <a:prstClr val="black"/>
              </a:solidFill>
              <a:latin typeface="Calibri"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0113" y="739775"/>
            <a:ext cx="4935537" cy="3700463"/>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5F9569E-19F0-44A0-9560-151B3EEE25AE}" type="slidenum">
              <a:rPr kumimoji="1" lang="ja-JP" altLang="en-US" smtClean="0">
                <a:solidFill>
                  <a:prstClr val="black"/>
                </a:solidFill>
              </a:rPr>
              <a:pPr/>
              <a:t>70</a:t>
            </a:fld>
            <a:endParaRPr kumimoji="1" lang="ja-JP" altLang="en-US">
              <a:solidFill>
                <a:prstClr val="black"/>
              </a:solidFill>
            </a:endParaRPr>
          </a:p>
        </p:txBody>
      </p:sp>
    </p:spTree>
    <p:extLst>
      <p:ext uri="{BB962C8B-B14F-4D97-AF65-F5344CB8AC3E}">
        <p14:creationId xmlns:p14="http://schemas.microsoft.com/office/powerpoint/2010/main" val="42904691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xfrm>
            <a:off x="900113" y="739775"/>
            <a:ext cx="4935537" cy="370046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ja-JP" smtClean="0"/>
          </a:p>
        </p:txBody>
      </p:sp>
      <p:sp>
        <p:nvSpPr>
          <p:cNvPr id="317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charset="0"/>
                <a:ea typeface="ＭＳ Ｐゴシック" pitchFamily="50" charset="-128"/>
              </a:defRPr>
            </a:lvl1pPr>
            <a:lvl2pPr marL="770775" indent="-296452" eaLnBrk="0" hangingPunct="0">
              <a:defRPr kumimoji="1">
                <a:solidFill>
                  <a:schemeClr val="tx1"/>
                </a:solidFill>
                <a:latin typeface="Arial" charset="0"/>
                <a:ea typeface="ＭＳ Ｐゴシック" pitchFamily="50" charset="-128"/>
              </a:defRPr>
            </a:lvl2pPr>
            <a:lvl3pPr marL="1185808" indent="-237161" eaLnBrk="0" hangingPunct="0">
              <a:defRPr kumimoji="1">
                <a:solidFill>
                  <a:schemeClr val="tx1"/>
                </a:solidFill>
                <a:latin typeface="Arial" charset="0"/>
                <a:ea typeface="ＭＳ Ｐゴシック" pitchFamily="50" charset="-128"/>
              </a:defRPr>
            </a:lvl3pPr>
            <a:lvl4pPr marL="1660131" indent="-237161" eaLnBrk="0" hangingPunct="0">
              <a:defRPr kumimoji="1">
                <a:solidFill>
                  <a:schemeClr val="tx1"/>
                </a:solidFill>
                <a:latin typeface="Arial" charset="0"/>
                <a:ea typeface="ＭＳ Ｐゴシック" pitchFamily="50" charset="-128"/>
              </a:defRPr>
            </a:lvl4pPr>
            <a:lvl5pPr marL="2134454" indent="-237161" eaLnBrk="0" hangingPunct="0">
              <a:defRPr kumimoji="1">
                <a:solidFill>
                  <a:schemeClr val="tx1"/>
                </a:solidFill>
                <a:latin typeface="Arial" charset="0"/>
                <a:ea typeface="ＭＳ Ｐゴシック" pitchFamily="50" charset="-128"/>
              </a:defRPr>
            </a:lvl5pPr>
            <a:lvl6pPr marL="2608778" indent="-237161" eaLnBrk="0" fontAlgn="base" hangingPunct="0">
              <a:spcBef>
                <a:spcPct val="0"/>
              </a:spcBef>
              <a:spcAft>
                <a:spcPct val="0"/>
              </a:spcAft>
              <a:defRPr kumimoji="1">
                <a:solidFill>
                  <a:schemeClr val="tx1"/>
                </a:solidFill>
                <a:latin typeface="Arial" charset="0"/>
                <a:ea typeface="ＭＳ Ｐゴシック" pitchFamily="50" charset="-128"/>
              </a:defRPr>
            </a:lvl6pPr>
            <a:lvl7pPr marL="3083101" indent="-237161" eaLnBrk="0" fontAlgn="base" hangingPunct="0">
              <a:spcBef>
                <a:spcPct val="0"/>
              </a:spcBef>
              <a:spcAft>
                <a:spcPct val="0"/>
              </a:spcAft>
              <a:defRPr kumimoji="1">
                <a:solidFill>
                  <a:schemeClr val="tx1"/>
                </a:solidFill>
                <a:latin typeface="Arial" charset="0"/>
                <a:ea typeface="ＭＳ Ｐゴシック" pitchFamily="50" charset="-128"/>
              </a:defRPr>
            </a:lvl7pPr>
            <a:lvl8pPr marL="3557424" indent="-237161" eaLnBrk="0" fontAlgn="base" hangingPunct="0">
              <a:spcBef>
                <a:spcPct val="0"/>
              </a:spcBef>
              <a:spcAft>
                <a:spcPct val="0"/>
              </a:spcAft>
              <a:defRPr kumimoji="1">
                <a:solidFill>
                  <a:schemeClr val="tx1"/>
                </a:solidFill>
                <a:latin typeface="Arial" charset="0"/>
                <a:ea typeface="ＭＳ Ｐゴシック" pitchFamily="50" charset="-128"/>
              </a:defRPr>
            </a:lvl8pPr>
            <a:lvl9pPr marL="4031747" indent="-237161" eaLnBrk="0" fontAlgn="base" hangingPunct="0">
              <a:spcBef>
                <a:spcPct val="0"/>
              </a:spcBef>
              <a:spcAft>
                <a:spcPct val="0"/>
              </a:spcAft>
              <a:defRPr kumimoji="1">
                <a:solidFill>
                  <a:schemeClr val="tx1"/>
                </a:solidFill>
                <a:latin typeface="Arial" charset="0"/>
                <a:ea typeface="ＭＳ Ｐゴシック" pitchFamily="50" charset="-128"/>
              </a:defRPr>
            </a:lvl9pPr>
          </a:lstStyle>
          <a:p>
            <a:pPr eaLnBrk="1" hangingPunct="1"/>
            <a:fld id="{95EB389F-EEB1-4EA3-9B43-32556FAEA34B}" type="slidenum">
              <a:rPr kumimoji="0" lang="en-US" altLang="ja-JP" smtClean="0">
                <a:solidFill>
                  <a:prstClr val="black"/>
                </a:solidFill>
                <a:latin typeface="Calibri" pitchFamily="34" charset="0"/>
              </a:rPr>
              <a:pPr eaLnBrk="1" hangingPunct="1"/>
              <a:t>71</a:t>
            </a:fld>
            <a:endParaRPr kumimoji="0" lang="en-US" altLang="ja-JP" smtClean="0">
              <a:solidFill>
                <a:prstClr val="black"/>
              </a:solidFill>
              <a:latin typeface="Calibri"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スライド イメージ プレースホルダ 1"/>
          <p:cNvSpPr>
            <a:spLocks noGrp="1" noRot="1" noChangeAspect="1" noTextEdit="1"/>
          </p:cNvSpPr>
          <p:nvPr>
            <p:ph type="sldImg"/>
          </p:nvPr>
        </p:nvSpPr>
        <p:spPr>
          <a:xfrm>
            <a:off x="900113" y="739775"/>
            <a:ext cx="4935537" cy="3700463"/>
          </a:xfrm>
          <a:ln/>
        </p:spPr>
      </p:sp>
      <p:sp>
        <p:nvSpPr>
          <p:cNvPr id="80899"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ja-JP" altLang="en-US" dirty="0" smtClean="0"/>
              <a:t>クラウドを選択した理由は？　スケーラビリティに長けていて、インスタンスの増減を簡単にできるのがクラウド最大の利点なのに、セキュリティがそれを邪魔してはいけない。⇒ホスト単位でのセキュリティが良いのでは？</a:t>
            </a:r>
          </a:p>
        </p:txBody>
      </p:sp>
      <p:sp>
        <p:nvSpPr>
          <p:cNvPr id="80900" name="日付プレースホルダ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63" eaLnBrk="0" hangingPunct="0">
              <a:defRPr sz="1600" b="1">
                <a:solidFill>
                  <a:schemeClr val="tx1"/>
                </a:solidFill>
                <a:latin typeface="Arial" charset="0"/>
                <a:ea typeface="ＭＳ Ｐゴシック" pitchFamily="50" charset="-128"/>
              </a:defRPr>
            </a:lvl1pPr>
            <a:lvl2pPr marL="770775" indent="-296452" defTabSz="966763" eaLnBrk="0" hangingPunct="0">
              <a:defRPr sz="1600" b="1">
                <a:solidFill>
                  <a:schemeClr val="tx1"/>
                </a:solidFill>
                <a:latin typeface="Arial" charset="0"/>
                <a:ea typeface="ＭＳ Ｐゴシック" pitchFamily="50" charset="-128"/>
              </a:defRPr>
            </a:lvl2pPr>
            <a:lvl3pPr marL="1185808" indent="-237161" defTabSz="966763" eaLnBrk="0" hangingPunct="0">
              <a:defRPr sz="1600" b="1">
                <a:solidFill>
                  <a:schemeClr val="tx1"/>
                </a:solidFill>
                <a:latin typeface="Arial" charset="0"/>
                <a:ea typeface="ＭＳ Ｐゴシック" pitchFamily="50" charset="-128"/>
              </a:defRPr>
            </a:lvl3pPr>
            <a:lvl4pPr marL="1660131" indent="-237161" defTabSz="966763" eaLnBrk="0" hangingPunct="0">
              <a:defRPr sz="1600" b="1">
                <a:solidFill>
                  <a:schemeClr val="tx1"/>
                </a:solidFill>
                <a:latin typeface="Arial" charset="0"/>
                <a:ea typeface="ＭＳ Ｐゴシック" pitchFamily="50" charset="-128"/>
              </a:defRPr>
            </a:lvl4pPr>
            <a:lvl5pPr marL="2134454" indent="-237161" defTabSz="966763" eaLnBrk="0" hangingPunct="0">
              <a:defRPr sz="1600" b="1">
                <a:solidFill>
                  <a:schemeClr val="tx1"/>
                </a:solidFill>
                <a:latin typeface="Arial" charset="0"/>
                <a:ea typeface="ＭＳ Ｐゴシック" pitchFamily="50" charset="-128"/>
              </a:defRPr>
            </a:lvl5pPr>
            <a:lvl6pPr marL="2608778" indent="-237161" defTabSz="966763" eaLnBrk="0" fontAlgn="base" hangingPunct="0">
              <a:spcBef>
                <a:spcPct val="0"/>
              </a:spcBef>
              <a:spcAft>
                <a:spcPct val="0"/>
              </a:spcAft>
              <a:defRPr sz="1600" b="1">
                <a:solidFill>
                  <a:schemeClr val="tx1"/>
                </a:solidFill>
                <a:latin typeface="Arial" charset="0"/>
                <a:ea typeface="ＭＳ Ｐゴシック" pitchFamily="50" charset="-128"/>
              </a:defRPr>
            </a:lvl6pPr>
            <a:lvl7pPr marL="3083101" indent="-237161" defTabSz="966763" eaLnBrk="0" fontAlgn="base" hangingPunct="0">
              <a:spcBef>
                <a:spcPct val="0"/>
              </a:spcBef>
              <a:spcAft>
                <a:spcPct val="0"/>
              </a:spcAft>
              <a:defRPr sz="1600" b="1">
                <a:solidFill>
                  <a:schemeClr val="tx1"/>
                </a:solidFill>
                <a:latin typeface="Arial" charset="0"/>
                <a:ea typeface="ＭＳ Ｐゴシック" pitchFamily="50" charset="-128"/>
              </a:defRPr>
            </a:lvl7pPr>
            <a:lvl8pPr marL="3557424" indent="-237161" defTabSz="966763" eaLnBrk="0" fontAlgn="base" hangingPunct="0">
              <a:spcBef>
                <a:spcPct val="0"/>
              </a:spcBef>
              <a:spcAft>
                <a:spcPct val="0"/>
              </a:spcAft>
              <a:defRPr sz="1600" b="1">
                <a:solidFill>
                  <a:schemeClr val="tx1"/>
                </a:solidFill>
                <a:latin typeface="Arial" charset="0"/>
                <a:ea typeface="ＭＳ Ｐゴシック" pitchFamily="50" charset="-128"/>
              </a:defRPr>
            </a:lvl8pPr>
            <a:lvl9pPr marL="4031747" indent="-237161" defTabSz="966763" eaLnBrk="0" fontAlgn="base" hangingPunct="0">
              <a:spcBef>
                <a:spcPct val="0"/>
              </a:spcBef>
              <a:spcAft>
                <a:spcPct val="0"/>
              </a:spcAft>
              <a:defRPr sz="1600" b="1">
                <a:solidFill>
                  <a:schemeClr val="tx1"/>
                </a:solidFill>
                <a:latin typeface="Arial" charset="0"/>
                <a:ea typeface="ＭＳ Ｐゴシック" pitchFamily="50" charset="-128"/>
              </a:defRPr>
            </a:lvl9pPr>
          </a:lstStyle>
          <a:p>
            <a:pPr eaLnBrk="1" hangingPunct="1"/>
            <a:fld id="{6C55A66B-D015-4915-8522-3993BE24C094}" type="datetime1">
              <a:rPr lang="en-US" altLang="ja-JP" sz="1200" b="0">
                <a:solidFill>
                  <a:srgbClr val="000000"/>
                </a:solidFill>
              </a:rPr>
              <a:pPr eaLnBrk="1" hangingPunct="1"/>
              <a:t>4/1/2016</a:t>
            </a:fld>
            <a:endParaRPr lang="en-US" altLang="ja-JP" sz="1200" b="0">
              <a:solidFill>
                <a:srgbClr val="000000"/>
              </a:solidFill>
            </a:endParaRPr>
          </a:p>
        </p:txBody>
      </p:sp>
      <p:sp>
        <p:nvSpPr>
          <p:cNvPr id="73733" name="フッター プレースホルダ 4"/>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63">
              <a:defRPr sz="1200">
                <a:solidFill>
                  <a:schemeClr val="tx1"/>
                </a:solidFill>
                <a:latin typeface="Arial" charset="0"/>
                <a:cs typeface="Arial" charset="0"/>
              </a:defRPr>
            </a:lvl1pPr>
            <a:lvl2pPr marL="770775" indent="-296452" defTabSz="966763">
              <a:defRPr sz="1200">
                <a:solidFill>
                  <a:schemeClr val="tx1"/>
                </a:solidFill>
                <a:latin typeface="Arial" charset="0"/>
                <a:cs typeface="Arial" charset="0"/>
              </a:defRPr>
            </a:lvl2pPr>
            <a:lvl3pPr marL="1185808" indent="-237161" defTabSz="966763">
              <a:defRPr sz="1200">
                <a:solidFill>
                  <a:schemeClr val="tx1"/>
                </a:solidFill>
                <a:latin typeface="Arial" charset="0"/>
                <a:cs typeface="Arial" charset="0"/>
              </a:defRPr>
            </a:lvl3pPr>
            <a:lvl4pPr marL="1660131" indent="-237161" defTabSz="966763">
              <a:defRPr sz="1200">
                <a:solidFill>
                  <a:schemeClr val="tx1"/>
                </a:solidFill>
                <a:latin typeface="Arial" charset="0"/>
                <a:cs typeface="Arial" charset="0"/>
              </a:defRPr>
            </a:lvl4pPr>
            <a:lvl5pPr marL="2134454" indent="-237161" defTabSz="966763">
              <a:defRPr sz="1200">
                <a:solidFill>
                  <a:schemeClr val="tx1"/>
                </a:solidFill>
                <a:latin typeface="Arial" charset="0"/>
                <a:cs typeface="Arial" charset="0"/>
              </a:defRPr>
            </a:lvl5pPr>
            <a:lvl6pPr marL="2608778" indent="-237161" defTabSz="966763" eaLnBrk="0" fontAlgn="base" hangingPunct="0">
              <a:spcBef>
                <a:spcPct val="30000"/>
              </a:spcBef>
              <a:spcAft>
                <a:spcPct val="0"/>
              </a:spcAft>
              <a:defRPr sz="1200">
                <a:solidFill>
                  <a:schemeClr val="tx1"/>
                </a:solidFill>
                <a:latin typeface="Arial" charset="0"/>
                <a:cs typeface="Arial" charset="0"/>
              </a:defRPr>
            </a:lvl6pPr>
            <a:lvl7pPr marL="3083101" indent="-237161" defTabSz="966763" eaLnBrk="0" fontAlgn="base" hangingPunct="0">
              <a:spcBef>
                <a:spcPct val="30000"/>
              </a:spcBef>
              <a:spcAft>
                <a:spcPct val="0"/>
              </a:spcAft>
              <a:defRPr sz="1200">
                <a:solidFill>
                  <a:schemeClr val="tx1"/>
                </a:solidFill>
                <a:latin typeface="Arial" charset="0"/>
                <a:cs typeface="Arial" charset="0"/>
              </a:defRPr>
            </a:lvl7pPr>
            <a:lvl8pPr marL="3557424" indent="-237161" defTabSz="966763" eaLnBrk="0" fontAlgn="base" hangingPunct="0">
              <a:spcBef>
                <a:spcPct val="30000"/>
              </a:spcBef>
              <a:spcAft>
                <a:spcPct val="0"/>
              </a:spcAft>
              <a:defRPr sz="1200">
                <a:solidFill>
                  <a:schemeClr val="tx1"/>
                </a:solidFill>
                <a:latin typeface="Arial" charset="0"/>
                <a:cs typeface="Arial" charset="0"/>
              </a:defRPr>
            </a:lvl8pPr>
            <a:lvl9pPr marL="4031747" indent="-237161" defTabSz="966763" eaLnBrk="0" fontAlgn="base" hangingPunct="0">
              <a:spcBef>
                <a:spcPct val="30000"/>
              </a:spcBef>
              <a:spcAft>
                <a:spcPct val="0"/>
              </a:spcAft>
              <a:defRPr sz="1200">
                <a:solidFill>
                  <a:schemeClr val="tx1"/>
                </a:solidFill>
                <a:latin typeface="Arial" charset="0"/>
                <a:cs typeface="Arial" charset="0"/>
              </a:defRPr>
            </a:lvl9pPr>
          </a:lstStyle>
          <a:p>
            <a:pPr>
              <a:defRPr/>
            </a:pPr>
            <a:r>
              <a:rPr lang="en-US" altLang="ja-JP" smtClean="0">
                <a:solidFill>
                  <a:srgbClr val="000000"/>
                </a:solidFill>
                <a:latin typeface="Calibri" pitchFamily="34" charset="0"/>
              </a:rPr>
              <a:t>Confidential | Copyright 2012 Trend Micro Inc.</a:t>
            </a:r>
          </a:p>
        </p:txBody>
      </p:sp>
      <p:sp>
        <p:nvSpPr>
          <p:cNvPr id="80902" name="スライド番号プレースホルダ 5"/>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63" eaLnBrk="0" hangingPunct="0">
              <a:defRPr sz="1600" b="1">
                <a:solidFill>
                  <a:schemeClr val="tx1"/>
                </a:solidFill>
                <a:latin typeface="Arial" charset="0"/>
                <a:ea typeface="ＭＳ Ｐゴシック" pitchFamily="50" charset="-128"/>
              </a:defRPr>
            </a:lvl1pPr>
            <a:lvl2pPr marL="770775" indent="-296452" defTabSz="966763" eaLnBrk="0" hangingPunct="0">
              <a:defRPr sz="1600" b="1">
                <a:solidFill>
                  <a:schemeClr val="tx1"/>
                </a:solidFill>
                <a:latin typeface="Arial" charset="0"/>
                <a:ea typeface="ＭＳ Ｐゴシック" pitchFamily="50" charset="-128"/>
              </a:defRPr>
            </a:lvl2pPr>
            <a:lvl3pPr marL="1185808" indent="-237161" defTabSz="966763" eaLnBrk="0" hangingPunct="0">
              <a:defRPr sz="1600" b="1">
                <a:solidFill>
                  <a:schemeClr val="tx1"/>
                </a:solidFill>
                <a:latin typeface="Arial" charset="0"/>
                <a:ea typeface="ＭＳ Ｐゴシック" pitchFamily="50" charset="-128"/>
              </a:defRPr>
            </a:lvl3pPr>
            <a:lvl4pPr marL="1660131" indent="-237161" defTabSz="966763" eaLnBrk="0" hangingPunct="0">
              <a:defRPr sz="1600" b="1">
                <a:solidFill>
                  <a:schemeClr val="tx1"/>
                </a:solidFill>
                <a:latin typeface="Arial" charset="0"/>
                <a:ea typeface="ＭＳ Ｐゴシック" pitchFamily="50" charset="-128"/>
              </a:defRPr>
            </a:lvl4pPr>
            <a:lvl5pPr marL="2134454" indent="-237161" defTabSz="966763" eaLnBrk="0" hangingPunct="0">
              <a:defRPr sz="1600" b="1">
                <a:solidFill>
                  <a:schemeClr val="tx1"/>
                </a:solidFill>
                <a:latin typeface="Arial" charset="0"/>
                <a:ea typeface="ＭＳ Ｐゴシック" pitchFamily="50" charset="-128"/>
              </a:defRPr>
            </a:lvl5pPr>
            <a:lvl6pPr marL="2608778" indent="-237161" defTabSz="966763" eaLnBrk="0" fontAlgn="base" hangingPunct="0">
              <a:spcBef>
                <a:spcPct val="0"/>
              </a:spcBef>
              <a:spcAft>
                <a:spcPct val="0"/>
              </a:spcAft>
              <a:defRPr sz="1600" b="1">
                <a:solidFill>
                  <a:schemeClr val="tx1"/>
                </a:solidFill>
                <a:latin typeface="Arial" charset="0"/>
                <a:ea typeface="ＭＳ Ｐゴシック" pitchFamily="50" charset="-128"/>
              </a:defRPr>
            </a:lvl6pPr>
            <a:lvl7pPr marL="3083101" indent="-237161" defTabSz="966763" eaLnBrk="0" fontAlgn="base" hangingPunct="0">
              <a:spcBef>
                <a:spcPct val="0"/>
              </a:spcBef>
              <a:spcAft>
                <a:spcPct val="0"/>
              </a:spcAft>
              <a:defRPr sz="1600" b="1">
                <a:solidFill>
                  <a:schemeClr val="tx1"/>
                </a:solidFill>
                <a:latin typeface="Arial" charset="0"/>
                <a:ea typeface="ＭＳ Ｐゴシック" pitchFamily="50" charset="-128"/>
              </a:defRPr>
            </a:lvl7pPr>
            <a:lvl8pPr marL="3557424" indent="-237161" defTabSz="966763" eaLnBrk="0" fontAlgn="base" hangingPunct="0">
              <a:spcBef>
                <a:spcPct val="0"/>
              </a:spcBef>
              <a:spcAft>
                <a:spcPct val="0"/>
              </a:spcAft>
              <a:defRPr sz="1600" b="1">
                <a:solidFill>
                  <a:schemeClr val="tx1"/>
                </a:solidFill>
                <a:latin typeface="Arial" charset="0"/>
                <a:ea typeface="ＭＳ Ｐゴシック" pitchFamily="50" charset="-128"/>
              </a:defRPr>
            </a:lvl8pPr>
            <a:lvl9pPr marL="4031747" indent="-237161" defTabSz="966763" eaLnBrk="0" fontAlgn="base" hangingPunct="0">
              <a:spcBef>
                <a:spcPct val="0"/>
              </a:spcBef>
              <a:spcAft>
                <a:spcPct val="0"/>
              </a:spcAft>
              <a:defRPr sz="1600" b="1">
                <a:solidFill>
                  <a:schemeClr val="tx1"/>
                </a:solidFill>
                <a:latin typeface="Arial" charset="0"/>
                <a:ea typeface="ＭＳ Ｐゴシック" pitchFamily="50" charset="-128"/>
              </a:defRPr>
            </a:lvl9pPr>
          </a:lstStyle>
          <a:p>
            <a:pPr eaLnBrk="1" hangingPunct="1"/>
            <a:fld id="{28F4419B-407C-41DB-B227-E0D6C066EA15}" type="slidenum">
              <a:rPr lang="en-US" altLang="ja-JP" sz="1200" b="0">
                <a:solidFill>
                  <a:srgbClr val="000000"/>
                </a:solidFill>
              </a:rPr>
              <a:pPr eaLnBrk="1" hangingPunct="1"/>
              <a:t>10</a:t>
            </a:fld>
            <a:endParaRPr lang="en-US" altLang="ja-JP" sz="1200" b="0">
              <a:solidFill>
                <a:srgbClr val="000000"/>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xfrm>
            <a:off x="900113" y="739775"/>
            <a:ext cx="4935537" cy="370046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ja-JP" smtClean="0"/>
          </a:p>
        </p:txBody>
      </p:sp>
      <p:sp>
        <p:nvSpPr>
          <p:cNvPr id="317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charset="0"/>
                <a:ea typeface="ＭＳ Ｐゴシック" pitchFamily="50" charset="-128"/>
              </a:defRPr>
            </a:lvl1pPr>
            <a:lvl2pPr marL="770775" indent="-296452" eaLnBrk="0" hangingPunct="0">
              <a:defRPr kumimoji="1">
                <a:solidFill>
                  <a:schemeClr val="tx1"/>
                </a:solidFill>
                <a:latin typeface="Arial" charset="0"/>
                <a:ea typeface="ＭＳ Ｐゴシック" pitchFamily="50" charset="-128"/>
              </a:defRPr>
            </a:lvl2pPr>
            <a:lvl3pPr marL="1185808" indent="-237161" eaLnBrk="0" hangingPunct="0">
              <a:defRPr kumimoji="1">
                <a:solidFill>
                  <a:schemeClr val="tx1"/>
                </a:solidFill>
                <a:latin typeface="Arial" charset="0"/>
                <a:ea typeface="ＭＳ Ｐゴシック" pitchFamily="50" charset="-128"/>
              </a:defRPr>
            </a:lvl3pPr>
            <a:lvl4pPr marL="1660131" indent="-237161" eaLnBrk="0" hangingPunct="0">
              <a:defRPr kumimoji="1">
                <a:solidFill>
                  <a:schemeClr val="tx1"/>
                </a:solidFill>
                <a:latin typeface="Arial" charset="0"/>
                <a:ea typeface="ＭＳ Ｐゴシック" pitchFamily="50" charset="-128"/>
              </a:defRPr>
            </a:lvl4pPr>
            <a:lvl5pPr marL="2134454" indent="-237161" eaLnBrk="0" hangingPunct="0">
              <a:defRPr kumimoji="1">
                <a:solidFill>
                  <a:schemeClr val="tx1"/>
                </a:solidFill>
                <a:latin typeface="Arial" charset="0"/>
                <a:ea typeface="ＭＳ Ｐゴシック" pitchFamily="50" charset="-128"/>
              </a:defRPr>
            </a:lvl5pPr>
            <a:lvl6pPr marL="2608778" indent="-237161" eaLnBrk="0" fontAlgn="base" hangingPunct="0">
              <a:spcBef>
                <a:spcPct val="0"/>
              </a:spcBef>
              <a:spcAft>
                <a:spcPct val="0"/>
              </a:spcAft>
              <a:defRPr kumimoji="1">
                <a:solidFill>
                  <a:schemeClr val="tx1"/>
                </a:solidFill>
                <a:latin typeface="Arial" charset="0"/>
                <a:ea typeface="ＭＳ Ｐゴシック" pitchFamily="50" charset="-128"/>
              </a:defRPr>
            </a:lvl6pPr>
            <a:lvl7pPr marL="3083101" indent="-237161" eaLnBrk="0" fontAlgn="base" hangingPunct="0">
              <a:spcBef>
                <a:spcPct val="0"/>
              </a:spcBef>
              <a:spcAft>
                <a:spcPct val="0"/>
              </a:spcAft>
              <a:defRPr kumimoji="1">
                <a:solidFill>
                  <a:schemeClr val="tx1"/>
                </a:solidFill>
                <a:latin typeface="Arial" charset="0"/>
                <a:ea typeface="ＭＳ Ｐゴシック" pitchFamily="50" charset="-128"/>
              </a:defRPr>
            </a:lvl7pPr>
            <a:lvl8pPr marL="3557424" indent="-237161" eaLnBrk="0" fontAlgn="base" hangingPunct="0">
              <a:spcBef>
                <a:spcPct val="0"/>
              </a:spcBef>
              <a:spcAft>
                <a:spcPct val="0"/>
              </a:spcAft>
              <a:defRPr kumimoji="1">
                <a:solidFill>
                  <a:schemeClr val="tx1"/>
                </a:solidFill>
                <a:latin typeface="Arial" charset="0"/>
                <a:ea typeface="ＭＳ Ｐゴシック" pitchFamily="50" charset="-128"/>
              </a:defRPr>
            </a:lvl8pPr>
            <a:lvl9pPr marL="4031747" indent="-237161" eaLnBrk="0" fontAlgn="base" hangingPunct="0">
              <a:spcBef>
                <a:spcPct val="0"/>
              </a:spcBef>
              <a:spcAft>
                <a:spcPct val="0"/>
              </a:spcAft>
              <a:defRPr kumimoji="1">
                <a:solidFill>
                  <a:schemeClr val="tx1"/>
                </a:solidFill>
                <a:latin typeface="Arial" charset="0"/>
                <a:ea typeface="ＭＳ Ｐゴシック" pitchFamily="50" charset="-128"/>
              </a:defRPr>
            </a:lvl9pPr>
          </a:lstStyle>
          <a:p>
            <a:pPr eaLnBrk="1" hangingPunct="1"/>
            <a:fld id="{95EB389F-EEB1-4EA3-9B43-32556FAEA34B}" type="slidenum">
              <a:rPr kumimoji="0" lang="en-US" altLang="ja-JP" smtClean="0">
                <a:solidFill>
                  <a:prstClr val="black"/>
                </a:solidFill>
                <a:latin typeface="Calibri" pitchFamily="34" charset="0"/>
              </a:rPr>
              <a:pPr eaLnBrk="1" hangingPunct="1"/>
              <a:t>72</a:t>
            </a:fld>
            <a:endParaRPr kumimoji="0" lang="en-US" altLang="ja-JP" smtClean="0">
              <a:solidFill>
                <a:prstClr val="black"/>
              </a:solidFill>
              <a:latin typeface="Calibri"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0113" y="739775"/>
            <a:ext cx="4935537" cy="3700463"/>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5F9569E-19F0-44A0-9560-151B3EEE25AE}" type="slidenum">
              <a:rPr kumimoji="1" lang="ja-JP" altLang="en-US" smtClean="0">
                <a:solidFill>
                  <a:prstClr val="black"/>
                </a:solidFill>
              </a:rPr>
              <a:pPr/>
              <a:t>73</a:t>
            </a:fld>
            <a:endParaRPr kumimoji="1" lang="ja-JP" altLang="en-US">
              <a:solidFill>
                <a:prstClr val="black"/>
              </a:solidFill>
            </a:endParaRPr>
          </a:p>
        </p:txBody>
      </p:sp>
    </p:spTree>
    <p:extLst>
      <p:ext uri="{BB962C8B-B14F-4D97-AF65-F5344CB8AC3E}">
        <p14:creationId xmlns:p14="http://schemas.microsoft.com/office/powerpoint/2010/main" val="41095343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0113" y="739775"/>
            <a:ext cx="4935537" cy="3700463"/>
          </a:xfrm>
        </p:spPr>
      </p:sp>
      <p:sp>
        <p:nvSpPr>
          <p:cNvPr id="3" name="ノート プレースホルダー 2"/>
          <p:cNvSpPr>
            <a:spLocks noGrp="1"/>
          </p:cNvSpPr>
          <p:nvPr>
            <p:ph type="body" idx="1"/>
          </p:nvPr>
        </p:nvSpPr>
        <p:spPr/>
        <p:txBody>
          <a:bodyPr/>
          <a:lstStyle/>
          <a:p>
            <a:r>
              <a:rPr kumimoji="1" lang="en-US" altLang="ja-JP" dirty="0" smtClean="0"/>
              <a:t>DSA</a:t>
            </a:r>
            <a:r>
              <a:rPr kumimoji="1" lang="ja-JP" altLang="en-US" dirty="0" smtClean="0"/>
              <a:t>で</a:t>
            </a:r>
            <a:r>
              <a:rPr kumimoji="1" lang="en-US" altLang="ja-JP" dirty="0" smtClean="0"/>
              <a:t>Anti</a:t>
            </a:r>
            <a:r>
              <a:rPr kumimoji="1" lang="ja-JP" altLang="en-US" dirty="0" smtClean="0"/>
              <a:t>－</a:t>
            </a:r>
            <a:r>
              <a:rPr kumimoji="1" lang="en-US" altLang="ja-JP" dirty="0" smtClean="0"/>
              <a:t>Malware</a:t>
            </a:r>
            <a:r>
              <a:rPr kumimoji="1" lang="ja-JP" altLang="en-US" dirty="0" smtClean="0"/>
              <a:t>は有効化させておく</a:t>
            </a:r>
            <a:endParaRPr kumimoji="1" lang="ja-JP" altLang="en-US" dirty="0"/>
          </a:p>
        </p:txBody>
      </p:sp>
      <p:sp>
        <p:nvSpPr>
          <p:cNvPr id="4" name="スライド番号プレースホルダー 3"/>
          <p:cNvSpPr>
            <a:spLocks noGrp="1"/>
          </p:cNvSpPr>
          <p:nvPr>
            <p:ph type="sldNum" sz="quarter" idx="10"/>
          </p:nvPr>
        </p:nvSpPr>
        <p:spPr/>
        <p:txBody>
          <a:bodyPr/>
          <a:lstStyle/>
          <a:p>
            <a:fld id="{B5F9569E-19F0-44A0-9560-151B3EEE25AE}" type="slidenum">
              <a:rPr lang="ja-JP" altLang="en-US" smtClean="0">
                <a:solidFill>
                  <a:prstClr val="black"/>
                </a:solidFill>
              </a:rPr>
              <a:pPr/>
              <a:t>74</a:t>
            </a:fld>
            <a:endParaRPr lang="ja-JP" altLang="en-US">
              <a:solidFill>
                <a:prstClr val="black"/>
              </a:solidFill>
            </a:endParaRPr>
          </a:p>
        </p:txBody>
      </p:sp>
    </p:spTree>
    <p:extLst>
      <p:ext uri="{BB962C8B-B14F-4D97-AF65-F5344CB8AC3E}">
        <p14:creationId xmlns:p14="http://schemas.microsoft.com/office/powerpoint/2010/main" val="41095343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0113" y="739775"/>
            <a:ext cx="4935537" cy="3700463"/>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5F9569E-19F0-44A0-9560-151B3EEE25AE}" type="slidenum">
              <a:rPr kumimoji="1" lang="ja-JP" altLang="en-US" smtClean="0">
                <a:solidFill>
                  <a:prstClr val="black"/>
                </a:solidFill>
              </a:rPr>
              <a:pPr/>
              <a:t>86</a:t>
            </a:fld>
            <a:endParaRPr kumimoji="1" lang="ja-JP" altLang="en-US">
              <a:solidFill>
                <a:prstClr val="black"/>
              </a:solidFill>
            </a:endParaRPr>
          </a:p>
        </p:txBody>
      </p:sp>
    </p:spTree>
    <p:extLst>
      <p:ext uri="{BB962C8B-B14F-4D97-AF65-F5344CB8AC3E}">
        <p14:creationId xmlns:p14="http://schemas.microsoft.com/office/powerpoint/2010/main" val="42904691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0113" y="739775"/>
            <a:ext cx="4935537" cy="3700463"/>
          </a:xfrm>
        </p:spPr>
      </p:sp>
      <p:sp>
        <p:nvSpPr>
          <p:cNvPr id="3" name="ノート プレースホルダー 2"/>
          <p:cNvSpPr>
            <a:spLocks noGrp="1"/>
          </p:cNvSpPr>
          <p:nvPr>
            <p:ph type="body" idx="1"/>
          </p:nvPr>
        </p:nvSpPr>
        <p:spPr/>
        <p:txBody>
          <a:bodyPr/>
          <a:lstStyle/>
          <a:p>
            <a:r>
              <a:rPr kumimoji="1" lang="en-US" altLang="ja-JP" dirty="0" smtClean="0"/>
              <a:t>DSA</a:t>
            </a:r>
            <a:r>
              <a:rPr kumimoji="1" lang="ja-JP" altLang="en-US" dirty="0" smtClean="0"/>
              <a:t>で</a:t>
            </a:r>
            <a:r>
              <a:rPr kumimoji="1" lang="en-US" altLang="ja-JP" dirty="0" smtClean="0"/>
              <a:t>Anti</a:t>
            </a:r>
            <a:r>
              <a:rPr kumimoji="1" lang="ja-JP" altLang="en-US" dirty="0" smtClean="0"/>
              <a:t>－</a:t>
            </a:r>
            <a:r>
              <a:rPr kumimoji="1" lang="en-US" altLang="ja-JP" dirty="0" smtClean="0"/>
              <a:t>Malware</a:t>
            </a:r>
            <a:r>
              <a:rPr kumimoji="1" lang="ja-JP" altLang="en-US" dirty="0" smtClean="0"/>
              <a:t>は有効化させておく</a:t>
            </a:r>
            <a:endParaRPr kumimoji="1" lang="ja-JP" altLang="en-US" dirty="0"/>
          </a:p>
        </p:txBody>
      </p:sp>
      <p:sp>
        <p:nvSpPr>
          <p:cNvPr id="4" name="スライド番号プレースホルダー 3"/>
          <p:cNvSpPr>
            <a:spLocks noGrp="1"/>
          </p:cNvSpPr>
          <p:nvPr>
            <p:ph type="sldNum" sz="quarter" idx="10"/>
          </p:nvPr>
        </p:nvSpPr>
        <p:spPr/>
        <p:txBody>
          <a:bodyPr/>
          <a:lstStyle/>
          <a:p>
            <a:fld id="{B5F9569E-19F0-44A0-9560-151B3EEE25AE}" type="slidenum">
              <a:rPr lang="ja-JP" altLang="en-US" smtClean="0">
                <a:solidFill>
                  <a:prstClr val="black"/>
                </a:solidFill>
              </a:rPr>
              <a:pPr/>
              <a:t>87</a:t>
            </a:fld>
            <a:endParaRPr lang="ja-JP" altLang="en-US">
              <a:solidFill>
                <a:prstClr val="black"/>
              </a:solidFill>
            </a:endParaRPr>
          </a:p>
        </p:txBody>
      </p:sp>
    </p:spTree>
    <p:extLst>
      <p:ext uri="{BB962C8B-B14F-4D97-AF65-F5344CB8AC3E}">
        <p14:creationId xmlns:p14="http://schemas.microsoft.com/office/powerpoint/2010/main" val="41095343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0113" y="739775"/>
            <a:ext cx="4935537" cy="3700463"/>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5F9569E-19F0-44A0-9560-151B3EEE25AE}" type="slidenum">
              <a:rPr kumimoji="1" lang="ja-JP" altLang="en-US" smtClean="0">
                <a:solidFill>
                  <a:prstClr val="black"/>
                </a:solidFill>
              </a:rPr>
              <a:pPr/>
              <a:t>96</a:t>
            </a:fld>
            <a:endParaRPr kumimoji="1" lang="ja-JP" altLang="en-US">
              <a:solidFill>
                <a:prstClr val="black"/>
              </a:solidFill>
            </a:endParaRPr>
          </a:p>
        </p:txBody>
      </p:sp>
    </p:spTree>
    <p:extLst>
      <p:ext uri="{BB962C8B-B14F-4D97-AF65-F5344CB8AC3E}">
        <p14:creationId xmlns:p14="http://schemas.microsoft.com/office/powerpoint/2010/main" val="42904691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0113" y="739775"/>
            <a:ext cx="4935537" cy="3700463"/>
          </a:xfrm>
        </p:spPr>
      </p:sp>
      <p:sp>
        <p:nvSpPr>
          <p:cNvPr id="3" name="ノート プレースホルダー 2"/>
          <p:cNvSpPr>
            <a:spLocks noGrp="1"/>
          </p:cNvSpPr>
          <p:nvPr>
            <p:ph type="body" idx="1"/>
          </p:nvPr>
        </p:nvSpPr>
        <p:spPr/>
        <p:txBody>
          <a:bodyPr/>
          <a:lstStyle/>
          <a:p>
            <a:r>
              <a:rPr kumimoji="1" lang="ja-JP" altLang="en-US" dirty="0" smtClean="0"/>
              <a:t>若干話しが変わりますが、最近のサイバー攻撃で狙われやすいポイントとして、「ソフトウェアの脆弱性」があげられます。</a:t>
            </a:r>
            <a:endParaRPr kumimoji="1" lang="en-US" altLang="ja-JP" dirty="0" smtClean="0"/>
          </a:p>
          <a:p>
            <a:r>
              <a:rPr kumimoji="1" lang="ja-JP" altLang="en-US" dirty="0" smtClean="0"/>
              <a:t>最近は新しい危険な脆弱性が激増しており、</a:t>
            </a:r>
            <a:r>
              <a:rPr kumimoji="1" lang="en-US" altLang="ja-JP" dirty="0" smtClean="0"/>
              <a:t>3</a:t>
            </a:r>
            <a:r>
              <a:rPr kumimoji="1" lang="ja-JP" altLang="en-US" dirty="0" smtClean="0"/>
              <a:t>ヶ月で</a:t>
            </a:r>
            <a:r>
              <a:rPr kumimoji="1" lang="en-US" altLang="ja-JP" dirty="0" smtClean="0"/>
              <a:t>2,000</a:t>
            </a:r>
            <a:r>
              <a:rPr kumimoji="1" lang="ja-JP" altLang="en-US" dirty="0" smtClean="0"/>
              <a:t>個以上のペースで発見されています。</a:t>
            </a:r>
            <a:endParaRPr kumimoji="1" lang="en-US" altLang="ja-JP" dirty="0" smtClean="0"/>
          </a:p>
          <a:p>
            <a:r>
              <a:rPr kumimoji="1" lang="ja-JP" altLang="en-US" dirty="0" smtClean="0"/>
              <a:t>特に昨年は危険度の高いものが多く</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B5F9569E-19F0-44A0-9560-151B3EEE25AE}" type="slidenum">
              <a:rPr lang="ja-JP" altLang="en-US" smtClean="0">
                <a:solidFill>
                  <a:prstClr val="black"/>
                </a:solidFill>
              </a:rPr>
              <a:pPr/>
              <a:t>97</a:t>
            </a:fld>
            <a:endParaRPr lang="ja-JP" altLang="en-US">
              <a:solidFill>
                <a:prstClr val="black"/>
              </a:solidFill>
            </a:endParaRPr>
          </a:p>
        </p:txBody>
      </p:sp>
    </p:spTree>
    <p:extLst>
      <p:ext uri="{BB962C8B-B14F-4D97-AF65-F5344CB8AC3E}">
        <p14:creationId xmlns:p14="http://schemas.microsoft.com/office/powerpoint/2010/main" val="41095343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0113" y="739775"/>
            <a:ext cx="4935537" cy="3700463"/>
          </a:xfrm>
        </p:spPr>
      </p:sp>
      <p:sp>
        <p:nvSpPr>
          <p:cNvPr id="3" name="ノート プレースホルダー 2"/>
          <p:cNvSpPr>
            <a:spLocks noGrp="1"/>
          </p:cNvSpPr>
          <p:nvPr>
            <p:ph type="body" idx="1"/>
          </p:nvPr>
        </p:nvSpPr>
        <p:spPr/>
        <p:txBody>
          <a:bodyPr/>
          <a:lstStyle/>
          <a:p>
            <a:r>
              <a:rPr kumimoji="1" lang="en-US" altLang="ja-JP" dirty="0" smtClean="0"/>
              <a:t>DSA</a:t>
            </a:r>
            <a:r>
              <a:rPr kumimoji="1" lang="ja-JP" altLang="en-US" dirty="0" smtClean="0"/>
              <a:t>で</a:t>
            </a:r>
            <a:r>
              <a:rPr kumimoji="1" lang="en-US" altLang="ja-JP" dirty="0" smtClean="0"/>
              <a:t>Anti</a:t>
            </a:r>
            <a:r>
              <a:rPr kumimoji="1" lang="ja-JP" altLang="en-US" dirty="0" smtClean="0"/>
              <a:t>－</a:t>
            </a:r>
            <a:r>
              <a:rPr kumimoji="1" lang="en-US" altLang="ja-JP" dirty="0" smtClean="0"/>
              <a:t>Malware</a:t>
            </a:r>
            <a:r>
              <a:rPr kumimoji="1" lang="ja-JP" altLang="en-US" dirty="0" smtClean="0"/>
              <a:t>は有効化させておく</a:t>
            </a:r>
            <a:endParaRPr kumimoji="1" lang="ja-JP" altLang="en-US" dirty="0"/>
          </a:p>
        </p:txBody>
      </p:sp>
      <p:sp>
        <p:nvSpPr>
          <p:cNvPr id="4" name="スライド番号プレースホルダー 3"/>
          <p:cNvSpPr>
            <a:spLocks noGrp="1"/>
          </p:cNvSpPr>
          <p:nvPr>
            <p:ph type="sldNum" sz="quarter" idx="10"/>
          </p:nvPr>
        </p:nvSpPr>
        <p:spPr/>
        <p:txBody>
          <a:bodyPr/>
          <a:lstStyle/>
          <a:p>
            <a:fld id="{B5F9569E-19F0-44A0-9560-151B3EEE25AE}" type="slidenum">
              <a:rPr lang="ja-JP" altLang="en-US" smtClean="0">
                <a:solidFill>
                  <a:prstClr val="black"/>
                </a:solidFill>
              </a:rPr>
              <a:pPr/>
              <a:t>98</a:t>
            </a:fld>
            <a:endParaRPr lang="ja-JP" altLang="en-US">
              <a:solidFill>
                <a:prstClr val="black"/>
              </a:solidFill>
            </a:endParaRPr>
          </a:p>
        </p:txBody>
      </p:sp>
    </p:spTree>
    <p:extLst>
      <p:ext uri="{BB962C8B-B14F-4D97-AF65-F5344CB8AC3E}">
        <p14:creationId xmlns:p14="http://schemas.microsoft.com/office/powerpoint/2010/main" val="41095343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xfrm>
            <a:off x="901700" y="741363"/>
            <a:ext cx="4932363" cy="3698875"/>
          </a:xfrm>
          <a:noFill/>
          <a:ln>
            <a:solidFill>
              <a:srgbClr val="000000"/>
            </a:solidFill>
            <a:miter lim="800000"/>
            <a:headEnd/>
            <a:tailEnd/>
          </a:ln>
        </p:spPr>
      </p:sp>
      <p:sp>
        <p:nvSpPr>
          <p:cNvPr id="1229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ja-JP" smtClean="0"/>
          </a:p>
        </p:txBody>
      </p:sp>
      <p:sp>
        <p:nvSpPr>
          <p:cNvPr id="12292" name="Slide Number Placeholder 3"/>
          <p:cNvSpPr>
            <a:spLocks noGrp="1"/>
          </p:cNvSpPr>
          <p:nvPr>
            <p:ph type="sldNum" sz="quarter" idx="5"/>
          </p:nvPr>
        </p:nvSpPr>
        <p:spPr bwMode="auto">
          <a:noFill/>
          <a:ln>
            <a:miter lim="800000"/>
            <a:headEnd/>
            <a:tailEnd/>
          </a:ln>
        </p:spPr>
        <p:txBody>
          <a:bodyPr/>
          <a:lstStyle/>
          <a:p>
            <a:fld id="{DE3D51BE-6A9B-4350-94A4-C992E58B918E}" type="slidenum">
              <a:rPr lang="en-US" altLang="ja-JP">
                <a:solidFill>
                  <a:prstClr val="black"/>
                </a:solidFill>
              </a:rPr>
              <a:pPr/>
              <a:t>99</a:t>
            </a:fld>
            <a:endParaRPr lang="en-US" altLang="ja-JP">
              <a:solidFill>
                <a:prstClr val="black"/>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0113" y="739775"/>
            <a:ext cx="4935537" cy="3700463"/>
          </a:xfrm>
        </p:spPr>
      </p:sp>
      <p:sp>
        <p:nvSpPr>
          <p:cNvPr id="3" name="ノート プレースホルダー 2"/>
          <p:cNvSpPr>
            <a:spLocks noGrp="1"/>
          </p:cNvSpPr>
          <p:nvPr>
            <p:ph type="body" idx="1"/>
          </p:nvPr>
        </p:nvSpPr>
        <p:spPr/>
        <p:txBody>
          <a:bodyPr/>
          <a:lstStyle/>
          <a:p>
            <a:r>
              <a:rPr kumimoji="1" lang="en-US" altLang="ja-JP" dirty="0" smtClean="0"/>
              <a:t>DSA</a:t>
            </a:r>
            <a:r>
              <a:rPr kumimoji="1" lang="ja-JP" altLang="en-US" dirty="0" smtClean="0"/>
              <a:t>で</a:t>
            </a:r>
            <a:r>
              <a:rPr kumimoji="1" lang="en-US" altLang="ja-JP" dirty="0" smtClean="0"/>
              <a:t>Anti</a:t>
            </a:r>
            <a:r>
              <a:rPr kumimoji="1" lang="ja-JP" altLang="en-US" dirty="0" smtClean="0"/>
              <a:t>－</a:t>
            </a:r>
            <a:r>
              <a:rPr kumimoji="1" lang="en-US" altLang="ja-JP" dirty="0" smtClean="0"/>
              <a:t>Malware</a:t>
            </a:r>
            <a:r>
              <a:rPr kumimoji="1" lang="ja-JP" altLang="en-US" dirty="0" smtClean="0"/>
              <a:t>は有効化させておく</a:t>
            </a:r>
            <a:endParaRPr kumimoji="1" lang="ja-JP" altLang="en-US" dirty="0"/>
          </a:p>
        </p:txBody>
      </p:sp>
      <p:sp>
        <p:nvSpPr>
          <p:cNvPr id="4" name="スライド番号プレースホルダー 3"/>
          <p:cNvSpPr>
            <a:spLocks noGrp="1"/>
          </p:cNvSpPr>
          <p:nvPr>
            <p:ph type="sldNum" sz="quarter" idx="10"/>
          </p:nvPr>
        </p:nvSpPr>
        <p:spPr/>
        <p:txBody>
          <a:bodyPr/>
          <a:lstStyle/>
          <a:p>
            <a:fld id="{B5F9569E-19F0-44A0-9560-151B3EEE25AE}" type="slidenum">
              <a:rPr lang="ja-JP" altLang="en-US" smtClean="0">
                <a:solidFill>
                  <a:prstClr val="black"/>
                </a:solidFill>
              </a:rPr>
              <a:pPr/>
              <a:t>100</a:t>
            </a:fld>
            <a:endParaRPr lang="ja-JP" altLang="en-US">
              <a:solidFill>
                <a:prstClr val="black"/>
              </a:solidFill>
            </a:endParaRPr>
          </a:p>
        </p:txBody>
      </p:sp>
    </p:spTree>
    <p:extLst>
      <p:ext uri="{BB962C8B-B14F-4D97-AF65-F5344CB8AC3E}">
        <p14:creationId xmlns:p14="http://schemas.microsoft.com/office/powerpoint/2010/main" val="4109534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 イメージ プレースホルダー 1"/>
          <p:cNvSpPr>
            <a:spLocks noGrp="1" noRot="1" noChangeAspect="1" noTextEdit="1"/>
          </p:cNvSpPr>
          <p:nvPr>
            <p:ph type="sldImg"/>
          </p:nvPr>
        </p:nvSpPr>
        <p:spPr>
          <a:xfrm>
            <a:off x="900113" y="739775"/>
            <a:ext cx="4935537" cy="3700463"/>
          </a:xfrm>
          <a:ln/>
        </p:spPr>
      </p:sp>
      <p:sp>
        <p:nvSpPr>
          <p:cNvPr id="77827" name="ノート プレースホルダー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ja-JP" altLang="en-US" smtClean="0"/>
          </a:p>
        </p:txBody>
      </p:sp>
      <p:sp>
        <p:nvSpPr>
          <p:cNvPr id="77828" name="日付プレースホルダー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63" eaLnBrk="0" hangingPunct="0">
              <a:defRPr sz="1600" b="1">
                <a:solidFill>
                  <a:schemeClr val="tx1"/>
                </a:solidFill>
                <a:latin typeface="Arial" charset="0"/>
                <a:ea typeface="ＭＳ Ｐゴシック" pitchFamily="50" charset="-128"/>
              </a:defRPr>
            </a:lvl1pPr>
            <a:lvl2pPr marL="770775" indent="-296452" defTabSz="966763" eaLnBrk="0" hangingPunct="0">
              <a:defRPr sz="1600" b="1">
                <a:solidFill>
                  <a:schemeClr val="tx1"/>
                </a:solidFill>
                <a:latin typeface="Arial" charset="0"/>
                <a:ea typeface="ＭＳ Ｐゴシック" pitchFamily="50" charset="-128"/>
              </a:defRPr>
            </a:lvl2pPr>
            <a:lvl3pPr marL="1185808" indent="-237161" defTabSz="966763" eaLnBrk="0" hangingPunct="0">
              <a:defRPr sz="1600" b="1">
                <a:solidFill>
                  <a:schemeClr val="tx1"/>
                </a:solidFill>
                <a:latin typeface="Arial" charset="0"/>
                <a:ea typeface="ＭＳ Ｐゴシック" pitchFamily="50" charset="-128"/>
              </a:defRPr>
            </a:lvl3pPr>
            <a:lvl4pPr marL="1660131" indent="-237161" defTabSz="966763" eaLnBrk="0" hangingPunct="0">
              <a:defRPr sz="1600" b="1">
                <a:solidFill>
                  <a:schemeClr val="tx1"/>
                </a:solidFill>
                <a:latin typeface="Arial" charset="0"/>
                <a:ea typeface="ＭＳ Ｐゴシック" pitchFamily="50" charset="-128"/>
              </a:defRPr>
            </a:lvl4pPr>
            <a:lvl5pPr marL="2134454" indent="-237161" defTabSz="966763" eaLnBrk="0" hangingPunct="0">
              <a:defRPr sz="1600" b="1">
                <a:solidFill>
                  <a:schemeClr val="tx1"/>
                </a:solidFill>
                <a:latin typeface="Arial" charset="0"/>
                <a:ea typeface="ＭＳ Ｐゴシック" pitchFamily="50" charset="-128"/>
              </a:defRPr>
            </a:lvl5pPr>
            <a:lvl6pPr marL="2608778" indent="-237161" defTabSz="966763" eaLnBrk="0" fontAlgn="base" hangingPunct="0">
              <a:spcBef>
                <a:spcPct val="0"/>
              </a:spcBef>
              <a:spcAft>
                <a:spcPct val="0"/>
              </a:spcAft>
              <a:defRPr sz="1600" b="1">
                <a:solidFill>
                  <a:schemeClr val="tx1"/>
                </a:solidFill>
                <a:latin typeface="Arial" charset="0"/>
                <a:ea typeface="ＭＳ Ｐゴシック" pitchFamily="50" charset="-128"/>
              </a:defRPr>
            </a:lvl6pPr>
            <a:lvl7pPr marL="3083101" indent="-237161" defTabSz="966763" eaLnBrk="0" fontAlgn="base" hangingPunct="0">
              <a:spcBef>
                <a:spcPct val="0"/>
              </a:spcBef>
              <a:spcAft>
                <a:spcPct val="0"/>
              </a:spcAft>
              <a:defRPr sz="1600" b="1">
                <a:solidFill>
                  <a:schemeClr val="tx1"/>
                </a:solidFill>
                <a:latin typeface="Arial" charset="0"/>
                <a:ea typeface="ＭＳ Ｐゴシック" pitchFamily="50" charset="-128"/>
              </a:defRPr>
            </a:lvl7pPr>
            <a:lvl8pPr marL="3557424" indent="-237161" defTabSz="966763" eaLnBrk="0" fontAlgn="base" hangingPunct="0">
              <a:spcBef>
                <a:spcPct val="0"/>
              </a:spcBef>
              <a:spcAft>
                <a:spcPct val="0"/>
              </a:spcAft>
              <a:defRPr sz="1600" b="1">
                <a:solidFill>
                  <a:schemeClr val="tx1"/>
                </a:solidFill>
                <a:latin typeface="Arial" charset="0"/>
                <a:ea typeface="ＭＳ Ｐゴシック" pitchFamily="50" charset="-128"/>
              </a:defRPr>
            </a:lvl8pPr>
            <a:lvl9pPr marL="4031747" indent="-237161" defTabSz="966763" eaLnBrk="0" fontAlgn="base" hangingPunct="0">
              <a:spcBef>
                <a:spcPct val="0"/>
              </a:spcBef>
              <a:spcAft>
                <a:spcPct val="0"/>
              </a:spcAft>
              <a:defRPr sz="1600" b="1">
                <a:solidFill>
                  <a:schemeClr val="tx1"/>
                </a:solidFill>
                <a:latin typeface="Arial" charset="0"/>
                <a:ea typeface="ＭＳ Ｐゴシック" pitchFamily="50" charset="-128"/>
              </a:defRPr>
            </a:lvl9pPr>
          </a:lstStyle>
          <a:p>
            <a:pPr eaLnBrk="1" hangingPunct="1"/>
            <a:fld id="{558C4C00-D6DC-4AB0-8E56-4E056F46B779}" type="datetime1">
              <a:rPr lang="en-US" altLang="ja-JP" sz="1200" b="0">
                <a:solidFill>
                  <a:prstClr val="black"/>
                </a:solidFill>
              </a:rPr>
              <a:pPr eaLnBrk="1" hangingPunct="1"/>
              <a:t>4/1/2016</a:t>
            </a:fld>
            <a:endParaRPr lang="en-US" altLang="ja-JP" sz="1200" b="0">
              <a:solidFill>
                <a:prstClr val="black"/>
              </a:solidFill>
            </a:endParaRPr>
          </a:p>
        </p:txBody>
      </p:sp>
      <p:sp>
        <p:nvSpPr>
          <p:cNvPr id="5" name="フッター プレースホルダー 4"/>
          <p:cNvSpPr>
            <a:spLocks noGrp="1"/>
          </p:cNvSpPr>
          <p:nvPr>
            <p:ph type="ftr" sz="quarter" idx="4"/>
          </p:nvPr>
        </p:nvSpPr>
        <p:spPr/>
        <p:txBody>
          <a:bodyPr/>
          <a:lstStyle/>
          <a:p>
            <a:pPr>
              <a:defRPr/>
            </a:pPr>
            <a:r>
              <a:rPr lang="en-US" smtClean="0">
                <a:solidFill>
                  <a:prstClr val="black"/>
                </a:solidFill>
              </a:rPr>
              <a:t>Confidential | Copyright 2012 Trend Micro Inc.</a:t>
            </a:r>
            <a:endParaRPr lang="en-US">
              <a:solidFill>
                <a:prstClr val="black"/>
              </a:solidFill>
            </a:endParaRPr>
          </a:p>
        </p:txBody>
      </p:sp>
      <p:sp>
        <p:nvSpPr>
          <p:cNvPr id="77830" name="スライド番号プレースホルダー 5"/>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63" eaLnBrk="0" hangingPunct="0">
              <a:defRPr sz="1600" b="1">
                <a:solidFill>
                  <a:schemeClr val="tx1"/>
                </a:solidFill>
                <a:latin typeface="Arial" charset="0"/>
                <a:ea typeface="ＭＳ Ｐゴシック" pitchFamily="50" charset="-128"/>
              </a:defRPr>
            </a:lvl1pPr>
            <a:lvl2pPr marL="770775" indent="-296452" defTabSz="966763" eaLnBrk="0" hangingPunct="0">
              <a:defRPr sz="1600" b="1">
                <a:solidFill>
                  <a:schemeClr val="tx1"/>
                </a:solidFill>
                <a:latin typeface="Arial" charset="0"/>
                <a:ea typeface="ＭＳ Ｐゴシック" pitchFamily="50" charset="-128"/>
              </a:defRPr>
            </a:lvl2pPr>
            <a:lvl3pPr marL="1185808" indent="-237161" defTabSz="966763" eaLnBrk="0" hangingPunct="0">
              <a:defRPr sz="1600" b="1">
                <a:solidFill>
                  <a:schemeClr val="tx1"/>
                </a:solidFill>
                <a:latin typeface="Arial" charset="0"/>
                <a:ea typeface="ＭＳ Ｐゴシック" pitchFamily="50" charset="-128"/>
              </a:defRPr>
            </a:lvl3pPr>
            <a:lvl4pPr marL="1660131" indent="-237161" defTabSz="966763" eaLnBrk="0" hangingPunct="0">
              <a:defRPr sz="1600" b="1">
                <a:solidFill>
                  <a:schemeClr val="tx1"/>
                </a:solidFill>
                <a:latin typeface="Arial" charset="0"/>
                <a:ea typeface="ＭＳ Ｐゴシック" pitchFamily="50" charset="-128"/>
              </a:defRPr>
            </a:lvl4pPr>
            <a:lvl5pPr marL="2134454" indent="-237161" defTabSz="966763" eaLnBrk="0" hangingPunct="0">
              <a:defRPr sz="1600" b="1">
                <a:solidFill>
                  <a:schemeClr val="tx1"/>
                </a:solidFill>
                <a:latin typeface="Arial" charset="0"/>
                <a:ea typeface="ＭＳ Ｐゴシック" pitchFamily="50" charset="-128"/>
              </a:defRPr>
            </a:lvl5pPr>
            <a:lvl6pPr marL="2608778" indent="-237161" defTabSz="966763" eaLnBrk="0" fontAlgn="base" hangingPunct="0">
              <a:spcBef>
                <a:spcPct val="0"/>
              </a:spcBef>
              <a:spcAft>
                <a:spcPct val="0"/>
              </a:spcAft>
              <a:defRPr sz="1600" b="1">
                <a:solidFill>
                  <a:schemeClr val="tx1"/>
                </a:solidFill>
                <a:latin typeface="Arial" charset="0"/>
                <a:ea typeface="ＭＳ Ｐゴシック" pitchFamily="50" charset="-128"/>
              </a:defRPr>
            </a:lvl6pPr>
            <a:lvl7pPr marL="3083101" indent="-237161" defTabSz="966763" eaLnBrk="0" fontAlgn="base" hangingPunct="0">
              <a:spcBef>
                <a:spcPct val="0"/>
              </a:spcBef>
              <a:spcAft>
                <a:spcPct val="0"/>
              </a:spcAft>
              <a:defRPr sz="1600" b="1">
                <a:solidFill>
                  <a:schemeClr val="tx1"/>
                </a:solidFill>
                <a:latin typeface="Arial" charset="0"/>
                <a:ea typeface="ＭＳ Ｐゴシック" pitchFamily="50" charset="-128"/>
              </a:defRPr>
            </a:lvl7pPr>
            <a:lvl8pPr marL="3557424" indent="-237161" defTabSz="966763" eaLnBrk="0" fontAlgn="base" hangingPunct="0">
              <a:spcBef>
                <a:spcPct val="0"/>
              </a:spcBef>
              <a:spcAft>
                <a:spcPct val="0"/>
              </a:spcAft>
              <a:defRPr sz="1600" b="1">
                <a:solidFill>
                  <a:schemeClr val="tx1"/>
                </a:solidFill>
                <a:latin typeface="Arial" charset="0"/>
                <a:ea typeface="ＭＳ Ｐゴシック" pitchFamily="50" charset="-128"/>
              </a:defRPr>
            </a:lvl8pPr>
            <a:lvl9pPr marL="4031747" indent="-237161" defTabSz="966763" eaLnBrk="0" fontAlgn="base" hangingPunct="0">
              <a:spcBef>
                <a:spcPct val="0"/>
              </a:spcBef>
              <a:spcAft>
                <a:spcPct val="0"/>
              </a:spcAft>
              <a:defRPr sz="1600" b="1">
                <a:solidFill>
                  <a:schemeClr val="tx1"/>
                </a:solidFill>
                <a:latin typeface="Arial" charset="0"/>
                <a:ea typeface="ＭＳ Ｐゴシック" pitchFamily="50" charset="-128"/>
              </a:defRPr>
            </a:lvl9pPr>
          </a:lstStyle>
          <a:p>
            <a:pPr eaLnBrk="1" hangingPunct="1"/>
            <a:fld id="{B3F9B241-50AA-48C6-97CE-E03FAE0A7A88}" type="slidenum">
              <a:rPr lang="en-US" altLang="ja-JP" sz="1200" b="0">
                <a:solidFill>
                  <a:prstClr val="black"/>
                </a:solidFill>
              </a:rPr>
              <a:pPr eaLnBrk="1" hangingPunct="1"/>
              <a:t>11</a:t>
            </a:fld>
            <a:endParaRPr lang="en-US" altLang="ja-JP" sz="1200" b="0">
              <a:solidFill>
                <a:prstClr val="black"/>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0113" y="739775"/>
            <a:ext cx="4935537" cy="3700463"/>
          </a:xfrm>
        </p:spPr>
      </p:sp>
      <p:sp>
        <p:nvSpPr>
          <p:cNvPr id="3" name="ノート プレースホルダー 2"/>
          <p:cNvSpPr>
            <a:spLocks noGrp="1"/>
          </p:cNvSpPr>
          <p:nvPr>
            <p:ph type="body" idx="1"/>
          </p:nvPr>
        </p:nvSpPr>
        <p:spPr/>
        <p:txBody>
          <a:bodyPr/>
          <a:lstStyle/>
          <a:p>
            <a:r>
              <a:rPr kumimoji="1" lang="en-US" altLang="ja-JP" dirty="0" smtClean="0"/>
              <a:t>DSA</a:t>
            </a:r>
            <a:r>
              <a:rPr kumimoji="1" lang="ja-JP" altLang="en-US" dirty="0" smtClean="0"/>
              <a:t>で</a:t>
            </a:r>
            <a:r>
              <a:rPr kumimoji="1" lang="en-US" altLang="ja-JP" dirty="0" smtClean="0"/>
              <a:t>Anti</a:t>
            </a:r>
            <a:r>
              <a:rPr kumimoji="1" lang="ja-JP" altLang="en-US" dirty="0" smtClean="0"/>
              <a:t>－</a:t>
            </a:r>
            <a:r>
              <a:rPr kumimoji="1" lang="en-US" altLang="ja-JP" dirty="0" smtClean="0"/>
              <a:t>Malware</a:t>
            </a:r>
            <a:r>
              <a:rPr kumimoji="1" lang="ja-JP" altLang="en-US" dirty="0" smtClean="0"/>
              <a:t>は有効化させておく</a:t>
            </a:r>
            <a:endParaRPr kumimoji="1" lang="ja-JP" altLang="en-US" dirty="0"/>
          </a:p>
        </p:txBody>
      </p:sp>
      <p:sp>
        <p:nvSpPr>
          <p:cNvPr id="4" name="スライド番号プレースホルダー 3"/>
          <p:cNvSpPr>
            <a:spLocks noGrp="1"/>
          </p:cNvSpPr>
          <p:nvPr>
            <p:ph type="sldNum" sz="quarter" idx="10"/>
          </p:nvPr>
        </p:nvSpPr>
        <p:spPr/>
        <p:txBody>
          <a:bodyPr/>
          <a:lstStyle/>
          <a:p>
            <a:fld id="{B5F9569E-19F0-44A0-9560-151B3EEE25AE}" type="slidenum">
              <a:rPr lang="ja-JP" altLang="en-US" smtClean="0">
                <a:solidFill>
                  <a:prstClr val="black"/>
                </a:solidFill>
              </a:rPr>
              <a:pPr/>
              <a:t>101</a:t>
            </a:fld>
            <a:endParaRPr lang="ja-JP" altLang="en-US">
              <a:solidFill>
                <a:prstClr val="black"/>
              </a:solidFill>
            </a:endParaRPr>
          </a:p>
        </p:txBody>
      </p:sp>
    </p:spTree>
    <p:extLst>
      <p:ext uri="{BB962C8B-B14F-4D97-AF65-F5344CB8AC3E}">
        <p14:creationId xmlns:p14="http://schemas.microsoft.com/office/powerpoint/2010/main" val="41095343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0113" y="739775"/>
            <a:ext cx="4935537" cy="3700463"/>
          </a:xfrm>
        </p:spPr>
      </p:sp>
      <p:sp>
        <p:nvSpPr>
          <p:cNvPr id="3" name="ノート プレースホルダー 2"/>
          <p:cNvSpPr>
            <a:spLocks noGrp="1"/>
          </p:cNvSpPr>
          <p:nvPr>
            <p:ph type="body" idx="1"/>
          </p:nvPr>
        </p:nvSpPr>
        <p:spPr/>
        <p:txBody>
          <a:bodyPr/>
          <a:lstStyle/>
          <a:p>
            <a:r>
              <a:rPr kumimoji="1" lang="en-US" altLang="ja-JP" dirty="0" smtClean="0"/>
              <a:t>DSA</a:t>
            </a:r>
            <a:r>
              <a:rPr kumimoji="1" lang="ja-JP" altLang="en-US" dirty="0" smtClean="0"/>
              <a:t>で</a:t>
            </a:r>
            <a:r>
              <a:rPr kumimoji="1" lang="en-US" altLang="ja-JP" dirty="0" smtClean="0"/>
              <a:t>Anti</a:t>
            </a:r>
            <a:r>
              <a:rPr kumimoji="1" lang="ja-JP" altLang="en-US" dirty="0" smtClean="0"/>
              <a:t>－</a:t>
            </a:r>
            <a:r>
              <a:rPr kumimoji="1" lang="en-US" altLang="ja-JP" dirty="0" smtClean="0"/>
              <a:t>Malware</a:t>
            </a:r>
            <a:r>
              <a:rPr kumimoji="1" lang="ja-JP" altLang="en-US" dirty="0" smtClean="0"/>
              <a:t>は有効化させておく</a:t>
            </a:r>
            <a:endParaRPr kumimoji="1" lang="ja-JP" altLang="en-US" dirty="0"/>
          </a:p>
        </p:txBody>
      </p:sp>
      <p:sp>
        <p:nvSpPr>
          <p:cNvPr id="4" name="スライド番号プレースホルダー 3"/>
          <p:cNvSpPr>
            <a:spLocks noGrp="1"/>
          </p:cNvSpPr>
          <p:nvPr>
            <p:ph type="sldNum" sz="quarter" idx="10"/>
          </p:nvPr>
        </p:nvSpPr>
        <p:spPr/>
        <p:txBody>
          <a:bodyPr/>
          <a:lstStyle/>
          <a:p>
            <a:fld id="{B5F9569E-19F0-44A0-9560-151B3EEE25AE}" type="slidenum">
              <a:rPr lang="ja-JP" altLang="en-US" smtClean="0">
                <a:solidFill>
                  <a:prstClr val="black"/>
                </a:solidFill>
              </a:rPr>
              <a:pPr/>
              <a:t>102</a:t>
            </a:fld>
            <a:endParaRPr lang="ja-JP" altLang="en-US">
              <a:solidFill>
                <a:prstClr val="black"/>
              </a:solidFill>
            </a:endParaRPr>
          </a:p>
        </p:txBody>
      </p:sp>
    </p:spTree>
    <p:extLst>
      <p:ext uri="{BB962C8B-B14F-4D97-AF65-F5344CB8AC3E}">
        <p14:creationId xmlns:p14="http://schemas.microsoft.com/office/powerpoint/2010/main" val="41095343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0113" y="739775"/>
            <a:ext cx="4935537" cy="3700463"/>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5F9569E-19F0-44A0-9560-151B3EEE25AE}" type="slidenum">
              <a:rPr kumimoji="1" lang="ja-JP" altLang="en-US" smtClean="0"/>
              <a:t>112</a:t>
            </a:fld>
            <a:endParaRPr kumimoji="1" lang="ja-JP" altLang="en-US"/>
          </a:p>
        </p:txBody>
      </p:sp>
    </p:spTree>
    <p:extLst>
      <p:ext uri="{BB962C8B-B14F-4D97-AF65-F5344CB8AC3E}">
        <p14:creationId xmlns:p14="http://schemas.microsoft.com/office/powerpoint/2010/main" val="12598226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0113" y="739775"/>
            <a:ext cx="4935537" cy="3700463"/>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5F9569E-19F0-44A0-9560-151B3EEE25AE}" type="slidenum">
              <a:rPr kumimoji="1" lang="ja-JP" altLang="en-US" smtClean="0"/>
              <a:t>114</a:t>
            </a:fld>
            <a:endParaRPr kumimoji="1" lang="ja-JP" altLang="en-US"/>
          </a:p>
        </p:txBody>
      </p:sp>
    </p:spTree>
    <p:extLst>
      <p:ext uri="{BB962C8B-B14F-4D97-AF65-F5344CB8AC3E}">
        <p14:creationId xmlns:p14="http://schemas.microsoft.com/office/powerpoint/2010/main" val="4109534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altLang="ja-JP" sz="1200" b="1" dirty="0" smtClean="0"/>
              <a:t>Las Vegas – IBM </a:t>
            </a:r>
            <a:r>
              <a:rPr lang="en-US" altLang="ja-JP" sz="1200" b="1" dirty="0" err="1" smtClean="0"/>
              <a:t>InterConnect</a:t>
            </a:r>
            <a:r>
              <a:rPr lang="en-US" altLang="ja-JP" sz="1200" b="1" dirty="0" smtClean="0"/>
              <a:t> and Palo Alto, CA - 22 Feb 2016</a:t>
            </a:r>
            <a:endParaRPr lang="ja-JP" altLang="en-US" sz="1200" dirty="0" smtClean="0"/>
          </a:p>
          <a:p>
            <a:endParaRPr kumimoji="1" lang="ja-JP" altLang="en-US" dirty="0"/>
          </a:p>
        </p:txBody>
      </p:sp>
      <p:sp>
        <p:nvSpPr>
          <p:cNvPr id="4" name="Slide Number Placeholder 3"/>
          <p:cNvSpPr>
            <a:spLocks noGrp="1"/>
          </p:cNvSpPr>
          <p:nvPr>
            <p:ph type="sldNum" sz="quarter" idx="10"/>
          </p:nvPr>
        </p:nvSpPr>
        <p:spPr/>
        <p:txBody>
          <a:bodyPr/>
          <a:lstStyle/>
          <a:p>
            <a:pPr>
              <a:defRPr/>
            </a:pPr>
            <a:fld id="{09953C0A-3EDA-BF4A-885C-A67518CE7F8B}" type="slidenum">
              <a:rPr lang="en-US" smtClean="0"/>
              <a:pPr>
                <a:defRPr/>
              </a:pPr>
              <a:t>13</a:t>
            </a:fld>
            <a:endParaRPr lang="en-US"/>
          </a:p>
        </p:txBody>
      </p:sp>
    </p:spTree>
    <p:extLst>
      <p:ext uri="{BB962C8B-B14F-4D97-AF65-F5344CB8AC3E}">
        <p14:creationId xmlns:p14="http://schemas.microsoft.com/office/powerpoint/2010/main" val="3177727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0113" y="739775"/>
            <a:ext cx="4935537" cy="3700463"/>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5F9569E-19F0-44A0-9560-151B3EEE25AE}" type="slidenum">
              <a:rPr kumimoji="1" lang="ja-JP" altLang="en-US" smtClean="0">
                <a:solidFill>
                  <a:prstClr val="black"/>
                </a:solidFill>
              </a:rPr>
              <a:pPr/>
              <a:t>14</a:t>
            </a:fld>
            <a:endParaRPr kumimoji="1" lang="ja-JP" altLang="en-US">
              <a:solidFill>
                <a:prstClr val="black"/>
              </a:solidFill>
            </a:endParaRPr>
          </a:p>
        </p:txBody>
      </p:sp>
    </p:spTree>
    <p:extLst>
      <p:ext uri="{BB962C8B-B14F-4D97-AF65-F5344CB8AC3E}">
        <p14:creationId xmlns:p14="http://schemas.microsoft.com/office/powerpoint/2010/main" val="4290469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0113" y="739775"/>
            <a:ext cx="4935537" cy="3700463"/>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5F9569E-19F0-44A0-9560-151B3EEE25AE}" type="slidenum">
              <a:rPr kumimoji="1" lang="ja-JP" altLang="en-US" smtClean="0">
                <a:solidFill>
                  <a:prstClr val="black"/>
                </a:solidFill>
              </a:rPr>
              <a:pPr/>
              <a:t>17</a:t>
            </a:fld>
            <a:endParaRPr kumimoji="1" lang="ja-JP" altLang="en-US">
              <a:solidFill>
                <a:prstClr val="black"/>
              </a:solidFill>
            </a:endParaRPr>
          </a:p>
        </p:txBody>
      </p:sp>
    </p:spTree>
    <p:extLst>
      <p:ext uri="{BB962C8B-B14F-4D97-AF65-F5344CB8AC3E}">
        <p14:creationId xmlns:p14="http://schemas.microsoft.com/office/powerpoint/2010/main" val="4290469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0113" y="739775"/>
            <a:ext cx="4935537" cy="3700463"/>
          </a:xfrm>
        </p:spPr>
      </p:sp>
      <p:sp>
        <p:nvSpPr>
          <p:cNvPr id="3" name="ノート プレースホルダー 2"/>
          <p:cNvSpPr>
            <a:spLocks noGrp="1"/>
          </p:cNvSpPr>
          <p:nvPr>
            <p:ph type="body" idx="1"/>
          </p:nvPr>
        </p:nvSpPr>
        <p:spPr/>
        <p:txBody>
          <a:bodyPr/>
          <a:lstStyle/>
          <a:p>
            <a:r>
              <a:rPr kumimoji="1" lang="en-US" altLang="ja-JP" dirty="0" smtClean="0"/>
              <a:t>DSA</a:t>
            </a:r>
            <a:r>
              <a:rPr kumimoji="1" lang="ja-JP" altLang="en-US" dirty="0" smtClean="0"/>
              <a:t>で</a:t>
            </a:r>
            <a:r>
              <a:rPr kumimoji="1" lang="en-US" altLang="ja-JP" dirty="0" smtClean="0"/>
              <a:t>Anti</a:t>
            </a:r>
            <a:r>
              <a:rPr kumimoji="1" lang="ja-JP" altLang="en-US" dirty="0" smtClean="0"/>
              <a:t>－</a:t>
            </a:r>
            <a:r>
              <a:rPr kumimoji="1" lang="en-US" altLang="ja-JP" dirty="0" smtClean="0"/>
              <a:t>Malware</a:t>
            </a:r>
            <a:r>
              <a:rPr kumimoji="1" lang="ja-JP" altLang="en-US" dirty="0" smtClean="0"/>
              <a:t>は有効化させておく</a:t>
            </a:r>
            <a:endParaRPr kumimoji="1" lang="ja-JP" altLang="en-US" dirty="0"/>
          </a:p>
        </p:txBody>
      </p:sp>
      <p:sp>
        <p:nvSpPr>
          <p:cNvPr id="4" name="スライド番号プレースホルダー 3"/>
          <p:cNvSpPr>
            <a:spLocks noGrp="1"/>
          </p:cNvSpPr>
          <p:nvPr>
            <p:ph type="sldNum" sz="quarter" idx="10"/>
          </p:nvPr>
        </p:nvSpPr>
        <p:spPr/>
        <p:txBody>
          <a:bodyPr/>
          <a:lstStyle/>
          <a:p>
            <a:fld id="{B5F9569E-19F0-44A0-9560-151B3EEE25AE}" type="slidenum">
              <a:rPr lang="ja-JP" altLang="en-US" smtClean="0">
                <a:solidFill>
                  <a:prstClr val="black"/>
                </a:solidFill>
              </a:rPr>
              <a:pPr/>
              <a:t>19</a:t>
            </a:fld>
            <a:endParaRPr lang="ja-JP" altLang="en-US">
              <a:solidFill>
                <a:prstClr val="black"/>
              </a:solidFill>
            </a:endParaRPr>
          </a:p>
        </p:txBody>
      </p:sp>
    </p:spTree>
    <p:extLst>
      <p:ext uri="{BB962C8B-B14F-4D97-AF65-F5344CB8AC3E}">
        <p14:creationId xmlns:p14="http://schemas.microsoft.com/office/powerpoint/2010/main" val="41095343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Master" Target="../slideMasters/slideMaster5.xml"/><Relationship Id="rId1" Type="http://schemas.openxmlformats.org/officeDocument/2006/relationships/themeOverride" Target="../theme/themeOverride1.xml"/><Relationship Id="rId4" Type="http://schemas.openxmlformats.org/officeDocument/2006/relationships/image" Target="../media/image22.pn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Master" Target="../slideMasters/slideMaster6.xml"/><Relationship Id="rId1" Type="http://schemas.openxmlformats.org/officeDocument/2006/relationships/themeOverride" Target="../theme/themeOverride2.xml"/><Relationship Id="rId4" Type="http://schemas.openxmlformats.org/officeDocument/2006/relationships/image" Target="../media/image22.png"/></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スライド">
    <p:bg>
      <p:bgPr>
        <a:blipFill dpi="0" rotWithShape="1">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p:cNvCxnSpPr/>
          <p:nvPr userDrawn="1"/>
        </p:nvCxnSpPr>
        <p:spPr>
          <a:xfrm>
            <a:off x="457243" y="2335895"/>
            <a:ext cx="4759325" cy="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p:nvPr>
        </p:nvSpPr>
        <p:spPr>
          <a:xfrm>
            <a:off x="457200" y="352336"/>
            <a:ext cx="5505896" cy="1897381"/>
          </a:xfrm>
        </p:spPr>
        <p:txBody>
          <a:bodyPr lIns="0" rIns="0" rtlCol="0" anchor="b">
            <a:noAutofit/>
          </a:bodyPr>
          <a:lstStyle>
            <a:lvl1pPr>
              <a:lnSpc>
                <a:spcPct val="80000"/>
              </a:lnSpc>
              <a:defRPr lang="en-US" sz="2800" baseline="0" dirty="0">
                <a:solidFill>
                  <a:schemeClr val="tx2"/>
                </a:solidFill>
              </a:defRPr>
            </a:lvl1pPr>
          </a:lstStyle>
          <a:p>
            <a:pPr lvl="0"/>
            <a:r>
              <a:rPr lang="en-US" dirty="0" smtClean="0"/>
              <a:t>Click to edit Master title style</a:t>
            </a:r>
            <a:endParaRPr lang="en-US" dirty="0"/>
          </a:p>
        </p:txBody>
      </p:sp>
      <p:sp>
        <p:nvSpPr>
          <p:cNvPr id="3" name="Subtitle 2"/>
          <p:cNvSpPr>
            <a:spLocks noGrp="1"/>
          </p:cNvSpPr>
          <p:nvPr>
            <p:ph type="subTitle" idx="1"/>
          </p:nvPr>
        </p:nvSpPr>
        <p:spPr>
          <a:xfrm>
            <a:off x="457200" y="2447697"/>
            <a:ext cx="4758590" cy="426720"/>
          </a:xfrm>
        </p:spPr>
        <p:txBody>
          <a:bodyPr lIns="0" rIns="0" rtlCol="0">
            <a:normAutofit/>
          </a:bodyPr>
          <a:lstStyle>
            <a:lvl1pPr marL="0" indent="0">
              <a:buNone/>
              <a:defRPr lang="en-US" sz="1400" baseline="0" dirty="0">
                <a:solidFill>
                  <a:schemeClr val="tx1"/>
                </a:solidFill>
              </a:defRPr>
            </a:lvl1pPr>
          </a:lstStyle>
          <a:p>
            <a:pPr lvl="0"/>
            <a:r>
              <a:rPr lang="en-US" dirty="0" smtClean="0"/>
              <a:t>Click to edit Master subtitle style</a:t>
            </a:r>
          </a:p>
        </p:txBody>
      </p:sp>
      <p:pic>
        <p:nvPicPr>
          <p:cNvPr id="8" name="図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58064" y="278288"/>
            <a:ext cx="1466850" cy="493365"/>
          </a:xfrm>
          <a:prstGeom prst="rect">
            <a:avLst/>
          </a:prstGeom>
        </p:spPr>
      </p:pic>
    </p:spTree>
    <p:extLst>
      <p:ext uri="{BB962C8B-B14F-4D97-AF65-F5344CB8AC3E}">
        <p14:creationId xmlns:p14="http://schemas.microsoft.com/office/powerpoint/2010/main" val="201388185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タイトルスライド">
    <p:spTree>
      <p:nvGrpSpPr>
        <p:cNvPr id="1" name=""/>
        <p:cNvGrpSpPr/>
        <p:nvPr/>
      </p:nvGrpSpPr>
      <p:grpSpPr>
        <a:xfrm>
          <a:off x="0" y="0"/>
          <a:ext cx="0" cy="0"/>
          <a:chOff x="0" y="0"/>
          <a:chExt cx="0" cy="0"/>
        </a:xfrm>
      </p:grpSpPr>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5690" cy="6900333"/>
          </a:xfrm>
          <a:prstGeom prst="rect">
            <a:avLst/>
          </a:prstGeom>
        </p:spPr>
      </p:pic>
      <p:pic>
        <p:nvPicPr>
          <p:cNvPr id="6" name="図 5"/>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5513299" y="4195838"/>
            <a:ext cx="3139981" cy="2805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109393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中間スライド１">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685800" y="2131513"/>
            <a:ext cx="7772400" cy="1468967"/>
          </a:xfrm>
        </p:spPr>
        <p:txBody>
          <a:bodyPr/>
          <a:lstStyle/>
          <a:p>
            <a:r>
              <a:rPr lang="en-US" altLang="ja-JP" dirty="0" smtClean="0"/>
              <a:t>Click to edit Master title style</a:t>
            </a:r>
            <a:endParaRPr kumimoji="1" lang="ja-JP" altLang="en-US" dirty="0"/>
          </a:p>
        </p:txBody>
      </p:sp>
      <p:sp>
        <p:nvSpPr>
          <p:cNvPr id="3" name="サブタイトル 2"/>
          <p:cNvSpPr>
            <a:spLocks noGrp="1"/>
          </p:cNvSpPr>
          <p:nvPr>
            <p:ph type="subTitle" idx="1" hasCustomPrompt="1"/>
          </p:nvPr>
        </p:nvSpPr>
        <p:spPr>
          <a:xfrm>
            <a:off x="1371600" y="3886200"/>
            <a:ext cx="6400800" cy="1752600"/>
          </a:xfrm>
        </p:spPr>
        <p:txBody>
          <a:bodyPr/>
          <a:lstStyle>
            <a:lvl1pPr marL="0" indent="0" algn="ctr">
              <a:buNone/>
              <a:defRPr sz="2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en-US" altLang="ja-JP" dirty="0" smtClean="0"/>
              <a:t>Click to edit Master text styles</a:t>
            </a:r>
          </a:p>
        </p:txBody>
      </p:sp>
      <p:sp>
        <p:nvSpPr>
          <p:cNvPr id="7" name="Rectangle 1"/>
          <p:cNvSpPr/>
          <p:nvPr userDrawn="1"/>
        </p:nvSpPr>
        <p:spPr>
          <a:xfrm>
            <a:off x="35" y="6248401"/>
            <a:ext cx="9140825" cy="6032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ＭＳ Ｐゴシック" charset="0"/>
              <a:cs typeface="ＭＳ Ｐゴシック" charset="0"/>
            </a:endParaRPr>
          </a:p>
        </p:txBody>
      </p:sp>
      <p:cxnSp>
        <p:nvCxnSpPr>
          <p:cNvPr id="8" name="Straight Arrow Connector 2"/>
          <p:cNvCxnSpPr/>
          <p:nvPr userDrawn="1"/>
        </p:nvCxnSpPr>
        <p:spPr>
          <a:xfrm>
            <a:off x="711200" y="6441020"/>
            <a:ext cx="0" cy="245533"/>
          </a:xfrm>
          <a:prstGeom prst="straightConnector1">
            <a:avLst/>
          </a:prstGeom>
          <a:ln w="12700">
            <a:solidFill>
              <a:srgbClr val="BCBEC0"/>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10" name="TextBox 4"/>
          <p:cNvSpPr txBox="1">
            <a:spLocks noChangeArrowheads="1"/>
          </p:cNvSpPr>
          <p:nvPr userDrawn="1"/>
        </p:nvSpPr>
        <p:spPr bwMode="auto">
          <a:xfrm>
            <a:off x="457215" y="6373284"/>
            <a:ext cx="231775" cy="372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AE3BCBD-32E3-9B4D-B998-977141E63401}" type="slidenum">
              <a:rPr lang="en-US" sz="800" smtClean="0">
                <a:solidFill>
                  <a:srgbClr val="7F7F7F"/>
                </a:solidFill>
              </a:rPr>
              <a:pPr eaLnBrk="1" hangingPunct="1">
                <a:defRPr/>
              </a:pPr>
              <a:t>‹#›</a:t>
            </a:fld>
            <a:endParaRPr lang="en-US" sz="800" smtClean="0">
              <a:solidFill>
                <a:srgbClr val="7F7F7F"/>
              </a:solidFill>
            </a:endParaRPr>
          </a:p>
        </p:txBody>
      </p:sp>
      <p:sp>
        <p:nvSpPr>
          <p:cNvPr id="14" name="TextBox 6"/>
          <p:cNvSpPr txBox="1">
            <a:spLocks noChangeArrowheads="1"/>
          </p:cNvSpPr>
          <p:nvPr userDrawn="1"/>
        </p:nvSpPr>
        <p:spPr bwMode="auto">
          <a:xfrm>
            <a:off x="835025" y="6373284"/>
            <a:ext cx="2973650" cy="372533"/>
          </a:xfrm>
          <a:prstGeom prst="rect">
            <a:avLst/>
          </a:prstGeom>
          <a:noFill/>
          <a:ln>
            <a:noFill/>
          </a:ln>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defRPr/>
            </a:pPr>
            <a:r>
              <a:rPr lang="en-US" altLang="ja-JP" sz="800" dirty="0" smtClean="0">
                <a:solidFill>
                  <a:srgbClr val="4D4D4F">
                    <a:lumMod val="60000"/>
                    <a:lumOff val="40000"/>
                  </a:srgbClr>
                </a:solidFill>
              </a:rPr>
              <a:t>Copyright © 2015 Trend Micro Incorporated. All rights reserved. </a:t>
            </a:r>
            <a:endParaRPr lang="en-US" altLang="ja-JP" sz="800" dirty="0">
              <a:solidFill>
                <a:srgbClr val="4D4D4F">
                  <a:lumMod val="60000"/>
                  <a:lumOff val="40000"/>
                </a:srgbClr>
              </a:solidFill>
            </a:endParaRPr>
          </a:p>
        </p:txBody>
      </p:sp>
      <p:pic>
        <p:nvPicPr>
          <p:cNvPr id="9" name="図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69299" y="6353483"/>
            <a:ext cx="871537" cy="390848"/>
          </a:xfrm>
          <a:prstGeom prst="rect">
            <a:avLst/>
          </a:prstGeom>
        </p:spPr>
      </p:pic>
    </p:spTree>
    <p:extLst>
      <p:ext uri="{BB962C8B-B14F-4D97-AF65-F5344CB8AC3E}">
        <p14:creationId xmlns:p14="http://schemas.microsoft.com/office/powerpoint/2010/main" val="173516953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中間スライド２（赤背景）">
    <p:spTree>
      <p:nvGrpSpPr>
        <p:cNvPr id="1" name=""/>
        <p:cNvGrpSpPr/>
        <p:nvPr/>
      </p:nvGrpSpPr>
      <p:grpSpPr>
        <a:xfrm>
          <a:off x="0" y="0"/>
          <a:ext cx="0" cy="0"/>
          <a:chOff x="0" y="0"/>
          <a:chExt cx="0" cy="0"/>
        </a:xfrm>
      </p:grpSpPr>
      <p:pic>
        <p:nvPicPr>
          <p:cNvPr id="4" name="図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5690" cy="6900333"/>
          </a:xfrm>
          <a:prstGeom prst="rect">
            <a:avLst/>
          </a:prstGeom>
        </p:spPr>
      </p:pic>
      <p:sp>
        <p:nvSpPr>
          <p:cNvPr id="5" name="Rectangle 4"/>
          <p:cNvSpPr/>
          <p:nvPr userDrawn="1"/>
        </p:nvSpPr>
        <p:spPr>
          <a:xfrm>
            <a:off x="-1" y="6267453"/>
            <a:ext cx="9165691" cy="63288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ＭＳ Ｐゴシック" charset="0"/>
              <a:cs typeface="ＭＳ Ｐゴシック" charset="0"/>
            </a:endParaRPr>
          </a:p>
        </p:txBody>
      </p:sp>
      <p:pic>
        <p:nvPicPr>
          <p:cNvPr id="13" name="図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69299" y="6353483"/>
            <a:ext cx="871537" cy="390848"/>
          </a:xfrm>
          <a:prstGeom prst="rect">
            <a:avLst/>
          </a:prstGeom>
        </p:spPr>
      </p:pic>
      <p:cxnSp>
        <p:nvCxnSpPr>
          <p:cNvPr id="6" name="Straight Arrow Connector 5"/>
          <p:cNvCxnSpPr/>
          <p:nvPr userDrawn="1"/>
        </p:nvCxnSpPr>
        <p:spPr>
          <a:xfrm>
            <a:off x="711200" y="6441020"/>
            <a:ext cx="0" cy="245533"/>
          </a:xfrm>
          <a:prstGeom prst="straightConnector1">
            <a:avLst/>
          </a:prstGeom>
          <a:ln w="12700">
            <a:solidFill>
              <a:srgbClr val="BCBEC0"/>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7" name="TextBox 6"/>
          <p:cNvSpPr txBox="1">
            <a:spLocks noChangeArrowheads="1"/>
          </p:cNvSpPr>
          <p:nvPr userDrawn="1"/>
        </p:nvSpPr>
        <p:spPr bwMode="auto">
          <a:xfrm>
            <a:off x="835025" y="6373284"/>
            <a:ext cx="2973650" cy="372533"/>
          </a:xfrm>
          <a:prstGeom prst="rect">
            <a:avLst/>
          </a:prstGeom>
          <a:noFill/>
          <a:ln>
            <a:noFill/>
          </a:ln>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defRPr/>
            </a:pPr>
            <a:r>
              <a:rPr lang="en-US" altLang="ja-JP" sz="800" dirty="0" smtClean="0">
                <a:solidFill>
                  <a:srgbClr val="4D4D4F">
                    <a:lumMod val="60000"/>
                    <a:lumOff val="40000"/>
                  </a:srgbClr>
                </a:solidFill>
              </a:rPr>
              <a:t>Copyright © 2015 Trend Micro Incorporated. All rights reserved. </a:t>
            </a:r>
            <a:endParaRPr lang="en-US" altLang="ja-JP" sz="800" dirty="0">
              <a:solidFill>
                <a:srgbClr val="4D4D4F">
                  <a:lumMod val="60000"/>
                  <a:lumOff val="40000"/>
                </a:srgbClr>
              </a:solidFill>
            </a:endParaRPr>
          </a:p>
        </p:txBody>
      </p:sp>
      <p:sp>
        <p:nvSpPr>
          <p:cNvPr id="8" name="TextBox 7"/>
          <p:cNvSpPr txBox="1">
            <a:spLocks noChangeArrowheads="1"/>
          </p:cNvSpPr>
          <p:nvPr userDrawn="1"/>
        </p:nvSpPr>
        <p:spPr bwMode="auto">
          <a:xfrm>
            <a:off x="457215" y="6373284"/>
            <a:ext cx="231775" cy="372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F4AD40E4-0F87-D445-B970-ED7045192DE5}" type="slidenum">
              <a:rPr lang="en-US" sz="800" smtClean="0">
                <a:solidFill>
                  <a:srgbClr val="7F7F7F"/>
                </a:solidFill>
              </a:rPr>
              <a:pPr eaLnBrk="1" hangingPunct="1">
                <a:defRPr/>
              </a:pPr>
              <a:t>‹#›</a:t>
            </a:fld>
            <a:endParaRPr lang="en-US" sz="800" dirty="0" smtClean="0">
              <a:solidFill>
                <a:srgbClr val="7F7F7F"/>
              </a:solidFill>
            </a:endParaRPr>
          </a:p>
        </p:txBody>
      </p:sp>
      <p:cxnSp>
        <p:nvCxnSpPr>
          <p:cNvPr id="9" name="Straight Connector 8"/>
          <p:cNvCxnSpPr/>
          <p:nvPr userDrawn="1"/>
        </p:nvCxnSpPr>
        <p:spPr>
          <a:xfrm>
            <a:off x="593265" y="4288688"/>
            <a:ext cx="7772400" cy="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hasCustomPrompt="1"/>
          </p:nvPr>
        </p:nvSpPr>
        <p:spPr>
          <a:xfrm>
            <a:off x="593265" y="1919817"/>
            <a:ext cx="6858000" cy="2378683"/>
          </a:xfrm>
        </p:spPr>
        <p:txBody>
          <a:bodyPr bIns="91440" anchor="b"/>
          <a:lstStyle>
            <a:lvl1pPr algn="l">
              <a:defRPr sz="3600" b="0" cap="none">
                <a:solidFill>
                  <a:schemeClr val="bg1"/>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593265" y="4298500"/>
            <a:ext cx="6858000" cy="1007272"/>
          </a:xfrm>
        </p:spPr>
        <p:txBody>
          <a:bodyPr tIns="91440">
            <a:normAutofit/>
          </a:bodyPr>
          <a:lstStyle>
            <a:lvl1pPr marL="0" indent="0">
              <a:buNone/>
              <a:defRPr sz="16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408528596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3" name="Rectangle 2"/>
          <p:cNvSpPr/>
          <p:nvPr userDrawn="1"/>
        </p:nvSpPr>
        <p:spPr>
          <a:xfrm>
            <a:off x="35" y="6248401"/>
            <a:ext cx="9140825" cy="6032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ＭＳ Ｐゴシック" charset="0"/>
              <a:cs typeface="ＭＳ Ｐゴシック" charset="0"/>
            </a:endParaRPr>
          </a:p>
        </p:txBody>
      </p:sp>
      <p:cxnSp>
        <p:nvCxnSpPr>
          <p:cNvPr id="4" name="Straight Arrow Connector 3"/>
          <p:cNvCxnSpPr/>
          <p:nvPr userDrawn="1"/>
        </p:nvCxnSpPr>
        <p:spPr>
          <a:xfrm>
            <a:off x="711200" y="6441020"/>
            <a:ext cx="0" cy="245533"/>
          </a:xfrm>
          <a:prstGeom prst="straightConnector1">
            <a:avLst/>
          </a:prstGeom>
          <a:ln w="12700">
            <a:solidFill>
              <a:srgbClr val="BCBEC0"/>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6" name="TextBox 5"/>
          <p:cNvSpPr txBox="1">
            <a:spLocks noChangeArrowheads="1"/>
          </p:cNvSpPr>
          <p:nvPr userDrawn="1"/>
        </p:nvSpPr>
        <p:spPr bwMode="auto">
          <a:xfrm>
            <a:off x="457215" y="6373284"/>
            <a:ext cx="231775" cy="372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rPr>
              <a:pPr eaLnBrk="1" hangingPunct="1">
                <a:defRPr/>
              </a:pPr>
              <a:t>‹#›</a:t>
            </a:fld>
            <a:endParaRPr lang="en-US" sz="800" smtClean="0">
              <a:solidFill>
                <a:srgbClr val="7F7F7F"/>
              </a:solidFill>
            </a:endParaRPr>
          </a:p>
        </p:txBody>
      </p:sp>
      <p:sp>
        <p:nvSpPr>
          <p:cNvPr id="2" name="Title 1"/>
          <p:cNvSpPr>
            <a:spLocks noGrp="1"/>
          </p:cNvSpPr>
          <p:nvPr>
            <p:ph type="title"/>
          </p:nvPr>
        </p:nvSpPr>
        <p:spPr>
          <a:xfrm>
            <a:off x="573106" y="495922"/>
            <a:ext cx="8004175" cy="708479"/>
          </a:xfrm>
        </p:spPr>
        <p:txBody>
          <a:bodyPr lIns="0" tIns="0" rIns="0" bIns="91440" anchor="b"/>
          <a:lstStyle>
            <a:lvl1pPr>
              <a:defRPr sz="3600">
                <a:solidFill>
                  <a:schemeClr val="tx2"/>
                </a:solidFill>
              </a:defRPr>
            </a:lvl1pPr>
          </a:lstStyle>
          <a:p>
            <a:r>
              <a:rPr lang="en-US" smtClean="0"/>
              <a:t>Click to edit Master title style</a:t>
            </a:r>
            <a:endParaRPr lang="en-US" dirty="0"/>
          </a:p>
        </p:txBody>
      </p:sp>
      <p:sp>
        <p:nvSpPr>
          <p:cNvPr id="10" name="TextBox 6"/>
          <p:cNvSpPr txBox="1">
            <a:spLocks noChangeArrowheads="1"/>
          </p:cNvSpPr>
          <p:nvPr userDrawn="1"/>
        </p:nvSpPr>
        <p:spPr bwMode="auto">
          <a:xfrm>
            <a:off x="835025" y="6373284"/>
            <a:ext cx="2973650" cy="372533"/>
          </a:xfrm>
          <a:prstGeom prst="rect">
            <a:avLst/>
          </a:prstGeom>
          <a:noFill/>
          <a:ln>
            <a:noFill/>
          </a:ln>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defRPr/>
            </a:pPr>
            <a:r>
              <a:rPr lang="en-US" altLang="ja-JP" sz="800" dirty="0" smtClean="0">
                <a:solidFill>
                  <a:srgbClr val="4D4D4F">
                    <a:lumMod val="60000"/>
                    <a:lumOff val="40000"/>
                  </a:srgbClr>
                </a:solidFill>
              </a:rPr>
              <a:t>Copyright © 2015 Trend Micro Incorporated. All rights reserved. </a:t>
            </a:r>
            <a:endParaRPr lang="en-US" altLang="ja-JP" sz="800" dirty="0">
              <a:solidFill>
                <a:srgbClr val="4D4D4F">
                  <a:lumMod val="60000"/>
                  <a:lumOff val="40000"/>
                </a:srgbClr>
              </a:solidFill>
            </a:endParaRPr>
          </a:p>
        </p:txBody>
      </p:sp>
      <p:pic>
        <p:nvPicPr>
          <p:cNvPr id="9" name="図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69299" y="6353483"/>
            <a:ext cx="871537" cy="390848"/>
          </a:xfrm>
          <a:prstGeom prst="rect">
            <a:avLst/>
          </a:prstGeom>
        </p:spPr>
      </p:pic>
    </p:spTree>
    <p:extLst>
      <p:ext uri="{BB962C8B-B14F-4D97-AF65-F5344CB8AC3E}">
        <p14:creationId xmlns:p14="http://schemas.microsoft.com/office/powerpoint/2010/main" val="374347401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タイトル＆本文（標準）">
    <p:spTree>
      <p:nvGrpSpPr>
        <p:cNvPr id="1" name=""/>
        <p:cNvGrpSpPr/>
        <p:nvPr/>
      </p:nvGrpSpPr>
      <p:grpSpPr>
        <a:xfrm>
          <a:off x="0" y="0"/>
          <a:ext cx="0" cy="0"/>
          <a:chOff x="0" y="0"/>
          <a:chExt cx="0" cy="0"/>
        </a:xfrm>
      </p:grpSpPr>
      <p:sp>
        <p:nvSpPr>
          <p:cNvPr id="4" name="Rectangle 3"/>
          <p:cNvSpPr/>
          <p:nvPr userDrawn="1"/>
        </p:nvSpPr>
        <p:spPr>
          <a:xfrm>
            <a:off x="35" y="6248401"/>
            <a:ext cx="9140825" cy="6032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ＭＳ Ｐゴシック" charset="0"/>
              <a:cs typeface="ＭＳ Ｐゴシック" charset="0"/>
            </a:endParaRPr>
          </a:p>
        </p:txBody>
      </p:sp>
      <p:cxnSp>
        <p:nvCxnSpPr>
          <p:cNvPr id="5" name="Straight Arrow Connector 4"/>
          <p:cNvCxnSpPr/>
          <p:nvPr userDrawn="1"/>
        </p:nvCxnSpPr>
        <p:spPr>
          <a:xfrm>
            <a:off x="711200" y="6441020"/>
            <a:ext cx="0" cy="245533"/>
          </a:xfrm>
          <a:prstGeom prst="straightConnector1">
            <a:avLst/>
          </a:prstGeom>
          <a:ln w="12700">
            <a:solidFill>
              <a:srgbClr val="BCBEC0"/>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7" name="TextBox 6"/>
          <p:cNvSpPr txBox="1">
            <a:spLocks noChangeArrowheads="1"/>
          </p:cNvSpPr>
          <p:nvPr userDrawn="1"/>
        </p:nvSpPr>
        <p:spPr bwMode="auto">
          <a:xfrm>
            <a:off x="457215" y="6373284"/>
            <a:ext cx="231775" cy="372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97D2F0C-4A77-AD41-AF9F-264D887F88E7}" type="slidenum">
              <a:rPr lang="en-US" sz="800" smtClean="0">
                <a:solidFill>
                  <a:srgbClr val="7F7F7F"/>
                </a:solidFill>
              </a:rPr>
              <a:pPr eaLnBrk="1" hangingPunct="1">
                <a:defRPr/>
              </a:pPr>
              <a:t>‹#›</a:t>
            </a:fld>
            <a:endParaRPr lang="en-US" sz="800" smtClean="0">
              <a:solidFill>
                <a:srgbClr val="7F7F7F"/>
              </a:solidFill>
            </a:endParaRPr>
          </a:p>
        </p:txBody>
      </p:sp>
      <p:sp>
        <p:nvSpPr>
          <p:cNvPr id="2" name="Title 1"/>
          <p:cNvSpPr>
            <a:spLocks noGrp="1"/>
          </p:cNvSpPr>
          <p:nvPr>
            <p:ph type="title"/>
          </p:nvPr>
        </p:nvSpPr>
        <p:spPr>
          <a:xfrm>
            <a:off x="573106" y="495893"/>
            <a:ext cx="8004175" cy="708480"/>
          </a:xfrm>
        </p:spPr>
        <p:txBody>
          <a:bodyPr lIns="0" tIns="0" rIns="0" bIns="91440" anchor="b"/>
          <a:lstStyle>
            <a:lvl1pPr>
              <a:defRPr>
                <a:solidFill>
                  <a:schemeClr val="tx2"/>
                </a:solidFill>
              </a:defRPr>
            </a:lvl1pPr>
          </a:lstStyle>
          <a:p>
            <a:r>
              <a:rPr lang="en-US" smtClean="0"/>
              <a:t>Click to edit Master title style</a:t>
            </a:r>
            <a:endParaRPr lang="en-US" dirty="0"/>
          </a:p>
        </p:txBody>
      </p:sp>
      <p:sp>
        <p:nvSpPr>
          <p:cNvPr id="12" name="Content Placeholder 2"/>
          <p:cNvSpPr>
            <a:spLocks noGrp="1"/>
          </p:cNvSpPr>
          <p:nvPr>
            <p:ph idx="1"/>
          </p:nvPr>
        </p:nvSpPr>
        <p:spPr>
          <a:xfrm>
            <a:off x="573106" y="1341395"/>
            <a:ext cx="8004175" cy="4890072"/>
          </a:xfrm>
        </p:spPr>
        <p:txBody>
          <a:bodyPr/>
          <a:lstStyle>
            <a:lvl1pPr>
              <a:buClr>
                <a:schemeClr val="tx2"/>
              </a:buClr>
              <a:defRPr>
                <a:solidFill>
                  <a:schemeClr val="tx1"/>
                </a:solidFill>
              </a:defRPr>
            </a:lvl1pPr>
            <a:lvl2pPr>
              <a:buClr>
                <a:schemeClr val="tx2"/>
              </a:buClr>
              <a:defRPr>
                <a:solidFill>
                  <a:schemeClr val="tx1"/>
                </a:solidFill>
              </a:defRPr>
            </a:lvl2pPr>
            <a:lvl3pPr>
              <a:buClr>
                <a:schemeClr val="tx2"/>
              </a:buClr>
              <a:defRPr>
                <a:solidFill>
                  <a:schemeClr val="tx1"/>
                </a:solidFill>
              </a:defRPr>
            </a:lvl3pPr>
            <a:lvl4pPr>
              <a:buClr>
                <a:schemeClr val="tx2"/>
              </a:buClr>
              <a:defRPr>
                <a:solidFill>
                  <a:schemeClr val="tx1"/>
                </a:solidFill>
              </a:defRPr>
            </a:lvl4pPr>
            <a:lvl5pPr>
              <a:buClr>
                <a:schemeClr val="tx2"/>
              </a:buCl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Box 6"/>
          <p:cNvSpPr txBox="1">
            <a:spLocks noChangeArrowheads="1"/>
          </p:cNvSpPr>
          <p:nvPr userDrawn="1"/>
        </p:nvSpPr>
        <p:spPr bwMode="auto">
          <a:xfrm>
            <a:off x="835025" y="6373284"/>
            <a:ext cx="2973650" cy="372533"/>
          </a:xfrm>
          <a:prstGeom prst="rect">
            <a:avLst/>
          </a:prstGeom>
          <a:noFill/>
          <a:ln>
            <a:noFill/>
          </a:ln>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defRPr/>
            </a:pPr>
            <a:r>
              <a:rPr lang="en-US" altLang="ja-JP" sz="800" dirty="0" smtClean="0">
                <a:solidFill>
                  <a:srgbClr val="4D4D4F">
                    <a:lumMod val="60000"/>
                    <a:lumOff val="40000"/>
                  </a:srgbClr>
                </a:solidFill>
              </a:rPr>
              <a:t>Copyright © 2015 Trend Micro Incorporated. All rights reserved. </a:t>
            </a:r>
            <a:endParaRPr lang="en-US" altLang="ja-JP" sz="800" dirty="0">
              <a:solidFill>
                <a:srgbClr val="4D4D4F">
                  <a:lumMod val="60000"/>
                  <a:lumOff val="40000"/>
                </a:srgbClr>
              </a:solidFill>
            </a:endParaRPr>
          </a:p>
        </p:txBody>
      </p:sp>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69299" y="6353483"/>
            <a:ext cx="871537" cy="390848"/>
          </a:xfrm>
          <a:prstGeom prst="rect">
            <a:avLst/>
          </a:prstGeom>
        </p:spPr>
      </p:pic>
    </p:spTree>
    <p:extLst>
      <p:ext uri="{BB962C8B-B14F-4D97-AF65-F5344CB8AC3E}">
        <p14:creationId xmlns:p14="http://schemas.microsoft.com/office/powerpoint/2010/main" val="191991398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白紙ページ">
    <p:spTree>
      <p:nvGrpSpPr>
        <p:cNvPr id="1" name=""/>
        <p:cNvGrpSpPr/>
        <p:nvPr/>
      </p:nvGrpSpPr>
      <p:grpSpPr>
        <a:xfrm>
          <a:off x="0" y="0"/>
          <a:ext cx="0" cy="0"/>
          <a:chOff x="0" y="0"/>
          <a:chExt cx="0" cy="0"/>
        </a:xfrm>
      </p:grpSpPr>
      <p:sp>
        <p:nvSpPr>
          <p:cNvPr id="2" name="Rectangle 1"/>
          <p:cNvSpPr/>
          <p:nvPr userDrawn="1"/>
        </p:nvSpPr>
        <p:spPr>
          <a:xfrm>
            <a:off x="35" y="6248401"/>
            <a:ext cx="9140825" cy="6032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ＭＳ Ｐゴシック" charset="0"/>
              <a:cs typeface="ＭＳ Ｐゴシック" charset="0"/>
            </a:endParaRPr>
          </a:p>
        </p:txBody>
      </p:sp>
      <p:cxnSp>
        <p:nvCxnSpPr>
          <p:cNvPr id="3" name="Straight Arrow Connector 2"/>
          <p:cNvCxnSpPr/>
          <p:nvPr userDrawn="1"/>
        </p:nvCxnSpPr>
        <p:spPr>
          <a:xfrm>
            <a:off x="711200" y="6441020"/>
            <a:ext cx="0" cy="245533"/>
          </a:xfrm>
          <a:prstGeom prst="straightConnector1">
            <a:avLst/>
          </a:prstGeom>
          <a:ln w="12700">
            <a:solidFill>
              <a:srgbClr val="BCBEC0"/>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5" name="TextBox 4"/>
          <p:cNvSpPr txBox="1">
            <a:spLocks noChangeArrowheads="1"/>
          </p:cNvSpPr>
          <p:nvPr userDrawn="1"/>
        </p:nvSpPr>
        <p:spPr bwMode="auto">
          <a:xfrm>
            <a:off x="457215" y="6373284"/>
            <a:ext cx="231775" cy="372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AE3BCBD-32E3-9B4D-B998-977141E63401}" type="slidenum">
              <a:rPr lang="en-US" sz="800" smtClean="0">
                <a:solidFill>
                  <a:srgbClr val="7F7F7F"/>
                </a:solidFill>
              </a:rPr>
              <a:pPr eaLnBrk="1" hangingPunct="1">
                <a:defRPr/>
              </a:pPr>
              <a:t>‹#›</a:t>
            </a:fld>
            <a:endParaRPr lang="en-US" sz="800" smtClean="0">
              <a:solidFill>
                <a:srgbClr val="7F7F7F"/>
              </a:solidFill>
            </a:endParaRPr>
          </a:p>
        </p:txBody>
      </p:sp>
      <p:sp>
        <p:nvSpPr>
          <p:cNvPr id="9" name="TextBox 6"/>
          <p:cNvSpPr txBox="1">
            <a:spLocks noChangeArrowheads="1"/>
          </p:cNvSpPr>
          <p:nvPr userDrawn="1"/>
        </p:nvSpPr>
        <p:spPr bwMode="auto">
          <a:xfrm>
            <a:off x="835025" y="6373284"/>
            <a:ext cx="2973650" cy="372533"/>
          </a:xfrm>
          <a:prstGeom prst="rect">
            <a:avLst/>
          </a:prstGeom>
          <a:noFill/>
          <a:ln>
            <a:noFill/>
          </a:ln>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defRPr/>
            </a:pPr>
            <a:r>
              <a:rPr lang="en-US" altLang="ja-JP" sz="800" dirty="0" smtClean="0">
                <a:solidFill>
                  <a:srgbClr val="4D4D4F">
                    <a:lumMod val="60000"/>
                    <a:lumOff val="40000"/>
                  </a:srgbClr>
                </a:solidFill>
              </a:rPr>
              <a:t>Copyright © 2015 Trend Micro Incorporated. All rights reserved. </a:t>
            </a:r>
            <a:endParaRPr lang="en-US" altLang="ja-JP" sz="800" dirty="0">
              <a:solidFill>
                <a:srgbClr val="4D4D4F">
                  <a:lumMod val="60000"/>
                  <a:lumOff val="40000"/>
                </a:srgbClr>
              </a:solidFill>
            </a:endParaRPr>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69299" y="6353483"/>
            <a:ext cx="871537" cy="390848"/>
          </a:xfrm>
          <a:prstGeom prst="rect">
            <a:avLst/>
          </a:prstGeom>
        </p:spPr>
      </p:pic>
    </p:spTree>
    <p:extLst>
      <p:ext uri="{BB962C8B-B14F-4D97-AF65-F5344CB8AC3E}">
        <p14:creationId xmlns:p14="http://schemas.microsoft.com/office/powerpoint/2010/main" val="355449294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エンドページ">
    <p:spTree>
      <p:nvGrpSpPr>
        <p:cNvPr id="1" name=""/>
        <p:cNvGrpSpPr/>
        <p:nvPr/>
      </p:nvGrpSpPr>
      <p:grpSpPr>
        <a:xfrm>
          <a:off x="0" y="0"/>
          <a:ext cx="0" cy="0"/>
          <a:chOff x="0" y="0"/>
          <a:chExt cx="0" cy="0"/>
        </a:xfrm>
      </p:grpSpPr>
      <p:pic>
        <p:nvPicPr>
          <p:cNvPr id="6" name="図 5"/>
          <p:cNvPicPr>
            <a:picLocks noChangeAspect="1"/>
          </p:cNvPicPr>
          <p:nvPr userDrawn="1"/>
        </p:nvPicPr>
        <p:blipFill rotWithShape="1">
          <a:blip r:embed="rId2">
            <a:extLst>
              <a:ext uri="{28A0092B-C50C-407E-A947-70E740481C1C}">
                <a14:useLocalDpi xmlns:a14="http://schemas.microsoft.com/office/drawing/2010/main" val="0"/>
              </a:ext>
            </a:extLst>
          </a:blip>
          <a:srcRect l="18795" t="13890" r="11320" b="35706"/>
          <a:stretch/>
        </p:blipFill>
        <p:spPr>
          <a:xfrm>
            <a:off x="0" y="1"/>
            <a:ext cx="9144000" cy="6858000"/>
          </a:xfrm>
          <a:prstGeom prst="rect">
            <a:avLst/>
          </a:prstGeom>
        </p:spPr>
      </p:pic>
      <p:pic>
        <p:nvPicPr>
          <p:cNvPr id="8" name="図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69299" y="6353483"/>
            <a:ext cx="871537" cy="390848"/>
          </a:xfrm>
          <a:prstGeom prst="rect">
            <a:avLst/>
          </a:prstGeom>
        </p:spPr>
      </p:pic>
      <p:sp>
        <p:nvSpPr>
          <p:cNvPr id="10" name="タイトル 1"/>
          <p:cNvSpPr>
            <a:spLocks noGrp="1"/>
          </p:cNvSpPr>
          <p:nvPr>
            <p:ph type="ctrTitle" hasCustomPrompt="1"/>
          </p:nvPr>
        </p:nvSpPr>
        <p:spPr>
          <a:xfrm>
            <a:off x="685800" y="2131513"/>
            <a:ext cx="7772400" cy="1468967"/>
          </a:xfrm>
        </p:spPr>
        <p:txBody>
          <a:bodyPr/>
          <a:lstStyle>
            <a:lvl1pPr>
              <a:defRPr/>
            </a:lvl1pPr>
          </a:lstStyle>
          <a:p>
            <a:r>
              <a:rPr kumimoji="1" lang="en-US" altLang="ja-JP" dirty="0" smtClean="0"/>
              <a:t>Thank you</a:t>
            </a:r>
            <a:endParaRPr kumimoji="1" lang="ja-JP" altLang="en-US" dirty="0"/>
          </a:p>
        </p:txBody>
      </p:sp>
    </p:spTree>
    <p:extLst>
      <p:ext uri="{BB962C8B-B14F-4D97-AF65-F5344CB8AC3E}">
        <p14:creationId xmlns:p14="http://schemas.microsoft.com/office/powerpoint/2010/main" val="3006804934"/>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Footer Placeholder 21"/>
          <p:cNvSpPr txBox="1">
            <a:spLocks/>
          </p:cNvSpPr>
          <p:nvPr userDrawn="1"/>
        </p:nvSpPr>
        <p:spPr>
          <a:xfrm>
            <a:off x="850912" y="6550033"/>
            <a:ext cx="3413125" cy="276225"/>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Tx/>
              <a:buNone/>
              <a:tabLst/>
              <a:defRPr lang="en-US" altLang="ja-JP" sz="800" b="0" smtClean="0"/>
            </a:lvl1pPr>
          </a:lstStyle>
          <a:p>
            <a:pPr>
              <a:defRPr/>
            </a:pPr>
            <a:r>
              <a:rPr dirty="0">
                <a:solidFill>
                  <a:srgbClr val="7F7F7F"/>
                </a:solidFill>
                <a:latin typeface="メイリオ" panose="020B0604030504040204" pitchFamily="50" charset="-128"/>
                <a:ea typeface="メイリオ" panose="020B0604030504040204" pitchFamily="50" charset="-128"/>
                <a:cs typeface="+mn-cs"/>
              </a:rPr>
              <a:t>Copyright © 2013 Trend Micro Incorporated. All rights reserved. </a:t>
            </a:r>
          </a:p>
        </p:txBody>
      </p:sp>
      <p:sp>
        <p:nvSpPr>
          <p:cNvPr id="3" name="Date Placeholder 20"/>
          <p:cNvSpPr>
            <a:spLocks noGrp="1"/>
          </p:cNvSpPr>
          <p:nvPr>
            <p:ph type="dt" sz="half" idx="10"/>
          </p:nvPr>
        </p:nvSpPr>
        <p:spPr>
          <a:xfrm>
            <a:off x="25401" y="6500813"/>
            <a:ext cx="747713" cy="331787"/>
          </a:xfrm>
          <a:prstGeom prst="rect">
            <a:avLst/>
          </a:prstGeom>
        </p:spPr>
        <p:txBody>
          <a:bodyPr/>
          <a:lstStyle>
            <a:lvl1pPr>
              <a:defRPr sz="900">
                <a:solidFill>
                  <a:srgbClr val="7F7F7F"/>
                </a:solidFill>
              </a:defRPr>
            </a:lvl1pPr>
          </a:lstStyle>
          <a:p>
            <a:pPr>
              <a:defRPr/>
            </a:pPr>
            <a:fld id="{6907BD75-7752-4044-8D57-4A49829866AB}" type="datetime1">
              <a:rPr lang="en-US" altLang="ja-JP"/>
              <a:pPr>
                <a:defRPr/>
              </a:pPr>
              <a:t>4/1/2016</a:t>
            </a:fld>
            <a:endParaRPr lang="en-US" altLang="ja-JP"/>
          </a:p>
        </p:txBody>
      </p:sp>
      <p:sp>
        <p:nvSpPr>
          <p:cNvPr id="4" name="Slide Number Placeholder 22"/>
          <p:cNvSpPr>
            <a:spLocks noGrp="1"/>
          </p:cNvSpPr>
          <p:nvPr>
            <p:ph type="sldNum" sz="quarter" idx="11"/>
          </p:nvPr>
        </p:nvSpPr>
        <p:spPr>
          <a:xfrm>
            <a:off x="4284675" y="6500813"/>
            <a:ext cx="561975" cy="331787"/>
          </a:xfrm>
          <a:prstGeom prst="rect">
            <a:avLst/>
          </a:prstGeom>
        </p:spPr>
        <p:txBody>
          <a:bodyPr/>
          <a:lstStyle>
            <a:lvl1pPr algn="ctr">
              <a:defRPr>
                <a:solidFill>
                  <a:srgbClr val="7F7F7F"/>
                </a:solidFill>
              </a:defRPr>
            </a:lvl1pPr>
          </a:lstStyle>
          <a:p>
            <a:pPr>
              <a:defRPr/>
            </a:pPr>
            <a:fld id="{49FA6B8A-5731-411E-BE77-57E778EDB6A3}" type="slidenum">
              <a:rPr lang="en-US" altLang="ja-JP"/>
              <a:pPr>
                <a:defRPr/>
              </a:pPr>
              <a:t>‹#›</a:t>
            </a:fld>
            <a:endParaRPr lang="en-US" altLang="ja-JP"/>
          </a:p>
        </p:txBody>
      </p:sp>
      <p:pic>
        <p:nvPicPr>
          <p:cNvPr id="5" name="Picture 5" descr="PPT_DividerPage.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525" y="0"/>
            <a:ext cx="91535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テキスト ボックス 5"/>
          <p:cNvSpPr txBox="1"/>
          <p:nvPr userDrawn="1"/>
        </p:nvSpPr>
        <p:spPr bwMode="auto">
          <a:xfrm>
            <a:off x="7054500" y="6762239"/>
            <a:ext cx="2053446" cy="76944"/>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algn="r" defTabSz="914400" eaLnBrk="1" hangingPunct="1"/>
            <a:r>
              <a:rPr kumimoji="1" lang="en-US" altLang="ja-JP" sz="500" dirty="0" smtClean="0">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Copyright © 2015 Trend Micro Incorporated. All rights reserved. </a:t>
            </a:r>
            <a:endParaRPr lang="ja-JP" altLang="en-US" sz="500" dirty="0" smtClean="0">
              <a:solidFill>
                <a:srgbClr val="FFFFFF"/>
              </a:solidFill>
              <a:latin typeface="メイリオ" pitchFamily="50" charset="-128"/>
              <a:ea typeface="メイリオ" pitchFamily="50" charset="-128"/>
              <a:cs typeface="メイリオ" pitchFamily="50" charset="-128"/>
            </a:endParaRPr>
          </a:p>
        </p:txBody>
      </p:sp>
      <p:sp>
        <p:nvSpPr>
          <p:cNvPr id="10" name="テキスト プレースホルダー 9"/>
          <p:cNvSpPr>
            <a:spLocks noGrp="1"/>
          </p:cNvSpPr>
          <p:nvPr>
            <p:ph type="body" sz="quarter" idx="12"/>
          </p:nvPr>
        </p:nvSpPr>
        <p:spPr>
          <a:xfrm>
            <a:off x="512749" y="2735264"/>
            <a:ext cx="8357786" cy="2144387"/>
          </a:xfrm>
        </p:spPr>
        <p:txBody>
          <a:bodyPr>
            <a:normAutofit/>
          </a:bodyPr>
          <a:lstStyle>
            <a:lvl1pPr marL="0" indent="0">
              <a:buNone/>
              <a:defRPr sz="320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vl2pPr marL="457200" indent="0">
              <a:buNone/>
              <a:defRPr/>
            </a:lvl2pPr>
            <a:lvl3pPr marL="914400" indent="0">
              <a:buNone/>
              <a:defRPr/>
            </a:lvl3pPr>
            <a:lvl4pPr marL="1371600" indent="0">
              <a:buNone/>
              <a:defRPr/>
            </a:lvl4pPr>
            <a:lvl5pPr marL="1828800" indent="0">
              <a:buNone/>
              <a:defRPr/>
            </a:lvl5pPr>
          </a:lstStyle>
          <a:p>
            <a:pPr lvl="0"/>
            <a:r>
              <a:rPr kumimoji="1" lang="ja-JP" altLang="en-US" dirty="0" smtClean="0"/>
              <a:t>マスター テキストの書式設定</a:t>
            </a:r>
          </a:p>
        </p:txBody>
      </p:sp>
    </p:spTree>
    <p:extLst>
      <p:ext uri="{BB962C8B-B14F-4D97-AF65-F5344CB8AC3E}">
        <p14:creationId xmlns:p14="http://schemas.microsoft.com/office/powerpoint/2010/main" val="105076424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4" name="Picture 7" descr="TM_Logo_4c_Only.png"/>
          <p:cNvPicPr>
            <a:picLocks noChangeAspect="1"/>
          </p:cNvPicPr>
          <p:nvPr userDrawn="1"/>
        </p:nvPicPr>
        <p:blipFill>
          <a:blip r:embed="rId2" cstate="print"/>
          <a:srcRect/>
          <a:stretch>
            <a:fillRect/>
          </a:stretch>
        </p:blipFill>
        <p:spPr bwMode="auto">
          <a:xfrm>
            <a:off x="7750175" y="6288091"/>
            <a:ext cx="1125538" cy="444500"/>
          </a:xfrm>
          <a:prstGeom prst="rect">
            <a:avLst/>
          </a:prstGeom>
          <a:noFill/>
          <a:ln w="9525">
            <a:noFill/>
            <a:miter lim="800000"/>
            <a:headEnd/>
            <a:tailEnd/>
          </a:ln>
        </p:spPr>
      </p:pic>
      <p:sp>
        <p:nvSpPr>
          <p:cNvPr id="2" name="Title 1"/>
          <p:cNvSpPr>
            <a:spLocks noGrp="1"/>
          </p:cNvSpPr>
          <p:nvPr>
            <p:ph type="title"/>
          </p:nvPr>
        </p:nvSpPr>
        <p:spPr>
          <a:xfrm>
            <a:off x="393192" y="221791"/>
            <a:ext cx="8375904" cy="645196"/>
          </a:xfrm>
        </p:spPr>
        <p:txBody>
          <a:bodyPr>
            <a:normAutofit/>
          </a:bodyPr>
          <a:lstStyle>
            <a:lvl1pPr algn="l">
              <a:defRPr sz="2800">
                <a:solidFill>
                  <a:srgbClr val="C0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dirty="0" smtClean="0"/>
              <a:t>マスタ タイトルの書式設定</a:t>
            </a:r>
            <a:endParaRPr lang="en-US" dirty="0"/>
          </a:p>
        </p:txBody>
      </p:sp>
      <p:sp>
        <p:nvSpPr>
          <p:cNvPr id="3" name="Content Placeholder 2"/>
          <p:cNvSpPr>
            <a:spLocks noGrp="1"/>
          </p:cNvSpPr>
          <p:nvPr>
            <p:ph idx="1"/>
          </p:nvPr>
        </p:nvSpPr>
        <p:spPr>
          <a:xfrm>
            <a:off x="402336" y="1059680"/>
            <a:ext cx="8366760" cy="5155623"/>
          </a:xfrm>
        </p:spPr>
        <p:txBody>
          <a:bodyPr/>
          <a:lstStyle>
            <a:lvl1pPr>
              <a:defRPr sz="2400">
                <a:solidFill>
                  <a:srgbClr val="000000"/>
                </a:solidFill>
                <a:latin typeface="Meiryo UI" panose="020B0604030504040204" pitchFamily="50" charset="-128"/>
                <a:ea typeface="Meiryo UI" panose="020B0604030504040204" pitchFamily="50" charset="-128"/>
                <a:cs typeface="Meiryo UI" panose="020B0604030504040204" pitchFamily="50" charset="-128"/>
              </a:defRPr>
            </a:lvl1pPr>
            <a:lvl2pPr marL="538163" indent="-285750">
              <a:defRPr sz="1800">
                <a:solidFill>
                  <a:srgbClr val="000000"/>
                </a:solidFill>
                <a:latin typeface="Meiryo UI" panose="020B0604030504040204" pitchFamily="50" charset="-128"/>
                <a:ea typeface="Meiryo UI" panose="020B0604030504040204" pitchFamily="50" charset="-128"/>
                <a:cs typeface="Meiryo UI" panose="020B0604030504040204" pitchFamily="50" charset="-128"/>
              </a:defRPr>
            </a:lvl2pPr>
            <a:lvl3pPr marL="895350" indent="-228600">
              <a:defRPr sz="1600">
                <a:solidFill>
                  <a:srgbClr val="000000"/>
                </a:solidFill>
                <a:latin typeface="Meiryo UI" panose="020B0604030504040204" pitchFamily="50" charset="-128"/>
                <a:ea typeface="Meiryo UI" panose="020B0604030504040204" pitchFamily="50" charset="-128"/>
                <a:cs typeface="Meiryo UI" panose="020B0604030504040204" pitchFamily="50" charset="-128"/>
              </a:defRPr>
            </a:lvl3pPr>
            <a:lvl4pPr>
              <a:defRPr sz="1600">
                <a:solidFill>
                  <a:srgbClr val="000000"/>
                </a:solidFill>
                <a:latin typeface="Meiryo UI" panose="020B0604030504040204" pitchFamily="50" charset="-128"/>
                <a:ea typeface="Meiryo UI" panose="020B0604030504040204" pitchFamily="50" charset="-128"/>
                <a:cs typeface="Meiryo UI" panose="020B0604030504040204" pitchFamily="50" charset="-128"/>
              </a:defRPr>
            </a:lvl4pPr>
            <a:lvl5pPr>
              <a:defRPr sz="1600">
                <a:solidFill>
                  <a:srgbClr val="000000"/>
                </a:solidFill>
                <a:latin typeface="Meiryo UI" panose="020B0604030504040204" pitchFamily="50" charset="-128"/>
                <a:ea typeface="Meiryo UI" panose="020B0604030504040204" pitchFamily="50" charset="-128"/>
                <a:cs typeface="Meiryo UI" panose="020B0604030504040204" pitchFamily="50" charset="-128"/>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テキスト ボックス 4"/>
          <p:cNvSpPr txBox="1"/>
          <p:nvPr userDrawn="1"/>
        </p:nvSpPr>
        <p:spPr bwMode="auto">
          <a:xfrm>
            <a:off x="6639012" y="6715613"/>
            <a:ext cx="2455800" cy="92333"/>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marL="342900" indent="-342900" algn="r" defTabSz="914400">
              <a:spcBef>
                <a:spcPct val="20000"/>
              </a:spcBef>
              <a:buFont typeface="Arial" pitchFamily="34" charset="0"/>
              <a:buNone/>
              <a:defRPr/>
            </a:pPr>
            <a:r>
              <a:rPr kumimoji="1" lang="en-US" altLang="ja-JP" sz="600" dirty="0" smtClean="0">
                <a:solidFill>
                  <a:srgbClr val="000000">
                    <a:lumMod val="65000"/>
                    <a:lumOff val="35000"/>
                  </a:srgbClr>
                </a:solidFill>
                <a:latin typeface="メイリオ" panose="020B0604030504040204" pitchFamily="50" charset="-128"/>
                <a:ea typeface="メイリオ" panose="020B0604030504040204" pitchFamily="50" charset="-128"/>
                <a:cs typeface="メイリオ" panose="020B0604030504040204" pitchFamily="50" charset="-128"/>
              </a:rPr>
              <a:t>Copyright © 2015 Trend Micro Incorporated. All rights reserved. </a:t>
            </a:r>
            <a:endParaRPr lang="ja-JP" altLang="en-US" sz="600" dirty="0" smtClean="0">
              <a:solidFill>
                <a:srgbClr val="000000">
                  <a:lumMod val="65000"/>
                  <a:lumOff val="35000"/>
                </a:srgbClr>
              </a:solidFill>
              <a:latin typeface="メイリオ" pitchFamily="50" charset="-128"/>
              <a:ea typeface="メイリオ" pitchFamily="50" charset="-128"/>
              <a:cs typeface="メイリオ" pitchFamily="50" charset="-128"/>
            </a:endParaRPr>
          </a:p>
        </p:txBody>
      </p:sp>
      <p:sp>
        <p:nvSpPr>
          <p:cNvPr id="6" name="テキスト ボックス 5"/>
          <p:cNvSpPr txBox="1"/>
          <p:nvPr userDrawn="1"/>
        </p:nvSpPr>
        <p:spPr bwMode="auto">
          <a:xfrm>
            <a:off x="67188" y="6692069"/>
            <a:ext cx="390698" cy="123111"/>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342900" indent="-342900" defTabSz="914400">
              <a:spcBef>
                <a:spcPct val="20000"/>
              </a:spcBef>
              <a:buFont typeface="Arial" pitchFamily="34" charset="0"/>
              <a:buNone/>
            </a:pPr>
            <a:fld id="{C8AEBCA8-9111-44E1-B4FF-853E0CCF252D}" type="slidenum">
              <a:rPr lang="ja-JP" altLang="en-US" sz="800" smtClean="0">
                <a:solidFill>
                  <a:srgbClr val="000000">
                    <a:lumMod val="75000"/>
                    <a:lumOff val="25000"/>
                  </a:srgbClr>
                </a:solidFill>
                <a:latin typeface="メイリオ" pitchFamily="50" charset="-128"/>
                <a:ea typeface="メイリオ" pitchFamily="50" charset="-128"/>
                <a:cs typeface="メイリオ" pitchFamily="50" charset="-128"/>
              </a:rPr>
              <a:pPr marL="342900" indent="-342900" defTabSz="914400">
                <a:spcBef>
                  <a:spcPct val="20000"/>
                </a:spcBef>
                <a:buFont typeface="Arial" pitchFamily="34" charset="0"/>
                <a:buNone/>
              </a:pPr>
              <a:t>‹#›</a:t>
            </a:fld>
            <a:endParaRPr lang="ja-JP" altLang="en-US" sz="800" dirty="0" smtClean="0">
              <a:solidFill>
                <a:srgbClr val="000000">
                  <a:lumMod val="75000"/>
                  <a:lumOff val="25000"/>
                </a:srgbClr>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232115106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タイトルスライド">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図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58064" y="371047"/>
            <a:ext cx="1466850" cy="657820"/>
          </a:xfrm>
          <a:prstGeom prst="rect">
            <a:avLst/>
          </a:prstGeom>
        </p:spPr>
      </p:pic>
      <p:cxnSp>
        <p:nvCxnSpPr>
          <p:cNvPr id="5" name="Straight Connector 4"/>
          <p:cNvCxnSpPr/>
          <p:nvPr userDrawn="1"/>
        </p:nvCxnSpPr>
        <p:spPr>
          <a:xfrm>
            <a:off x="457226" y="2335895"/>
            <a:ext cx="4759325" cy="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p:nvPr>
        </p:nvSpPr>
        <p:spPr>
          <a:xfrm>
            <a:off x="457200" y="352336"/>
            <a:ext cx="5505896" cy="1897381"/>
          </a:xfrm>
        </p:spPr>
        <p:txBody>
          <a:bodyPr lIns="0" rIns="0" rtlCol="0" anchor="b">
            <a:noAutofit/>
          </a:bodyPr>
          <a:lstStyle>
            <a:lvl1pPr>
              <a:lnSpc>
                <a:spcPct val="80000"/>
              </a:lnSpc>
              <a:defRPr lang="en-US" sz="2800" baseline="0" dirty="0">
                <a:solidFill>
                  <a:schemeClr val="tx2"/>
                </a:solidFill>
              </a:defRPr>
            </a:lvl1pPr>
          </a:lstStyle>
          <a:p>
            <a:pPr lvl="0"/>
            <a:r>
              <a:rPr lang="en-US" dirty="0" smtClean="0"/>
              <a:t>Click to edit Master title style</a:t>
            </a:r>
            <a:endParaRPr lang="en-US" dirty="0"/>
          </a:p>
        </p:txBody>
      </p:sp>
      <p:sp>
        <p:nvSpPr>
          <p:cNvPr id="3" name="Subtitle 2"/>
          <p:cNvSpPr>
            <a:spLocks noGrp="1"/>
          </p:cNvSpPr>
          <p:nvPr>
            <p:ph type="subTitle" idx="1"/>
          </p:nvPr>
        </p:nvSpPr>
        <p:spPr>
          <a:xfrm>
            <a:off x="457200" y="2447697"/>
            <a:ext cx="4758590" cy="426720"/>
          </a:xfrm>
        </p:spPr>
        <p:txBody>
          <a:bodyPr lIns="0" rIns="0" rtlCol="0">
            <a:normAutofit/>
          </a:bodyPr>
          <a:lstStyle>
            <a:lvl1pPr marL="0" indent="0">
              <a:buNone/>
              <a:defRPr lang="en-US" sz="1400" baseline="0" dirty="0">
                <a:solidFill>
                  <a:schemeClr val="tx1"/>
                </a:solidFill>
              </a:defRPr>
            </a:lvl1pPr>
          </a:lstStyle>
          <a:p>
            <a:pPr lvl="0"/>
            <a:r>
              <a:rPr lang="en-US" smtClean="0"/>
              <a:t>Click to edit Master subtitle style</a:t>
            </a:r>
            <a:endParaRPr lang="en-US" dirty="0" smtClean="0"/>
          </a:p>
        </p:txBody>
      </p:sp>
    </p:spTree>
    <p:extLst>
      <p:ext uri="{BB962C8B-B14F-4D97-AF65-F5344CB8AC3E}">
        <p14:creationId xmlns:p14="http://schemas.microsoft.com/office/powerpoint/2010/main" val="242060507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中間タイトル１">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61"/>
            <a:ext cx="7772400" cy="1470025"/>
          </a:xfrm>
        </p:spPr>
        <p:txBody>
          <a:body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sz="2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dirty="0" smtClean="0"/>
              <a:t>マスター サブタイトルの書式設定</a:t>
            </a:r>
            <a:endParaRPr kumimoji="1" lang="ja-JP" altLang="en-US" dirty="0"/>
          </a:p>
        </p:txBody>
      </p:sp>
      <p:pic>
        <p:nvPicPr>
          <p:cNvPr id="7" name="図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69316" y="6410987"/>
            <a:ext cx="871537" cy="293136"/>
          </a:xfrm>
          <a:prstGeom prst="rect">
            <a:avLst/>
          </a:prstGeom>
        </p:spPr>
      </p:pic>
      <p:sp>
        <p:nvSpPr>
          <p:cNvPr id="8" name="Rectangle 4"/>
          <p:cNvSpPr/>
          <p:nvPr userDrawn="1"/>
        </p:nvSpPr>
        <p:spPr>
          <a:xfrm>
            <a:off x="-1" y="6267455"/>
            <a:ext cx="9144001" cy="59054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ＭＳ Ｐゴシック" charset="0"/>
              <a:cs typeface="ＭＳ Ｐゴシック" charset="0"/>
            </a:endParaRPr>
          </a:p>
        </p:txBody>
      </p:sp>
      <p:cxnSp>
        <p:nvCxnSpPr>
          <p:cNvPr id="9" name="Straight Arrow Connector 5"/>
          <p:cNvCxnSpPr/>
          <p:nvPr userDrawn="1"/>
        </p:nvCxnSpPr>
        <p:spPr>
          <a:xfrm>
            <a:off x="711200" y="6441020"/>
            <a:ext cx="0" cy="245533"/>
          </a:xfrm>
          <a:prstGeom prst="straightConnector1">
            <a:avLst/>
          </a:prstGeom>
          <a:ln w="12700">
            <a:solidFill>
              <a:srgbClr val="BCBEC0"/>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10" name="TextBox 7"/>
          <p:cNvSpPr txBox="1">
            <a:spLocks noChangeArrowheads="1"/>
          </p:cNvSpPr>
          <p:nvPr userDrawn="1"/>
        </p:nvSpPr>
        <p:spPr bwMode="auto">
          <a:xfrm>
            <a:off x="457215" y="6373284"/>
            <a:ext cx="231775" cy="372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F4AD40E4-0F87-D445-B970-ED7045192DE5}" type="slidenum">
              <a:rPr lang="en-US" sz="800" smtClean="0">
                <a:solidFill>
                  <a:srgbClr val="7F7F7F"/>
                </a:solidFill>
              </a:rPr>
              <a:pPr eaLnBrk="1" hangingPunct="1">
                <a:defRPr/>
              </a:pPr>
              <a:t>‹#›</a:t>
            </a:fld>
            <a:endParaRPr lang="en-US" sz="800" smtClean="0">
              <a:solidFill>
                <a:srgbClr val="7F7F7F"/>
              </a:solidFill>
            </a:endParaRPr>
          </a:p>
        </p:txBody>
      </p:sp>
      <p:sp>
        <p:nvSpPr>
          <p:cNvPr id="11" name="TextBox 6"/>
          <p:cNvSpPr txBox="1">
            <a:spLocks noChangeArrowheads="1"/>
          </p:cNvSpPr>
          <p:nvPr userDrawn="1"/>
        </p:nvSpPr>
        <p:spPr bwMode="auto">
          <a:xfrm>
            <a:off x="835025" y="6418263"/>
            <a:ext cx="2973650" cy="279400"/>
          </a:xfrm>
          <a:prstGeom prst="rect">
            <a:avLst/>
          </a:prstGeom>
          <a:noFill/>
          <a:ln>
            <a:noFill/>
          </a:ln>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defRPr/>
            </a:pPr>
            <a:r>
              <a:rPr lang="en-US" altLang="ja-JP" sz="800" dirty="0" smtClean="0">
                <a:solidFill>
                  <a:schemeClr val="tx1">
                    <a:lumMod val="60000"/>
                    <a:lumOff val="40000"/>
                  </a:schemeClr>
                </a:solidFill>
              </a:rPr>
              <a:t>Copyright © 2015 Trend Micro Incorporated. All rights reserved. </a:t>
            </a:r>
            <a:endParaRPr lang="en-US" altLang="ja-JP" sz="800" dirty="0">
              <a:solidFill>
                <a:schemeClr val="tx1">
                  <a:lumMod val="60000"/>
                  <a:lumOff val="40000"/>
                </a:schemeClr>
              </a:solidFill>
            </a:endParaRPr>
          </a:p>
        </p:txBody>
      </p:sp>
      <p:pic>
        <p:nvPicPr>
          <p:cNvPr id="12" name="図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74572" y="6413095"/>
            <a:ext cx="871537" cy="293136"/>
          </a:xfrm>
          <a:prstGeom prst="rect">
            <a:avLst/>
          </a:prstGeom>
        </p:spPr>
      </p:pic>
    </p:spTree>
    <p:extLst>
      <p:ext uri="{BB962C8B-B14F-4D97-AF65-F5344CB8AC3E}">
        <p14:creationId xmlns:p14="http://schemas.microsoft.com/office/powerpoint/2010/main" val="637116938"/>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中間スライド１">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685800" y="2131519"/>
            <a:ext cx="7772400" cy="1468967"/>
          </a:xfrm>
        </p:spPr>
        <p:txBody>
          <a:bodyPr/>
          <a:lstStyle/>
          <a:p>
            <a:r>
              <a:rPr lang="en-US" altLang="ja-JP" dirty="0" smtClean="0"/>
              <a:t>Click to edit Master title style</a:t>
            </a:r>
            <a:endParaRPr kumimoji="1" lang="ja-JP" altLang="en-US" dirty="0"/>
          </a:p>
        </p:txBody>
      </p:sp>
      <p:sp>
        <p:nvSpPr>
          <p:cNvPr id="3" name="サブタイトル 2"/>
          <p:cNvSpPr>
            <a:spLocks noGrp="1"/>
          </p:cNvSpPr>
          <p:nvPr>
            <p:ph type="subTitle" idx="1" hasCustomPrompt="1"/>
          </p:nvPr>
        </p:nvSpPr>
        <p:spPr>
          <a:xfrm>
            <a:off x="1371600" y="3886200"/>
            <a:ext cx="6400800" cy="1752600"/>
          </a:xfrm>
        </p:spPr>
        <p:txBody>
          <a:bodyPr/>
          <a:lstStyle>
            <a:lvl1pPr marL="0" indent="0" algn="ctr">
              <a:buNone/>
              <a:defRPr sz="2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en-US" altLang="ja-JP" dirty="0" smtClean="0"/>
              <a:t>Click to edit Master text styles</a:t>
            </a:r>
          </a:p>
        </p:txBody>
      </p:sp>
      <p:sp>
        <p:nvSpPr>
          <p:cNvPr id="7" name="Rectangle 1"/>
          <p:cNvSpPr/>
          <p:nvPr userDrawn="1"/>
        </p:nvSpPr>
        <p:spPr>
          <a:xfrm>
            <a:off x="25" y="6248401"/>
            <a:ext cx="9140825" cy="6032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ＭＳ Ｐゴシック" charset="0"/>
              <a:cs typeface="ＭＳ Ｐゴシック" charset="0"/>
            </a:endParaRPr>
          </a:p>
        </p:txBody>
      </p:sp>
      <p:cxnSp>
        <p:nvCxnSpPr>
          <p:cNvPr id="8" name="Straight Arrow Connector 2"/>
          <p:cNvCxnSpPr/>
          <p:nvPr userDrawn="1"/>
        </p:nvCxnSpPr>
        <p:spPr>
          <a:xfrm>
            <a:off x="711200" y="6441020"/>
            <a:ext cx="0" cy="245533"/>
          </a:xfrm>
          <a:prstGeom prst="straightConnector1">
            <a:avLst/>
          </a:prstGeom>
          <a:ln w="12700">
            <a:solidFill>
              <a:srgbClr val="BCBEC0"/>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10" name="TextBox 4"/>
          <p:cNvSpPr txBox="1">
            <a:spLocks noChangeArrowheads="1"/>
          </p:cNvSpPr>
          <p:nvPr userDrawn="1"/>
        </p:nvSpPr>
        <p:spPr bwMode="auto">
          <a:xfrm>
            <a:off x="457215" y="6373284"/>
            <a:ext cx="231775" cy="372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AE3BCBD-32E3-9B4D-B998-977141E63401}" type="slidenum">
              <a:rPr lang="en-US" sz="800" smtClean="0">
                <a:solidFill>
                  <a:srgbClr val="7F7F7F"/>
                </a:solidFill>
              </a:rPr>
              <a:pPr eaLnBrk="1" hangingPunct="1">
                <a:defRPr/>
              </a:pPr>
              <a:t>‹#›</a:t>
            </a:fld>
            <a:endParaRPr lang="en-US" sz="800" smtClean="0">
              <a:solidFill>
                <a:srgbClr val="7F7F7F"/>
              </a:solidFill>
            </a:endParaRPr>
          </a:p>
        </p:txBody>
      </p:sp>
      <p:sp>
        <p:nvSpPr>
          <p:cNvPr id="14" name="TextBox 6"/>
          <p:cNvSpPr txBox="1">
            <a:spLocks noChangeArrowheads="1"/>
          </p:cNvSpPr>
          <p:nvPr userDrawn="1"/>
        </p:nvSpPr>
        <p:spPr bwMode="auto">
          <a:xfrm>
            <a:off x="835025" y="6373284"/>
            <a:ext cx="2973650" cy="372533"/>
          </a:xfrm>
          <a:prstGeom prst="rect">
            <a:avLst/>
          </a:prstGeom>
          <a:noFill/>
          <a:ln>
            <a:noFill/>
          </a:ln>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defRPr/>
            </a:pPr>
            <a:r>
              <a:rPr lang="en-US" altLang="ja-JP" sz="800" dirty="0" smtClean="0">
                <a:solidFill>
                  <a:srgbClr val="4D4D4F">
                    <a:lumMod val="60000"/>
                    <a:lumOff val="40000"/>
                  </a:srgbClr>
                </a:solidFill>
              </a:rPr>
              <a:t>Copyright © 2016 Trend Micro Incorporated. All rights reserved. </a:t>
            </a:r>
            <a:endParaRPr lang="en-US" altLang="ja-JP" sz="800" dirty="0">
              <a:solidFill>
                <a:srgbClr val="4D4D4F">
                  <a:lumMod val="60000"/>
                  <a:lumOff val="40000"/>
                </a:srgbClr>
              </a:solidFill>
            </a:endParaRPr>
          </a:p>
        </p:txBody>
      </p:sp>
      <p:pic>
        <p:nvPicPr>
          <p:cNvPr id="9" name="図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69290" y="6353483"/>
            <a:ext cx="871537" cy="390848"/>
          </a:xfrm>
          <a:prstGeom prst="rect">
            <a:avLst/>
          </a:prstGeom>
        </p:spPr>
      </p:pic>
    </p:spTree>
    <p:extLst>
      <p:ext uri="{BB962C8B-B14F-4D97-AF65-F5344CB8AC3E}">
        <p14:creationId xmlns:p14="http://schemas.microsoft.com/office/powerpoint/2010/main" val="3252778185"/>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中間スライド２（赤背景）">
    <p:spTree>
      <p:nvGrpSpPr>
        <p:cNvPr id="1" name=""/>
        <p:cNvGrpSpPr/>
        <p:nvPr/>
      </p:nvGrpSpPr>
      <p:grpSpPr>
        <a:xfrm>
          <a:off x="0" y="0"/>
          <a:ext cx="0" cy="0"/>
          <a:chOff x="0" y="0"/>
          <a:chExt cx="0" cy="0"/>
        </a:xfrm>
      </p:grpSpPr>
      <p:pic>
        <p:nvPicPr>
          <p:cNvPr id="4" name="図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5690" cy="6900333"/>
          </a:xfrm>
          <a:prstGeom prst="rect">
            <a:avLst/>
          </a:prstGeom>
        </p:spPr>
      </p:pic>
      <p:sp>
        <p:nvSpPr>
          <p:cNvPr id="5" name="Rectangle 4"/>
          <p:cNvSpPr/>
          <p:nvPr userDrawn="1"/>
        </p:nvSpPr>
        <p:spPr>
          <a:xfrm>
            <a:off x="-1" y="6267453"/>
            <a:ext cx="9165691" cy="63288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ＭＳ Ｐゴシック" charset="0"/>
              <a:cs typeface="ＭＳ Ｐゴシック" charset="0"/>
            </a:endParaRPr>
          </a:p>
        </p:txBody>
      </p:sp>
      <p:pic>
        <p:nvPicPr>
          <p:cNvPr id="13" name="図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69290" y="6353483"/>
            <a:ext cx="871537" cy="390848"/>
          </a:xfrm>
          <a:prstGeom prst="rect">
            <a:avLst/>
          </a:prstGeom>
        </p:spPr>
      </p:pic>
      <p:cxnSp>
        <p:nvCxnSpPr>
          <p:cNvPr id="6" name="Straight Arrow Connector 5"/>
          <p:cNvCxnSpPr/>
          <p:nvPr userDrawn="1"/>
        </p:nvCxnSpPr>
        <p:spPr>
          <a:xfrm>
            <a:off x="711200" y="6441020"/>
            <a:ext cx="0" cy="245533"/>
          </a:xfrm>
          <a:prstGeom prst="straightConnector1">
            <a:avLst/>
          </a:prstGeom>
          <a:ln w="12700">
            <a:solidFill>
              <a:srgbClr val="BCBEC0"/>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7" name="TextBox 6"/>
          <p:cNvSpPr txBox="1">
            <a:spLocks noChangeArrowheads="1"/>
          </p:cNvSpPr>
          <p:nvPr userDrawn="1"/>
        </p:nvSpPr>
        <p:spPr bwMode="auto">
          <a:xfrm>
            <a:off x="835025" y="6373284"/>
            <a:ext cx="2973650" cy="372533"/>
          </a:xfrm>
          <a:prstGeom prst="rect">
            <a:avLst/>
          </a:prstGeom>
          <a:noFill/>
          <a:ln>
            <a:noFill/>
          </a:ln>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defRPr/>
            </a:pPr>
            <a:r>
              <a:rPr lang="en-US" altLang="ja-JP" sz="800" dirty="0" smtClean="0">
                <a:solidFill>
                  <a:srgbClr val="4D4D4F">
                    <a:lumMod val="60000"/>
                    <a:lumOff val="40000"/>
                  </a:srgbClr>
                </a:solidFill>
              </a:rPr>
              <a:t>Copyright © 2016 Trend Micro Incorporated. All rights reserved. </a:t>
            </a:r>
            <a:endParaRPr lang="en-US" altLang="ja-JP" sz="800" dirty="0">
              <a:solidFill>
                <a:srgbClr val="4D4D4F">
                  <a:lumMod val="60000"/>
                  <a:lumOff val="40000"/>
                </a:srgbClr>
              </a:solidFill>
            </a:endParaRPr>
          </a:p>
        </p:txBody>
      </p:sp>
      <p:sp>
        <p:nvSpPr>
          <p:cNvPr id="8" name="TextBox 7"/>
          <p:cNvSpPr txBox="1">
            <a:spLocks noChangeArrowheads="1"/>
          </p:cNvSpPr>
          <p:nvPr userDrawn="1"/>
        </p:nvSpPr>
        <p:spPr bwMode="auto">
          <a:xfrm>
            <a:off x="457215" y="6373284"/>
            <a:ext cx="231775" cy="372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F4AD40E4-0F87-D445-B970-ED7045192DE5}" type="slidenum">
              <a:rPr lang="en-US" sz="800" smtClean="0">
                <a:solidFill>
                  <a:srgbClr val="7F7F7F"/>
                </a:solidFill>
              </a:rPr>
              <a:pPr eaLnBrk="1" hangingPunct="1">
                <a:defRPr/>
              </a:pPr>
              <a:t>‹#›</a:t>
            </a:fld>
            <a:endParaRPr lang="en-US" sz="800" dirty="0" smtClean="0">
              <a:solidFill>
                <a:srgbClr val="7F7F7F"/>
              </a:solidFill>
            </a:endParaRPr>
          </a:p>
        </p:txBody>
      </p:sp>
      <p:cxnSp>
        <p:nvCxnSpPr>
          <p:cNvPr id="9" name="Straight Connector 8"/>
          <p:cNvCxnSpPr/>
          <p:nvPr userDrawn="1"/>
        </p:nvCxnSpPr>
        <p:spPr>
          <a:xfrm>
            <a:off x="593265" y="4288688"/>
            <a:ext cx="7772400" cy="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hasCustomPrompt="1"/>
          </p:nvPr>
        </p:nvSpPr>
        <p:spPr>
          <a:xfrm>
            <a:off x="593265" y="1919817"/>
            <a:ext cx="6858000" cy="2378683"/>
          </a:xfrm>
        </p:spPr>
        <p:txBody>
          <a:bodyPr bIns="91440" anchor="b"/>
          <a:lstStyle>
            <a:lvl1pPr algn="l">
              <a:defRPr sz="3600" b="0" cap="none">
                <a:solidFill>
                  <a:schemeClr val="bg1"/>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593265" y="4298500"/>
            <a:ext cx="6858000" cy="1007272"/>
          </a:xfrm>
        </p:spPr>
        <p:txBody>
          <a:bodyPr tIns="91440">
            <a:normAutofit/>
          </a:bodyPr>
          <a:lstStyle>
            <a:lvl1pPr marL="0" indent="0">
              <a:buNone/>
              <a:defRPr sz="16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105547019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3" name="Rectangle 2"/>
          <p:cNvSpPr/>
          <p:nvPr userDrawn="1"/>
        </p:nvSpPr>
        <p:spPr>
          <a:xfrm>
            <a:off x="25" y="6248401"/>
            <a:ext cx="9140825" cy="6032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ＭＳ Ｐゴシック" charset="0"/>
              <a:cs typeface="ＭＳ Ｐゴシック" charset="0"/>
            </a:endParaRPr>
          </a:p>
        </p:txBody>
      </p:sp>
      <p:cxnSp>
        <p:nvCxnSpPr>
          <p:cNvPr id="4" name="Straight Arrow Connector 3"/>
          <p:cNvCxnSpPr/>
          <p:nvPr userDrawn="1"/>
        </p:nvCxnSpPr>
        <p:spPr>
          <a:xfrm>
            <a:off x="711200" y="6441020"/>
            <a:ext cx="0" cy="245533"/>
          </a:xfrm>
          <a:prstGeom prst="straightConnector1">
            <a:avLst/>
          </a:prstGeom>
          <a:ln w="12700">
            <a:solidFill>
              <a:srgbClr val="BCBEC0"/>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6" name="TextBox 5"/>
          <p:cNvSpPr txBox="1">
            <a:spLocks noChangeArrowheads="1"/>
          </p:cNvSpPr>
          <p:nvPr userDrawn="1"/>
        </p:nvSpPr>
        <p:spPr bwMode="auto">
          <a:xfrm>
            <a:off x="457215" y="6373284"/>
            <a:ext cx="231775" cy="372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rPr>
              <a:pPr eaLnBrk="1" hangingPunct="1">
                <a:defRPr/>
              </a:pPr>
              <a:t>‹#›</a:t>
            </a:fld>
            <a:endParaRPr lang="en-US" sz="800" smtClean="0">
              <a:solidFill>
                <a:srgbClr val="7F7F7F"/>
              </a:solidFill>
            </a:endParaRPr>
          </a:p>
        </p:txBody>
      </p:sp>
      <p:sp>
        <p:nvSpPr>
          <p:cNvPr id="2" name="Title 1"/>
          <p:cNvSpPr>
            <a:spLocks noGrp="1"/>
          </p:cNvSpPr>
          <p:nvPr>
            <p:ph type="title"/>
          </p:nvPr>
        </p:nvSpPr>
        <p:spPr>
          <a:xfrm>
            <a:off x="573106" y="495921"/>
            <a:ext cx="8004175" cy="708479"/>
          </a:xfrm>
        </p:spPr>
        <p:txBody>
          <a:bodyPr lIns="0" tIns="0" rIns="0" bIns="91440" anchor="b"/>
          <a:lstStyle>
            <a:lvl1pPr>
              <a:defRPr sz="3600">
                <a:solidFill>
                  <a:schemeClr val="tx2"/>
                </a:solidFill>
              </a:defRPr>
            </a:lvl1pPr>
          </a:lstStyle>
          <a:p>
            <a:r>
              <a:rPr lang="en-US" smtClean="0"/>
              <a:t>Click to edit Master title style</a:t>
            </a:r>
            <a:endParaRPr lang="en-US" dirty="0"/>
          </a:p>
        </p:txBody>
      </p:sp>
      <p:sp>
        <p:nvSpPr>
          <p:cNvPr id="10" name="TextBox 6"/>
          <p:cNvSpPr txBox="1">
            <a:spLocks noChangeArrowheads="1"/>
          </p:cNvSpPr>
          <p:nvPr userDrawn="1"/>
        </p:nvSpPr>
        <p:spPr bwMode="auto">
          <a:xfrm>
            <a:off x="835025" y="6373284"/>
            <a:ext cx="2973650" cy="372533"/>
          </a:xfrm>
          <a:prstGeom prst="rect">
            <a:avLst/>
          </a:prstGeom>
          <a:noFill/>
          <a:ln>
            <a:noFill/>
          </a:ln>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defRPr/>
            </a:pPr>
            <a:r>
              <a:rPr lang="en-US" altLang="ja-JP" sz="800" dirty="0" smtClean="0">
                <a:solidFill>
                  <a:srgbClr val="4D4D4F">
                    <a:lumMod val="60000"/>
                    <a:lumOff val="40000"/>
                  </a:srgbClr>
                </a:solidFill>
              </a:rPr>
              <a:t>Copyright © 2016 Trend Micro Incorporated. All rights reserved. </a:t>
            </a:r>
            <a:endParaRPr lang="en-US" altLang="ja-JP" sz="800" dirty="0">
              <a:solidFill>
                <a:srgbClr val="4D4D4F">
                  <a:lumMod val="60000"/>
                  <a:lumOff val="40000"/>
                </a:srgbClr>
              </a:solidFill>
            </a:endParaRPr>
          </a:p>
        </p:txBody>
      </p:sp>
      <p:pic>
        <p:nvPicPr>
          <p:cNvPr id="9" name="図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69290" y="6353483"/>
            <a:ext cx="871537" cy="390848"/>
          </a:xfrm>
          <a:prstGeom prst="rect">
            <a:avLst/>
          </a:prstGeom>
        </p:spPr>
      </p:pic>
    </p:spTree>
    <p:extLst>
      <p:ext uri="{BB962C8B-B14F-4D97-AF65-F5344CB8AC3E}">
        <p14:creationId xmlns:p14="http://schemas.microsoft.com/office/powerpoint/2010/main" val="2705442335"/>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タイトル＆本文（標準）">
    <p:spTree>
      <p:nvGrpSpPr>
        <p:cNvPr id="1" name=""/>
        <p:cNvGrpSpPr/>
        <p:nvPr/>
      </p:nvGrpSpPr>
      <p:grpSpPr>
        <a:xfrm>
          <a:off x="0" y="0"/>
          <a:ext cx="0" cy="0"/>
          <a:chOff x="0" y="0"/>
          <a:chExt cx="0" cy="0"/>
        </a:xfrm>
      </p:grpSpPr>
      <p:sp>
        <p:nvSpPr>
          <p:cNvPr id="4" name="Rectangle 3"/>
          <p:cNvSpPr/>
          <p:nvPr userDrawn="1"/>
        </p:nvSpPr>
        <p:spPr>
          <a:xfrm>
            <a:off x="25" y="6248401"/>
            <a:ext cx="9140825" cy="6032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ＭＳ Ｐゴシック" charset="0"/>
              <a:cs typeface="ＭＳ Ｐゴシック" charset="0"/>
            </a:endParaRPr>
          </a:p>
        </p:txBody>
      </p:sp>
      <p:cxnSp>
        <p:nvCxnSpPr>
          <p:cNvPr id="5" name="Straight Arrow Connector 4"/>
          <p:cNvCxnSpPr/>
          <p:nvPr userDrawn="1"/>
        </p:nvCxnSpPr>
        <p:spPr>
          <a:xfrm>
            <a:off x="711200" y="6441020"/>
            <a:ext cx="0" cy="245533"/>
          </a:xfrm>
          <a:prstGeom prst="straightConnector1">
            <a:avLst/>
          </a:prstGeom>
          <a:ln w="12700">
            <a:solidFill>
              <a:srgbClr val="BCBEC0"/>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7" name="TextBox 6"/>
          <p:cNvSpPr txBox="1">
            <a:spLocks noChangeArrowheads="1"/>
          </p:cNvSpPr>
          <p:nvPr userDrawn="1"/>
        </p:nvSpPr>
        <p:spPr bwMode="auto">
          <a:xfrm>
            <a:off x="457215" y="6373284"/>
            <a:ext cx="231775" cy="372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97D2F0C-4A77-AD41-AF9F-264D887F88E7}" type="slidenum">
              <a:rPr lang="en-US" sz="800" smtClean="0">
                <a:solidFill>
                  <a:srgbClr val="7F7F7F"/>
                </a:solidFill>
              </a:rPr>
              <a:pPr eaLnBrk="1" hangingPunct="1">
                <a:defRPr/>
              </a:pPr>
              <a:t>‹#›</a:t>
            </a:fld>
            <a:endParaRPr lang="en-US" sz="800" smtClean="0">
              <a:solidFill>
                <a:srgbClr val="7F7F7F"/>
              </a:solidFill>
            </a:endParaRPr>
          </a:p>
        </p:txBody>
      </p:sp>
      <p:sp>
        <p:nvSpPr>
          <p:cNvPr id="2" name="Title 1"/>
          <p:cNvSpPr>
            <a:spLocks noGrp="1"/>
          </p:cNvSpPr>
          <p:nvPr>
            <p:ph type="title"/>
          </p:nvPr>
        </p:nvSpPr>
        <p:spPr>
          <a:xfrm>
            <a:off x="573106" y="495893"/>
            <a:ext cx="8004175" cy="708480"/>
          </a:xfrm>
        </p:spPr>
        <p:txBody>
          <a:bodyPr lIns="0" tIns="0" rIns="0" bIns="91440" anchor="b"/>
          <a:lstStyle>
            <a:lvl1pPr>
              <a:defRPr>
                <a:solidFill>
                  <a:schemeClr val="tx2"/>
                </a:solidFill>
              </a:defRPr>
            </a:lvl1pPr>
          </a:lstStyle>
          <a:p>
            <a:r>
              <a:rPr lang="en-US" smtClean="0"/>
              <a:t>Click to edit Master title style</a:t>
            </a:r>
            <a:endParaRPr lang="en-US" dirty="0"/>
          </a:p>
        </p:txBody>
      </p:sp>
      <p:sp>
        <p:nvSpPr>
          <p:cNvPr id="12" name="Content Placeholder 2"/>
          <p:cNvSpPr>
            <a:spLocks noGrp="1"/>
          </p:cNvSpPr>
          <p:nvPr>
            <p:ph idx="1"/>
          </p:nvPr>
        </p:nvSpPr>
        <p:spPr>
          <a:xfrm>
            <a:off x="573106" y="1341395"/>
            <a:ext cx="8004175" cy="4890072"/>
          </a:xfrm>
        </p:spPr>
        <p:txBody>
          <a:bodyPr/>
          <a:lstStyle>
            <a:lvl1pPr>
              <a:buClr>
                <a:schemeClr val="tx2"/>
              </a:buClr>
              <a:defRPr>
                <a:solidFill>
                  <a:schemeClr val="tx1"/>
                </a:solidFill>
              </a:defRPr>
            </a:lvl1pPr>
            <a:lvl2pPr>
              <a:buClr>
                <a:schemeClr val="tx2"/>
              </a:buClr>
              <a:defRPr>
                <a:solidFill>
                  <a:schemeClr val="tx1"/>
                </a:solidFill>
              </a:defRPr>
            </a:lvl2pPr>
            <a:lvl3pPr>
              <a:buClr>
                <a:schemeClr val="tx2"/>
              </a:buClr>
              <a:defRPr>
                <a:solidFill>
                  <a:schemeClr val="tx1"/>
                </a:solidFill>
              </a:defRPr>
            </a:lvl3pPr>
            <a:lvl4pPr>
              <a:buClr>
                <a:schemeClr val="tx2"/>
              </a:buClr>
              <a:defRPr>
                <a:solidFill>
                  <a:schemeClr val="tx1"/>
                </a:solidFill>
              </a:defRPr>
            </a:lvl4pPr>
            <a:lvl5pPr>
              <a:buClr>
                <a:schemeClr val="tx2"/>
              </a:buCl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Box 6"/>
          <p:cNvSpPr txBox="1">
            <a:spLocks noChangeArrowheads="1"/>
          </p:cNvSpPr>
          <p:nvPr userDrawn="1"/>
        </p:nvSpPr>
        <p:spPr bwMode="auto">
          <a:xfrm>
            <a:off x="835025" y="6373284"/>
            <a:ext cx="2973650" cy="372533"/>
          </a:xfrm>
          <a:prstGeom prst="rect">
            <a:avLst/>
          </a:prstGeom>
          <a:noFill/>
          <a:ln>
            <a:noFill/>
          </a:ln>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defRPr/>
            </a:pPr>
            <a:r>
              <a:rPr lang="en-US" altLang="ja-JP" sz="800" dirty="0" smtClean="0">
                <a:solidFill>
                  <a:srgbClr val="4D4D4F">
                    <a:lumMod val="60000"/>
                    <a:lumOff val="40000"/>
                  </a:srgbClr>
                </a:solidFill>
              </a:rPr>
              <a:t>Copyright © 2016 Trend Micro Incorporated. All rights reserved. </a:t>
            </a:r>
            <a:endParaRPr lang="en-US" altLang="ja-JP" sz="800" dirty="0">
              <a:solidFill>
                <a:srgbClr val="4D4D4F">
                  <a:lumMod val="60000"/>
                  <a:lumOff val="40000"/>
                </a:srgbClr>
              </a:solidFill>
            </a:endParaRPr>
          </a:p>
        </p:txBody>
      </p:sp>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69290" y="6353483"/>
            <a:ext cx="871537" cy="390848"/>
          </a:xfrm>
          <a:prstGeom prst="rect">
            <a:avLst/>
          </a:prstGeom>
        </p:spPr>
      </p:pic>
    </p:spTree>
    <p:extLst>
      <p:ext uri="{BB962C8B-B14F-4D97-AF65-F5344CB8AC3E}">
        <p14:creationId xmlns:p14="http://schemas.microsoft.com/office/powerpoint/2010/main" val="966832691"/>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白紙ページ">
    <p:spTree>
      <p:nvGrpSpPr>
        <p:cNvPr id="1" name=""/>
        <p:cNvGrpSpPr/>
        <p:nvPr/>
      </p:nvGrpSpPr>
      <p:grpSpPr>
        <a:xfrm>
          <a:off x="0" y="0"/>
          <a:ext cx="0" cy="0"/>
          <a:chOff x="0" y="0"/>
          <a:chExt cx="0" cy="0"/>
        </a:xfrm>
      </p:grpSpPr>
      <p:sp>
        <p:nvSpPr>
          <p:cNvPr id="2" name="Rectangle 1"/>
          <p:cNvSpPr/>
          <p:nvPr userDrawn="1"/>
        </p:nvSpPr>
        <p:spPr>
          <a:xfrm>
            <a:off x="25" y="6248401"/>
            <a:ext cx="9140825" cy="6032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ＭＳ Ｐゴシック" charset="0"/>
              <a:cs typeface="ＭＳ Ｐゴシック" charset="0"/>
            </a:endParaRPr>
          </a:p>
        </p:txBody>
      </p:sp>
      <p:cxnSp>
        <p:nvCxnSpPr>
          <p:cNvPr id="3" name="Straight Arrow Connector 2"/>
          <p:cNvCxnSpPr/>
          <p:nvPr userDrawn="1"/>
        </p:nvCxnSpPr>
        <p:spPr>
          <a:xfrm>
            <a:off x="711200" y="6441020"/>
            <a:ext cx="0" cy="245533"/>
          </a:xfrm>
          <a:prstGeom prst="straightConnector1">
            <a:avLst/>
          </a:prstGeom>
          <a:ln w="12700">
            <a:solidFill>
              <a:srgbClr val="BCBEC0"/>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5" name="TextBox 4"/>
          <p:cNvSpPr txBox="1">
            <a:spLocks noChangeArrowheads="1"/>
          </p:cNvSpPr>
          <p:nvPr userDrawn="1"/>
        </p:nvSpPr>
        <p:spPr bwMode="auto">
          <a:xfrm>
            <a:off x="457215" y="6373284"/>
            <a:ext cx="231775" cy="372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AE3BCBD-32E3-9B4D-B998-977141E63401}" type="slidenum">
              <a:rPr lang="en-US" sz="800" smtClean="0">
                <a:solidFill>
                  <a:srgbClr val="7F7F7F"/>
                </a:solidFill>
              </a:rPr>
              <a:pPr eaLnBrk="1" hangingPunct="1">
                <a:defRPr/>
              </a:pPr>
              <a:t>‹#›</a:t>
            </a:fld>
            <a:endParaRPr lang="en-US" sz="800" smtClean="0">
              <a:solidFill>
                <a:srgbClr val="7F7F7F"/>
              </a:solidFill>
            </a:endParaRPr>
          </a:p>
        </p:txBody>
      </p:sp>
      <p:sp>
        <p:nvSpPr>
          <p:cNvPr id="9" name="TextBox 6"/>
          <p:cNvSpPr txBox="1">
            <a:spLocks noChangeArrowheads="1"/>
          </p:cNvSpPr>
          <p:nvPr userDrawn="1"/>
        </p:nvSpPr>
        <p:spPr bwMode="auto">
          <a:xfrm>
            <a:off x="835025" y="6373284"/>
            <a:ext cx="2973650" cy="372533"/>
          </a:xfrm>
          <a:prstGeom prst="rect">
            <a:avLst/>
          </a:prstGeom>
          <a:noFill/>
          <a:ln>
            <a:noFill/>
          </a:ln>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defRPr/>
            </a:pPr>
            <a:r>
              <a:rPr lang="en-US" altLang="ja-JP" sz="800" dirty="0" smtClean="0">
                <a:solidFill>
                  <a:srgbClr val="4D4D4F">
                    <a:lumMod val="60000"/>
                    <a:lumOff val="40000"/>
                  </a:srgbClr>
                </a:solidFill>
              </a:rPr>
              <a:t>Copyright © 2016 Trend Micro Incorporated. All rights reserved. </a:t>
            </a:r>
            <a:endParaRPr lang="en-US" altLang="ja-JP" sz="800" dirty="0">
              <a:solidFill>
                <a:srgbClr val="4D4D4F">
                  <a:lumMod val="60000"/>
                  <a:lumOff val="40000"/>
                </a:srgbClr>
              </a:solidFill>
            </a:endParaRPr>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69290" y="6353483"/>
            <a:ext cx="871537" cy="390848"/>
          </a:xfrm>
          <a:prstGeom prst="rect">
            <a:avLst/>
          </a:prstGeom>
        </p:spPr>
      </p:pic>
    </p:spTree>
    <p:extLst>
      <p:ext uri="{BB962C8B-B14F-4D97-AF65-F5344CB8AC3E}">
        <p14:creationId xmlns:p14="http://schemas.microsoft.com/office/powerpoint/2010/main" val="2429498871"/>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エンドページ">
    <p:spTree>
      <p:nvGrpSpPr>
        <p:cNvPr id="1" name=""/>
        <p:cNvGrpSpPr/>
        <p:nvPr/>
      </p:nvGrpSpPr>
      <p:grpSpPr>
        <a:xfrm>
          <a:off x="0" y="0"/>
          <a:ext cx="0" cy="0"/>
          <a:chOff x="0" y="0"/>
          <a:chExt cx="0" cy="0"/>
        </a:xfrm>
      </p:grpSpPr>
      <p:pic>
        <p:nvPicPr>
          <p:cNvPr id="6" name="図 5"/>
          <p:cNvPicPr>
            <a:picLocks noChangeAspect="1"/>
          </p:cNvPicPr>
          <p:nvPr userDrawn="1"/>
        </p:nvPicPr>
        <p:blipFill rotWithShape="1">
          <a:blip r:embed="rId2">
            <a:extLst>
              <a:ext uri="{28A0092B-C50C-407E-A947-70E740481C1C}">
                <a14:useLocalDpi xmlns:a14="http://schemas.microsoft.com/office/drawing/2010/main" val="0"/>
              </a:ext>
            </a:extLst>
          </a:blip>
          <a:srcRect l="18795" t="13890" r="11320" b="35706"/>
          <a:stretch/>
        </p:blipFill>
        <p:spPr>
          <a:xfrm>
            <a:off x="0" y="1"/>
            <a:ext cx="9144000" cy="6858000"/>
          </a:xfrm>
          <a:prstGeom prst="rect">
            <a:avLst/>
          </a:prstGeom>
        </p:spPr>
      </p:pic>
      <p:pic>
        <p:nvPicPr>
          <p:cNvPr id="8" name="図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69290" y="6353483"/>
            <a:ext cx="871537" cy="390848"/>
          </a:xfrm>
          <a:prstGeom prst="rect">
            <a:avLst/>
          </a:prstGeom>
        </p:spPr>
      </p:pic>
      <p:sp>
        <p:nvSpPr>
          <p:cNvPr id="10" name="タイトル 1"/>
          <p:cNvSpPr>
            <a:spLocks noGrp="1"/>
          </p:cNvSpPr>
          <p:nvPr>
            <p:ph type="ctrTitle" hasCustomPrompt="1"/>
          </p:nvPr>
        </p:nvSpPr>
        <p:spPr>
          <a:xfrm>
            <a:off x="685800" y="2131519"/>
            <a:ext cx="7772400" cy="1468967"/>
          </a:xfrm>
        </p:spPr>
        <p:txBody>
          <a:bodyPr/>
          <a:lstStyle>
            <a:lvl1pPr>
              <a:defRPr/>
            </a:lvl1pPr>
          </a:lstStyle>
          <a:p>
            <a:r>
              <a:rPr kumimoji="1" lang="en-US" altLang="ja-JP" dirty="0" smtClean="0"/>
              <a:t>Thank you</a:t>
            </a:r>
            <a:endParaRPr kumimoji="1" lang="ja-JP" altLang="en-US" dirty="0"/>
          </a:p>
        </p:txBody>
      </p:sp>
    </p:spTree>
    <p:extLst>
      <p:ext uri="{BB962C8B-B14F-4D97-AF65-F5344CB8AC3E}">
        <p14:creationId xmlns:p14="http://schemas.microsoft.com/office/powerpoint/2010/main" val="403371061"/>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2" descr="PPT_CoverPage.png"/>
          <p:cNvPicPr>
            <a:picLocks noChangeAspect="1"/>
          </p:cNvPicPr>
          <p:nvPr userDrawn="1"/>
        </p:nvPicPr>
        <p:blipFill>
          <a:blip r:embed="rId2" cstate="print"/>
          <a:srcRect/>
          <a:stretch>
            <a:fillRect/>
          </a:stretch>
        </p:blipFill>
        <p:spPr bwMode="auto">
          <a:xfrm>
            <a:off x="0" y="1736725"/>
            <a:ext cx="9144000" cy="5121275"/>
          </a:xfrm>
          <a:prstGeom prst="rect">
            <a:avLst/>
          </a:prstGeom>
          <a:noFill/>
          <a:ln w="9525">
            <a:noFill/>
            <a:miter lim="800000"/>
            <a:headEnd/>
            <a:tailEnd/>
          </a:ln>
        </p:spPr>
      </p:pic>
      <p:pic>
        <p:nvPicPr>
          <p:cNvPr id="5" name="Picture 10" descr="TM_Logo_4c_Only.png"/>
          <p:cNvPicPr>
            <a:picLocks noChangeAspect="1"/>
          </p:cNvPicPr>
          <p:nvPr userDrawn="1"/>
        </p:nvPicPr>
        <p:blipFill>
          <a:blip r:embed="rId3" cstate="print"/>
          <a:srcRect/>
          <a:stretch>
            <a:fillRect/>
          </a:stretch>
        </p:blipFill>
        <p:spPr bwMode="auto">
          <a:xfrm>
            <a:off x="6865940" y="381028"/>
            <a:ext cx="1862137" cy="733425"/>
          </a:xfrm>
          <a:prstGeom prst="rect">
            <a:avLst/>
          </a:prstGeom>
          <a:noFill/>
          <a:ln w="9525">
            <a:noFill/>
            <a:miter lim="800000"/>
            <a:headEnd/>
            <a:tailEnd/>
          </a:ln>
        </p:spPr>
      </p:pic>
      <p:sp>
        <p:nvSpPr>
          <p:cNvPr id="2" name="Title 1"/>
          <p:cNvSpPr>
            <a:spLocks noGrp="1"/>
          </p:cNvSpPr>
          <p:nvPr>
            <p:ph type="ctrTitle"/>
          </p:nvPr>
        </p:nvSpPr>
        <p:spPr>
          <a:xfrm>
            <a:off x="581254" y="847414"/>
            <a:ext cx="5426354" cy="1310695"/>
          </a:xfrm>
        </p:spPr>
        <p:txBody>
          <a:bodyPr anchor="t">
            <a:normAutofit/>
          </a:bodyPr>
          <a:lstStyle>
            <a:lvl1pPr algn="l">
              <a:defRPr sz="2800" spc="100" baseline="0">
                <a:solidFill>
                  <a:schemeClr val="tx1">
                    <a:lumMod val="65000"/>
                    <a:lumOff val="3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smtClean="0"/>
              <a:t>マスタ タイトルの書式設定</a:t>
            </a:r>
            <a:endParaRPr lang="en-US" dirty="0"/>
          </a:p>
        </p:txBody>
      </p:sp>
      <p:sp>
        <p:nvSpPr>
          <p:cNvPr id="31" name="Text Placeholder 30"/>
          <p:cNvSpPr>
            <a:spLocks noGrp="1"/>
          </p:cNvSpPr>
          <p:nvPr>
            <p:ph type="body" sz="quarter" idx="13"/>
          </p:nvPr>
        </p:nvSpPr>
        <p:spPr>
          <a:xfrm>
            <a:off x="594243" y="2396587"/>
            <a:ext cx="3868039" cy="941388"/>
          </a:xfrm>
        </p:spPr>
        <p:txBody>
          <a:bodyPr>
            <a:normAutofit/>
          </a:bodyPr>
          <a:lstStyle>
            <a:lvl1pPr marL="0" indent="0">
              <a:buNone/>
              <a:defRPr sz="1600" spc="100" baseline="0">
                <a:solidFill>
                  <a:schemeClr val="tx1">
                    <a:lumMod val="65000"/>
                    <a:lumOff val="3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lvl="0"/>
            <a:r>
              <a:rPr lang="ja-JP" altLang="en-US" dirty="0" smtClean="0"/>
              <a:t>マスタ テキストの書式設定</a:t>
            </a:r>
          </a:p>
        </p:txBody>
      </p:sp>
      <p:sp>
        <p:nvSpPr>
          <p:cNvPr id="9" name="テキスト ボックス 8"/>
          <p:cNvSpPr txBox="1"/>
          <p:nvPr userDrawn="1"/>
        </p:nvSpPr>
        <p:spPr bwMode="auto">
          <a:xfrm>
            <a:off x="49303" y="6613347"/>
            <a:ext cx="6174767" cy="207749"/>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defTabSz="914400" eaLnBrk="1" hangingPunct="1"/>
            <a:r>
              <a:rPr kumimoji="1" lang="ja-JP" altLang="en-US" sz="450" dirty="0" smtClean="0">
                <a:solidFill>
                  <a:srgbClr val="000000">
                    <a:lumMod val="65000"/>
                    <a:lumOff val="35000"/>
                  </a:srgbClr>
                </a:solidFill>
                <a:latin typeface="メイリオ" pitchFamily="50" charset="-128"/>
                <a:ea typeface="メイリオ" pitchFamily="50" charset="-128"/>
                <a:cs typeface="+mn-cs"/>
              </a:rPr>
              <a:t>本書に関する著作権は、トレンドマイクロ株式会社へ独占的に帰属します。トレンドマイクロ株式会社が事前に承諾している場合を除き、形態および手段を問わず、本書またはその一部を複製することは禁じられています。</a:t>
            </a:r>
            <a:endParaRPr kumimoji="1" lang="en-US" altLang="ja-JP" sz="450" dirty="0" smtClean="0">
              <a:solidFill>
                <a:srgbClr val="000000">
                  <a:lumMod val="65000"/>
                  <a:lumOff val="35000"/>
                </a:srgbClr>
              </a:solidFill>
              <a:latin typeface="メイリオ" pitchFamily="50" charset="-128"/>
              <a:ea typeface="メイリオ" pitchFamily="50" charset="-128"/>
              <a:cs typeface="+mn-cs"/>
            </a:endParaRPr>
          </a:p>
          <a:p>
            <a:pPr defTabSz="914400" eaLnBrk="1" hangingPunct="1"/>
            <a:r>
              <a:rPr kumimoji="1" lang="ja-JP" altLang="en-US" sz="450" dirty="0" smtClean="0">
                <a:solidFill>
                  <a:srgbClr val="000000">
                    <a:lumMod val="65000"/>
                    <a:lumOff val="35000"/>
                  </a:srgbClr>
                </a:solidFill>
                <a:latin typeface="メイリオ" pitchFamily="50" charset="-128"/>
                <a:ea typeface="メイリオ" pitchFamily="50" charset="-128"/>
                <a:cs typeface="+mn-cs"/>
              </a:rPr>
              <a:t>本ドキュメントの作成にあたっては細心の注意を払っていますが、本書の記述に誤りや欠落があってもトレンドマイクロ株式会社はいかなる責任も負わないものとします。本書およびその記述内容は予告なしに変更される場合があります。</a:t>
            </a:r>
          </a:p>
          <a:p>
            <a:pPr defTabSz="914400" eaLnBrk="1" hangingPunct="1"/>
            <a:r>
              <a:rPr kumimoji="1" lang="en-US" altLang="ja-JP" sz="450" dirty="0" smtClean="0">
                <a:solidFill>
                  <a:srgbClr val="000000">
                    <a:lumMod val="65000"/>
                    <a:lumOff val="35000"/>
                  </a:srgbClr>
                </a:solidFill>
                <a:latin typeface="メイリオ" pitchFamily="50" charset="-128"/>
                <a:ea typeface="メイリオ" pitchFamily="50" charset="-128"/>
                <a:cs typeface="+mn-cs"/>
              </a:rPr>
              <a:t>TRENDMICRO</a:t>
            </a:r>
            <a:r>
              <a:rPr kumimoji="1" lang="ja-JP" altLang="en-US" sz="450" dirty="0" smtClean="0">
                <a:solidFill>
                  <a:srgbClr val="000000">
                    <a:lumMod val="65000"/>
                    <a:lumOff val="35000"/>
                  </a:srgbClr>
                </a:solidFill>
                <a:latin typeface="メイリオ" pitchFamily="50" charset="-128"/>
                <a:ea typeface="メイリオ" pitchFamily="50" charset="-128"/>
                <a:cs typeface="+mn-cs"/>
              </a:rPr>
              <a:t>は、トレンドマイクロ株式会社の登録商標です。本ドキュメントに記載されている各社の社名、製品名およびサービス名は、各社の商標または登録商標です。</a:t>
            </a:r>
            <a:endParaRPr lang="ja-JP" altLang="en-US" sz="450" dirty="0" smtClean="0">
              <a:solidFill>
                <a:srgbClr val="000000">
                  <a:lumMod val="65000"/>
                  <a:lumOff val="35000"/>
                </a:srgbClr>
              </a:solidFill>
              <a:latin typeface="メイリオ" pitchFamily="50" charset="-128"/>
              <a:ea typeface="メイリオ" pitchFamily="50" charset="-128"/>
              <a:cs typeface="メイリオ" pitchFamily="50" charset="-128"/>
            </a:endParaRPr>
          </a:p>
        </p:txBody>
      </p:sp>
      <p:sp>
        <p:nvSpPr>
          <p:cNvPr id="10" name="テキスト ボックス 9"/>
          <p:cNvSpPr txBox="1"/>
          <p:nvPr userDrawn="1"/>
        </p:nvSpPr>
        <p:spPr bwMode="auto">
          <a:xfrm>
            <a:off x="7054501" y="6762239"/>
            <a:ext cx="2053446" cy="76944"/>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algn="r" defTabSz="914400" eaLnBrk="1" hangingPunct="1"/>
            <a:r>
              <a:rPr kumimoji="1" lang="en-US" altLang="ja-JP" sz="500" dirty="0" smtClean="0">
                <a:solidFill>
                  <a:srgbClr val="000000">
                    <a:lumMod val="65000"/>
                    <a:lumOff val="35000"/>
                  </a:srgbClr>
                </a:solidFill>
                <a:latin typeface="メイリオ" panose="020B0604030504040204" pitchFamily="50" charset="-128"/>
                <a:ea typeface="メイリオ" panose="020B0604030504040204" pitchFamily="50" charset="-128"/>
                <a:cs typeface="メイリオ" panose="020B0604030504040204" pitchFamily="50" charset="-128"/>
              </a:rPr>
              <a:t>Copyright © 2014 Trend Micro Incorporated. All rights reserved. </a:t>
            </a:r>
            <a:endParaRPr lang="ja-JP" altLang="en-US" sz="500" dirty="0" smtClean="0">
              <a:solidFill>
                <a:srgbClr val="000000">
                  <a:lumMod val="65000"/>
                  <a:lumOff val="35000"/>
                </a:srgbClr>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36408966"/>
      </p:ext>
    </p:extLst>
  </p:cSld>
  <p:clrMapOvr>
    <a:masterClrMapping/>
  </p:clrMapOvr>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7" descr="TM_Logo_4c_Only.png"/>
          <p:cNvPicPr>
            <a:picLocks noChangeAspect="1"/>
          </p:cNvPicPr>
          <p:nvPr userDrawn="1"/>
        </p:nvPicPr>
        <p:blipFill>
          <a:blip r:embed="rId2" cstate="print"/>
          <a:srcRect/>
          <a:stretch>
            <a:fillRect/>
          </a:stretch>
        </p:blipFill>
        <p:spPr bwMode="auto">
          <a:xfrm>
            <a:off x="7750175" y="6288091"/>
            <a:ext cx="1125538" cy="444500"/>
          </a:xfrm>
          <a:prstGeom prst="rect">
            <a:avLst/>
          </a:prstGeom>
          <a:noFill/>
          <a:ln w="9525">
            <a:noFill/>
            <a:miter lim="800000"/>
            <a:headEnd/>
            <a:tailEnd/>
          </a:ln>
        </p:spPr>
      </p:pic>
      <p:sp>
        <p:nvSpPr>
          <p:cNvPr id="2" name="Title 1"/>
          <p:cNvSpPr>
            <a:spLocks noGrp="1"/>
          </p:cNvSpPr>
          <p:nvPr>
            <p:ph type="title"/>
          </p:nvPr>
        </p:nvSpPr>
        <p:spPr>
          <a:xfrm>
            <a:off x="393192" y="221791"/>
            <a:ext cx="8375904" cy="645196"/>
          </a:xfrm>
        </p:spPr>
        <p:txBody>
          <a:bodyPr>
            <a:normAutofit/>
          </a:bodyPr>
          <a:lstStyle>
            <a:lvl1pPr algn="l">
              <a:defRPr sz="2800">
                <a:solidFill>
                  <a:srgbClr val="C00000"/>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dirty="0" smtClean="0"/>
              <a:t>マスタ タイトルの書式設定</a:t>
            </a:r>
            <a:endParaRPr lang="en-US" dirty="0"/>
          </a:p>
        </p:txBody>
      </p:sp>
      <p:sp>
        <p:nvSpPr>
          <p:cNvPr id="3" name="Content Placeholder 2"/>
          <p:cNvSpPr>
            <a:spLocks noGrp="1"/>
          </p:cNvSpPr>
          <p:nvPr>
            <p:ph idx="1"/>
          </p:nvPr>
        </p:nvSpPr>
        <p:spPr>
          <a:xfrm>
            <a:off x="402336" y="1059680"/>
            <a:ext cx="8366760" cy="5155623"/>
          </a:xfrm>
        </p:spPr>
        <p:txBody>
          <a:bodyPr/>
          <a:lstStyle>
            <a:lvl1pPr>
              <a:defRPr sz="2400">
                <a:solidFill>
                  <a:srgbClr val="002060"/>
                </a:solidFill>
                <a:latin typeface="メイリオ" panose="020B0604030504040204" pitchFamily="50" charset="-128"/>
                <a:ea typeface="メイリオ" panose="020B0604030504040204" pitchFamily="50" charset="-128"/>
                <a:cs typeface="メイリオ" panose="020B0604030504040204" pitchFamily="50" charset="-128"/>
              </a:defRPr>
            </a:lvl1pPr>
            <a:lvl2pPr marL="538163" indent="-285750">
              <a:defRPr sz="1800">
                <a:solidFill>
                  <a:schemeClr val="tx1">
                    <a:lumMod val="65000"/>
                    <a:lumOff val="35000"/>
                  </a:schemeClr>
                </a:solidFill>
                <a:latin typeface="メイリオ" panose="020B0604030504040204" pitchFamily="50" charset="-128"/>
                <a:ea typeface="メイリオ" panose="020B0604030504040204" pitchFamily="50" charset="-128"/>
                <a:cs typeface="メイリオ" panose="020B0604030504040204" pitchFamily="50" charset="-128"/>
              </a:defRPr>
            </a:lvl2pPr>
            <a:lvl3pPr marL="895350" indent="-228600">
              <a:defRPr sz="1600">
                <a:solidFill>
                  <a:schemeClr val="tx1">
                    <a:lumMod val="65000"/>
                    <a:lumOff val="35000"/>
                  </a:schemeClr>
                </a:solidFill>
                <a:latin typeface="メイリオ" panose="020B0604030504040204" pitchFamily="50" charset="-128"/>
                <a:ea typeface="メイリオ" panose="020B0604030504040204" pitchFamily="50" charset="-128"/>
                <a:cs typeface="メイリオ" panose="020B0604030504040204" pitchFamily="50" charset="-128"/>
              </a:defRPr>
            </a:lvl3pPr>
            <a:lvl4pPr>
              <a:defRPr sz="1600">
                <a:solidFill>
                  <a:schemeClr val="tx1">
                    <a:lumMod val="65000"/>
                    <a:lumOff val="35000"/>
                  </a:schemeClr>
                </a:solidFill>
                <a:latin typeface="メイリオ" panose="020B0604030504040204" pitchFamily="50" charset="-128"/>
                <a:ea typeface="メイリオ" panose="020B0604030504040204" pitchFamily="50" charset="-128"/>
                <a:cs typeface="メイリオ" panose="020B0604030504040204" pitchFamily="50" charset="-128"/>
              </a:defRPr>
            </a:lvl4pPr>
            <a:lvl5pPr>
              <a:defRPr sz="1600">
                <a:solidFill>
                  <a:schemeClr val="tx1">
                    <a:lumMod val="65000"/>
                    <a:lumOff val="35000"/>
                  </a:schemeClr>
                </a:solidFill>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テキスト ボックス 4"/>
          <p:cNvSpPr txBox="1"/>
          <p:nvPr userDrawn="1"/>
        </p:nvSpPr>
        <p:spPr bwMode="auto">
          <a:xfrm>
            <a:off x="6639011" y="6715633"/>
            <a:ext cx="2455800" cy="92333"/>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marL="342900" indent="-342900" algn="r" defTabSz="914400">
              <a:spcBef>
                <a:spcPct val="20000"/>
              </a:spcBef>
              <a:buFont typeface="Arial" pitchFamily="34" charset="0"/>
              <a:buNone/>
              <a:defRPr/>
            </a:pPr>
            <a:r>
              <a:rPr kumimoji="1" lang="en-US" altLang="ja-JP" sz="600" dirty="0" smtClean="0">
                <a:solidFill>
                  <a:srgbClr val="000000">
                    <a:lumMod val="65000"/>
                    <a:lumOff val="35000"/>
                  </a:srgbClr>
                </a:solidFill>
                <a:latin typeface="メイリオ" panose="020B0604030504040204" pitchFamily="50" charset="-128"/>
                <a:ea typeface="メイリオ" panose="020B0604030504040204" pitchFamily="50" charset="-128"/>
                <a:cs typeface="メイリオ" panose="020B0604030504040204" pitchFamily="50" charset="-128"/>
              </a:rPr>
              <a:t>Copyright © 2014 Trend Micro Incorporated. All rights reserved. </a:t>
            </a:r>
            <a:endParaRPr lang="ja-JP" altLang="en-US" sz="600" dirty="0" smtClean="0">
              <a:solidFill>
                <a:srgbClr val="000000">
                  <a:lumMod val="65000"/>
                  <a:lumOff val="35000"/>
                </a:srgbClr>
              </a:solidFill>
              <a:latin typeface="メイリオ" pitchFamily="50" charset="-128"/>
              <a:ea typeface="メイリオ" pitchFamily="50" charset="-128"/>
              <a:cs typeface="メイリオ" pitchFamily="50" charset="-128"/>
            </a:endParaRPr>
          </a:p>
        </p:txBody>
      </p:sp>
      <p:sp>
        <p:nvSpPr>
          <p:cNvPr id="13" name="テキスト ボックス 12"/>
          <p:cNvSpPr txBox="1"/>
          <p:nvPr userDrawn="1"/>
        </p:nvSpPr>
        <p:spPr bwMode="auto">
          <a:xfrm>
            <a:off x="67188" y="6692089"/>
            <a:ext cx="390698" cy="123111"/>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342900" indent="-342900" defTabSz="914400">
              <a:spcBef>
                <a:spcPct val="20000"/>
              </a:spcBef>
              <a:buFont typeface="Arial" pitchFamily="34" charset="0"/>
              <a:buNone/>
            </a:pPr>
            <a:fld id="{C8AEBCA8-9111-44E1-B4FF-853E0CCF252D}" type="slidenum">
              <a:rPr lang="ja-JP" altLang="en-US" sz="800" smtClean="0">
                <a:solidFill>
                  <a:srgbClr val="000000">
                    <a:lumMod val="75000"/>
                    <a:lumOff val="25000"/>
                  </a:srgbClr>
                </a:solidFill>
                <a:latin typeface="メイリオ" pitchFamily="50" charset="-128"/>
                <a:ea typeface="メイリオ" pitchFamily="50" charset="-128"/>
                <a:cs typeface="メイリオ" pitchFamily="50" charset="-128"/>
              </a:rPr>
              <a:pPr marL="342900" indent="-342900" defTabSz="914400">
                <a:spcBef>
                  <a:spcPct val="20000"/>
                </a:spcBef>
                <a:buFont typeface="Arial" pitchFamily="34" charset="0"/>
                <a:buNone/>
              </a:pPr>
              <a:t>‹#›</a:t>
            </a:fld>
            <a:endParaRPr lang="ja-JP" altLang="en-US" sz="800" dirty="0" smtClean="0">
              <a:solidFill>
                <a:srgbClr val="000000">
                  <a:lumMod val="75000"/>
                  <a:lumOff val="25000"/>
                </a:srgbClr>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1163383315"/>
      </p:ext>
    </p:extLst>
  </p:cSld>
  <p:clrMapOvr>
    <a:masterClrMapping/>
  </p:clrMapOvr>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Footer Placeholder 21"/>
          <p:cNvSpPr txBox="1">
            <a:spLocks/>
          </p:cNvSpPr>
          <p:nvPr userDrawn="1"/>
        </p:nvSpPr>
        <p:spPr>
          <a:xfrm>
            <a:off x="850923" y="6550053"/>
            <a:ext cx="3413125" cy="276225"/>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Tx/>
              <a:buNone/>
              <a:tabLst/>
              <a:defRPr lang="en-US" altLang="ja-JP" sz="800" b="0" smtClean="0"/>
            </a:lvl1pPr>
          </a:lstStyle>
          <a:p>
            <a:pPr>
              <a:defRPr/>
            </a:pPr>
            <a:r>
              <a:rPr dirty="0">
                <a:solidFill>
                  <a:srgbClr val="7F7F7F"/>
                </a:solidFill>
                <a:latin typeface="Arial"/>
                <a:ea typeface="ＭＳ Ｐゴシック"/>
                <a:cs typeface="+mn-cs"/>
              </a:rPr>
              <a:t>Copyright © 2013 Trend Micro Incorporated. All rights reserved. </a:t>
            </a:r>
          </a:p>
        </p:txBody>
      </p:sp>
      <p:sp>
        <p:nvSpPr>
          <p:cNvPr id="3" name="Date Placeholder 20"/>
          <p:cNvSpPr>
            <a:spLocks noGrp="1"/>
          </p:cNvSpPr>
          <p:nvPr>
            <p:ph type="dt" sz="half" idx="10"/>
          </p:nvPr>
        </p:nvSpPr>
        <p:spPr>
          <a:xfrm>
            <a:off x="25401" y="6500813"/>
            <a:ext cx="747713" cy="331787"/>
          </a:xfrm>
        </p:spPr>
        <p:txBody>
          <a:bodyPr/>
          <a:lstStyle>
            <a:lvl1pPr>
              <a:defRPr sz="900">
                <a:solidFill>
                  <a:srgbClr val="7F7F7F"/>
                </a:solidFill>
              </a:defRPr>
            </a:lvl1pPr>
          </a:lstStyle>
          <a:p>
            <a:pPr>
              <a:defRPr/>
            </a:pPr>
            <a:fld id="{6907BD75-7752-4044-8D57-4A49829866AB}" type="datetime1">
              <a:rPr lang="en-US" altLang="ja-JP"/>
              <a:pPr>
                <a:defRPr/>
              </a:pPr>
              <a:t>4/1/2016</a:t>
            </a:fld>
            <a:endParaRPr lang="en-US" altLang="ja-JP"/>
          </a:p>
        </p:txBody>
      </p:sp>
      <p:sp>
        <p:nvSpPr>
          <p:cNvPr id="4" name="Slide Number Placeholder 22"/>
          <p:cNvSpPr>
            <a:spLocks noGrp="1"/>
          </p:cNvSpPr>
          <p:nvPr>
            <p:ph type="sldNum" sz="quarter" idx="11"/>
          </p:nvPr>
        </p:nvSpPr>
        <p:spPr>
          <a:xfrm>
            <a:off x="4284705" y="6500813"/>
            <a:ext cx="561975" cy="331787"/>
          </a:xfrm>
        </p:spPr>
        <p:txBody>
          <a:bodyPr/>
          <a:lstStyle>
            <a:lvl1pPr algn="ctr">
              <a:defRPr>
                <a:solidFill>
                  <a:srgbClr val="7F7F7F"/>
                </a:solidFill>
              </a:defRPr>
            </a:lvl1pPr>
          </a:lstStyle>
          <a:p>
            <a:pPr>
              <a:defRPr/>
            </a:pPr>
            <a:fld id="{49FA6B8A-5731-411E-BE77-57E778EDB6A3}" type="slidenum">
              <a:rPr lang="en-US" altLang="ja-JP"/>
              <a:pPr>
                <a:defRPr/>
              </a:pPr>
              <a:t>‹#›</a:t>
            </a:fld>
            <a:endParaRPr lang="en-US" altLang="ja-JP"/>
          </a:p>
        </p:txBody>
      </p:sp>
      <p:pic>
        <p:nvPicPr>
          <p:cNvPr id="5" name="Picture 5" descr="PPT_DividerPage.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525" y="0"/>
            <a:ext cx="91535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テキスト ボックス 5"/>
          <p:cNvSpPr txBox="1"/>
          <p:nvPr userDrawn="1"/>
        </p:nvSpPr>
        <p:spPr bwMode="auto">
          <a:xfrm>
            <a:off x="7054501" y="6762239"/>
            <a:ext cx="2053446" cy="76944"/>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algn="r" defTabSz="914400" eaLnBrk="1" hangingPunct="1"/>
            <a:r>
              <a:rPr kumimoji="1" lang="en-US" altLang="ja-JP" sz="500" dirty="0" smtClean="0">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Copyright © 2014 Trend Micro Incorporated. All rights reserved. </a:t>
            </a:r>
            <a:endParaRPr lang="ja-JP" altLang="en-US" sz="500" dirty="0" smtClean="0">
              <a:solidFill>
                <a:srgbClr val="FFFFFF"/>
              </a:solidFill>
              <a:latin typeface="メイリオ" pitchFamily="50" charset="-128"/>
              <a:ea typeface="メイリオ" pitchFamily="50" charset="-128"/>
              <a:cs typeface="メイリオ" pitchFamily="50" charset="-128"/>
            </a:endParaRPr>
          </a:p>
        </p:txBody>
      </p:sp>
      <p:sp>
        <p:nvSpPr>
          <p:cNvPr id="10" name="テキスト プレースホルダー 9"/>
          <p:cNvSpPr>
            <a:spLocks noGrp="1"/>
          </p:cNvSpPr>
          <p:nvPr>
            <p:ph type="body" sz="quarter" idx="12"/>
          </p:nvPr>
        </p:nvSpPr>
        <p:spPr>
          <a:xfrm>
            <a:off x="512749" y="2735264"/>
            <a:ext cx="8357786" cy="2144387"/>
          </a:xfrm>
        </p:spPr>
        <p:txBody>
          <a:bodyPr/>
          <a:lstStyle>
            <a:lvl1pPr marL="0" indent="0">
              <a:buNone/>
              <a:defRPr sz="40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a:lvl2pPr>
            <a:lvl3pPr marL="914400" indent="0">
              <a:buNone/>
              <a:defRPr/>
            </a:lvl3pPr>
            <a:lvl4pPr marL="1371600" indent="0">
              <a:buNone/>
              <a:defRPr/>
            </a:lvl4pPr>
            <a:lvl5pPr marL="1828800" indent="0">
              <a:buNone/>
              <a:defRPr/>
            </a:lvl5pPr>
          </a:lstStyle>
          <a:p>
            <a:pPr lvl="0"/>
            <a:r>
              <a:rPr kumimoji="1" lang="ja-JP" altLang="en-US" dirty="0" smtClean="0"/>
              <a:t>マスター テキストの書式設定</a:t>
            </a:r>
          </a:p>
        </p:txBody>
      </p:sp>
    </p:spTree>
    <p:extLst>
      <p:ext uri="{BB962C8B-B14F-4D97-AF65-F5344CB8AC3E}">
        <p14:creationId xmlns:p14="http://schemas.microsoft.com/office/powerpoint/2010/main" val="3416180559"/>
      </p:ext>
    </p:extLst>
  </p:cSld>
  <p:clrMapOvr>
    <a:masterClrMapping/>
  </p:clrMapOv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7" name="Picture 13" descr="PPT_TYPage_2.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370020" y="1870076"/>
            <a:ext cx="7773987" cy="498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85834" y="2305153"/>
            <a:ext cx="6224400" cy="1362075"/>
          </a:xfrm>
          <a:noFill/>
          <a:ln w="9525" algn="ctr">
            <a:noFill/>
            <a:miter lim="800000"/>
            <a:headEnd/>
            <a:tailEnd/>
          </a:ln>
          <a:effectLst/>
        </p:spPr>
        <p:txBody>
          <a:bodyPr/>
          <a:lstStyle>
            <a:lvl1pPr algn="l">
              <a:defRPr kumimoji="0" lang="en-US" sz="7200" b="0" i="0" u="none" strike="noStrike" kern="0" cap="none" spc="0" normalizeH="0" baseline="0" noProof="0" dirty="0" smtClean="0">
                <a:ln>
                  <a:noFill/>
                </a:ln>
                <a:solidFill>
                  <a:schemeClr val="tx1"/>
                </a:solidFill>
                <a:effectLst/>
                <a:uLnTx/>
                <a:uFillTx/>
                <a:latin typeface="+mj-lt"/>
                <a:ea typeface="+mj-ea"/>
                <a:cs typeface="+mj-cs"/>
              </a:defRPr>
            </a:lvl1pPr>
          </a:lstStyle>
          <a:p>
            <a:pPr lvl="0"/>
            <a:r>
              <a:rPr lang="ja-JP" altLang="en-US" dirty="0" smtClean="0"/>
              <a:t>マスタ タイトルの書式設定</a:t>
            </a:r>
            <a:endParaRPr lang="en-US" dirty="0"/>
          </a:p>
        </p:txBody>
      </p:sp>
      <p:sp>
        <p:nvSpPr>
          <p:cNvPr id="6" name="Rectangle 7"/>
          <p:cNvSpPr>
            <a:spLocks noChangeArrowheads="1"/>
          </p:cNvSpPr>
          <p:nvPr userDrawn="1"/>
        </p:nvSpPr>
        <p:spPr bwMode="auto">
          <a:xfrm>
            <a:off x="54768" y="6629192"/>
            <a:ext cx="2481449" cy="184666"/>
          </a:xfrm>
          <a:prstGeom prst="rect">
            <a:avLst/>
          </a:prstGeom>
          <a:noFill/>
          <a:ln w="9525">
            <a:noFill/>
            <a:miter lim="800000"/>
            <a:headEnd/>
            <a:tailEnd/>
          </a:ln>
        </p:spPr>
        <p:txBody>
          <a:bodyPr wrap="none" lIns="0" rIns="0">
            <a:spAutoFit/>
          </a:bodyPr>
          <a:lstStyle/>
          <a:p>
            <a:pPr defTabSz="914400" eaLnBrk="1" hangingPunct="1">
              <a:defRPr/>
            </a:pPr>
            <a:r>
              <a:rPr lang="en-US" altLang="ja-JP" sz="600" dirty="0">
                <a:solidFill>
                  <a:srgbClr val="000000">
                    <a:lumMod val="75000"/>
                    <a:lumOff val="25000"/>
                  </a:srgbClr>
                </a:solidFill>
                <a:latin typeface="メイリオ" pitchFamily="50" charset="-128"/>
                <a:ea typeface="メイリオ" pitchFamily="50" charset="-128"/>
                <a:cs typeface="メイリオ" pitchFamily="50" charset="-128"/>
              </a:rPr>
              <a:t> Copyright © </a:t>
            </a:r>
            <a:r>
              <a:rPr lang="en-US" altLang="ja-JP" sz="600" dirty="0" smtClean="0">
                <a:solidFill>
                  <a:srgbClr val="000000">
                    <a:lumMod val="75000"/>
                    <a:lumOff val="25000"/>
                  </a:srgbClr>
                </a:solidFill>
                <a:latin typeface="メイリオ" pitchFamily="50" charset="-128"/>
                <a:ea typeface="メイリオ" pitchFamily="50" charset="-128"/>
                <a:cs typeface="メイリオ" pitchFamily="50" charset="-128"/>
              </a:rPr>
              <a:t>2014 </a:t>
            </a:r>
            <a:r>
              <a:rPr lang="en-US" altLang="ja-JP" sz="600" dirty="0">
                <a:solidFill>
                  <a:srgbClr val="000000">
                    <a:lumMod val="75000"/>
                    <a:lumOff val="25000"/>
                  </a:srgbClr>
                </a:solidFill>
                <a:latin typeface="メイリオ" pitchFamily="50" charset="-128"/>
                <a:ea typeface="メイリオ" pitchFamily="50" charset="-128"/>
                <a:cs typeface="メイリオ" pitchFamily="50" charset="-128"/>
              </a:rPr>
              <a:t>Trend Micro Incorporated. All rights reserved. </a:t>
            </a:r>
          </a:p>
        </p:txBody>
      </p:sp>
      <p:pic>
        <p:nvPicPr>
          <p:cNvPr id="9" name="Picture 10" descr="TM_Logo_4c_Only.png"/>
          <p:cNvPicPr>
            <a:picLocks noChangeAspect="1"/>
          </p:cNvPicPr>
          <p:nvPr userDrawn="1"/>
        </p:nvPicPr>
        <p:blipFill>
          <a:blip r:embed="rId3" cstate="print"/>
          <a:srcRect/>
          <a:stretch>
            <a:fillRect/>
          </a:stretch>
        </p:blipFill>
        <p:spPr bwMode="auto">
          <a:xfrm>
            <a:off x="6865940" y="381028"/>
            <a:ext cx="1862137" cy="733425"/>
          </a:xfrm>
          <a:prstGeom prst="rect">
            <a:avLst/>
          </a:prstGeom>
          <a:noFill/>
          <a:ln w="9525">
            <a:noFill/>
            <a:miter lim="800000"/>
            <a:headEnd/>
            <a:tailEnd/>
          </a:ln>
        </p:spPr>
      </p:pic>
    </p:spTree>
    <p:extLst>
      <p:ext uri="{BB962C8B-B14F-4D97-AF65-F5344CB8AC3E}">
        <p14:creationId xmlns:p14="http://schemas.microsoft.com/office/powerpoint/2010/main" val="1578786722"/>
      </p:ext>
    </p:extLst>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中間タイトル２（赤背景）">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図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69316" y="6410987"/>
            <a:ext cx="871537" cy="293136"/>
          </a:xfrm>
          <a:prstGeom prst="rect">
            <a:avLst/>
          </a:prstGeom>
        </p:spPr>
      </p:pic>
      <p:sp>
        <p:nvSpPr>
          <p:cNvPr id="5" name="Rectangle 4"/>
          <p:cNvSpPr/>
          <p:nvPr userDrawn="1"/>
        </p:nvSpPr>
        <p:spPr>
          <a:xfrm>
            <a:off x="-1" y="6267452"/>
            <a:ext cx="9144001" cy="59054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ＭＳ Ｐゴシック" charset="0"/>
              <a:cs typeface="ＭＳ Ｐゴシック" charset="0"/>
            </a:endParaRPr>
          </a:p>
        </p:txBody>
      </p:sp>
      <p:cxnSp>
        <p:nvCxnSpPr>
          <p:cNvPr id="6" name="Straight Arrow Connector 5"/>
          <p:cNvCxnSpPr/>
          <p:nvPr userDrawn="1"/>
        </p:nvCxnSpPr>
        <p:spPr>
          <a:xfrm>
            <a:off x="711200" y="6441020"/>
            <a:ext cx="0" cy="245533"/>
          </a:xfrm>
          <a:prstGeom prst="straightConnector1">
            <a:avLst/>
          </a:prstGeom>
          <a:ln w="12700">
            <a:solidFill>
              <a:srgbClr val="BCBEC0"/>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8" name="TextBox 7"/>
          <p:cNvSpPr txBox="1">
            <a:spLocks noChangeArrowheads="1"/>
          </p:cNvSpPr>
          <p:nvPr userDrawn="1"/>
        </p:nvSpPr>
        <p:spPr bwMode="auto">
          <a:xfrm>
            <a:off x="457215" y="6373284"/>
            <a:ext cx="231775" cy="372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F4AD40E4-0F87-D445-B970-ED7045192DE5}" type="slidenum">
              <a:rPr lang="en-US" sz="800" smtClean="0">
                <a:solidFill>
                  <a:srgbClr val="7F7F7F"/>
                </a:solidFill>
              </a:rPr>
              <a:pPr eaLnBrk="1" hangingPunct="1">
                <a:defRPr/>
              </a:pPr>
              <a:t>‹#›</a:t>
            </a:fld>
            <a:endParaRPr lang="en-US" sz="800" smtClean="0">
              <a:solidFill>
                <a:srgbClr val="7F7F7F"/>
              </a:solidFill>
            </a:endParaRPr>
          </a:p>
        </p:txBody>
      </p:sp>
      <p:cxnSp>
        <p:nvCxnSpPr>
          <p:cNvPr id="9" name="Straight Connector 8"/>
          <p:cNvCxnSpPr/>
          <p:nvPr userDrawn="1"/>
        </p:nvCxnSpPr>
        <p:spPr>
          <a:xfrm>
            <a:off x="593265" y="4288688"/>
            <a:ext cx="7772400" cy="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593265" y="1919817"/>
            <a:ext cx="6858000" cy="2378683"/>
          </a:xfrm>
        </p:spPr>
        <p:txBody>
          <a:bodyPr bIns="91440" anchor="b"/>
          <a:lstStyle>
            <a:lvl1pPr algn="l">
              <a:defRPr sz="3600" b="0" cap="none">
                <a:solidFill>
                  <a:schemeClr val="bg1"/>
                </a:solidFill>
              </a:defRPr>
            </a:lvl1pPr>
          </a:lstStyle>
          <a:p>
            <a:r>
              <a:rPr lang="en-US" dirty="0" smtClean="0"/>
              <a:t>Click to edit Master title style</a:t>
            </a:r>
            <a:endParaRPr lang="en-US" dirty="0"/>
          </a:p>
        </p:txBody>
      </p:sp>
      <p:sp>
        <p:nvSpPr>
          <p:cNvPr id="17" name="TextBox 6"/>
          <p:cNvSpPr txBox="1">
            <a:spLocks noChangeArrowheads="1"/>
          </p:cNvSpPr>
          <p:nvPr userDrawn="1"/>
        </p:nvSpPr>
        <p:spPr bwMode="auto">
          <a:xfrm>
            <a:off x="835025" y="6418263"/>
            <a:ext cx="2973650" cy="279400"/>
          </a:xfrm>
          <a:prstGeom prst="rect">
            <a:avLst/>
          </a:prstGeom>
          <a:noFill/>
          <a:ln>
            <a:noFill/>
          </a:ln>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defRPr/>
            </a:pPr>
            <a:r>
              <a:rPr lang="en-US" altLang="ja-JP" sz="800" dirty="0" smtClean="0">
                <a:solidFill>
                  <a:schemeClr val="tx1">
                    <a:lumMod val="60000"/>
                    <a:lumOff val="40000"/>
                  </a:schemeClr>
                </a:solidFill>
              </a:rPr>
              <a:t>Copyright © 2015 Trend Micro Incorporated. All rights reserved. </a:t>
            </a:r>
            <a:endParaRPr lang="en-US" altLang="ja-JP" sz="800" dirty="0">
              <a:solidFill>
                <a:schemeClr val="tx1">
                  <a:lumMod val="60000"/>
                  <a:lumOff val="40000"/>
                </a:schemeClr>
              </a:solidFill>
            </a:endParaRPr>
          </a:p>
        </p:txBody>
      </p:sp>
      <p:sp>
        <p:nvSpPr>
          <p:cNvPr id="3" name="Text Placeholder 2"/>
          <p:cNvSpPr>
            <a:spLocks noGrp="1"/>
          </p:cNvSpPr>
          <p:nvPr>
            <p:ph type="body" idx="1"/>
          </p:nvPr>
        </p:nvSpPr>
        <p:spPr>
          <a:xfrm>
            <a:off x="593265" y="4298500"/>
            <a:ext cx="6858000" cy="1007272"/>
          </a:xfrm>
        </p:spPr>
        <p:txBody>
          <a:bodyPr tIns="91440">
            <a:normAutofit/>
          </a:bodyPr>
          <a:lstStyle>
            <a:lvl1pPr marL="0" indent="0">
              <a:buNone/>
              <a:defRPr sz="16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pic>
        <p:nvPicPr>
          <p:cNvPr id="14" name="図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74572" y="6413095"/>
            <a:ext cx="871537" cy="293136"/>
          </a:xfrm>
          <a:prstGeom prst="rect">
            <a:avLst/>
          </a:prstGeom>
        </p:spPr>
      </p:pic>
    </p:spTree>
    <p:extLst>
      <p:ext uri="{BB962C8B-B14F-4D97-AF65-F5344CB8AC3E}">
        <p14:creationId xmlns:p14="http://schemas.microsoft.com/office/powerpoint/2010/main" val="436766286"/>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エンドページ">
    <p:bg>
      <p:bgPr>
        <a:blipFill dpi="0" rotWithShape="1">
          <a:blip r:embed="rId2">
            <a:lum/>
          </a:blip>
          <a:srcRect/>
          <a:stretch>
            <a:fillRect l="20000" t="30000"/>
          </a:stretch>
        </a:blipFill>
        <a:effectLst/>
      </p:bgPr>
    </p:bg>
    <p:spTree>
      <p:nvGrpSpPr>
        <p:cNvPr id="1" name=""/>
        <p:cNvGrpSpPr/>
        <p:nvPr/>
      </p:nvGrpSpPr>
      <p:grpSpPr>
        <a:xfrm>
          <a:off x="0" y="0"/>
          <a:ext cx="0" cy="0"/>
          <a:chOff x="0" y="0"/>
          <a:chExt cx="0" cy="0"/>
        </a:xfrm>
      </p:grpSpPr>
      <p:sp>
        <p:nvSpPr>
          <p:cNvPr id="7" name="Date Placeholder 20"/>
          <p:cNvSpPr>
            <a:spLocks noGrp="1"/>
          </p:cNvSpPr>
          <p:nvPr>
            <p:ph type="dt" sz="half" idx="14"/>
          </p:nvPr>
        </p:nvSpPr>
        <p:spPr>
          <a:xfrm>
            <a:off x="25401" y="6577313"/>
            <a:ext cx="1101651" cy="331787"/>
          </a:xfrm>
        </p:spPr>
        <p:txBody>
          <a:bodyPr/>
          <a:lstStyle>
            <a:lvl1pPr>
              <a:defRPr sz="800">
                <a:solidFill>
                  <a:srgbClr val="7F7F7F"/>
                </a:solidFill>
                <a:latin typeface="Meiryo UI" panose="020B0604030504040204" pitchFamily="50" charset="-128"/>
                <a:ea typeface="Meiryo UI" panose="020B0604030504040204" pitchFamily="50" charset="-128"/>
                <a:cs typeface="Meiryo UI" panose="020B0604030504040204" pitchFamily="50" charset="-128"/>
              </a:defRPr>
            </a:lvl1pPr>
          </a:lstStyle>
          <a:p>
            <a:pPr>
              <a:defRPr/>
            </a:pPr>
            <a:fld id="{F68D11D5-4FD3-4C0D-B4AF-76F7600BDBCB}" type="datetime1">
              <a:rPr lang="ja-JP" altLang="en-US" smtClean="0"/>
              <a:pPr>
                <a:defRPr/>
              </a:pPr>
              <a:t>2016/4/1</a:t>
            </a:fld>
            <a:endParaRPr lang="en-US" altLang="ja-JP" dirty="0"/>
          </a:p>
        </p:txBody>
      </p:sp>
      <p:sp>
        <p:nvSpPr>
          <p:cNvPr id="8" name="Slide Number Placeholder 22"/>
          <p:cNvSpPr>
            <a:spLocks noGrp="1"/>
          </p:cNvSpPr>
          <p:nvPr>
            <p:ph type="sldNum" sz="quarter" idx="15"/>
          </p:nvPr>
        </p:nvSpPr>
        <p:spPr>
          <a:xfrm>
            <a:off x="4284705" y="6577313"/>
            <a:ext cx="561975" cy="331787"/>
          </a:xfrm>
        </p:spPr>
        <p:txBody>
          <a:bodyPr/>
          <a:lstStyle>
            <a:lvl1pPr algn="ctr">
              <a:defRPr sz="1000">
                <a:solidFill>
                  <a:srgbClr val="7F7F7F"/>
                </a:solidFill>
                <a:latin typeface="Meiryo UI" panose="020B0604030504040204" pitchFamily="50" charset="-128"/>
                <a:ea typeface="Meiryo UI" panose="020B0604030504040204" pitchFamily="50" charset="-128"/>
                <a:cs typeface="Meiryo UI" panose="020B0604030504040204" pitchFamily="50" charset="-128"/>
              </a:defRPr>
            </a:lvl1pPr>
          </a:lstStyle>
          <a:p>
            <a:pPr>
              <a:defRPr/>
            </a:pPr>
            <a:fld id="{B40F3FA8-D609-42C6-A92C-5AD334B5F918}" type="slidenum">
              <a:rPr lang="en-US" altLang="ja-JP" smtClean="0"/>
              <a:pPr>
                <a:defRPr/>
              </a:pPr>
              <a:t>‹#›</a:t>
            </a:fld>
            <a:endParaRPr lang="en-US" altLang="ja-JP" dirty="0"/>
          </a:p>
        </p:txBody>
      </p:sp>
      <p:sp>
        <p:nvSpPr>
          <p:cNvPr id="9" name="Footer Placeholder 21"/>
          <p:cNvSpPr>
            <a:spLocks noGrp="1"/>
          </p:cNvSpPr>
          <p:nvPr>
            <p:ph type="ftr" sz="quarter" idx="16"/>
          </p:nvPr>
        </p:nvSpPr>
        <p:spPr>
          <a:xfrm>
            <a:off x="478488" y="6614617"/>
            <a:ext cx="3870251" cy="257231"/>
          </a:xfrm>
        </p:spPr>
        <p:txBody>
          <a:bodyPr anchor="ctr"/>
          <a:lstStyle>
            <a:lvl1pPr marL="0" marR="0" indent="0" algn="ctr" defTabSz="914400" rtl="0" eaLnBrk="1" fontAlgn="auto" latinLnBrk="0" hangingPunct="1">
              <a:lnSpc>
                <a:spcPct val="100000"/>
              </a:lnSpc>
              <a:spcBef>
                <a:spcPts val="0"/>
              </a:spcBef>
              <a:spcAft>
                <a:spcPts val="0"/>
              </a:spcAft>
              <a:buClrTx/>
              <a:buSzTx/>
              <a:buFontTx/>
              <a:buNone/>
              <a:tabLst/>
              <a:defRPr lang="en-US" altLang="ja-JP" sz="800" b="0" smtClean="0">
                <a:latin typeface="Meiryo UI" panose="020B0604030504040204" pitchFamily="50" charset="-128"/>
                <a:ea typeface="Meiryo UI" panose="020B0604030504040204" pitchFamily="50" charset="-128"/>
                <a:cs typeface="Meiryo UI" panose="020B0604030504040204" pitchFamily="50" charset="-128"/>
              </a:defRPr>
            </a:lvl1pPr>
          </a:lstStyle>
          <a:p>
            <a:pPr>
              <a:defRPr/>
            </a:pPr>
            <a:r>
              <a:rPr/>
              <a:t>Copyright © 2014 Trend Micro Incorporated. All rights reserved. </a:t>
            </a:r>
            <a:endParaRPr dirty="0"/>
          </a:p>
        </p:txBody>
      </p:sp>
      <p:pic>
        <p:nvPicPr>
          <p:cNvPr id="11" name="Picture 10" descr="TM_Logo_4c_Only.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865940" y="381028"/>
            <a:ext cx="1862137"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
          <p:cNvSpPr>
            <a:spLocks noGrp="1"/>
          </p:cNvSpPr>
          <p:nvPr>
            <p:ph type="ctrTitle" hasCustomPrompt="1"/>
          </p:nvPr>
        </p:nvSpPr>
        <p:spPr>
          <a:xfrm>
            <a:off x="782187" y="2479635"/>
            <a:ext cx="6479850" cy="1191540"/>
          </a:xfrm>
        </p:spPr>
        <p:txBody>
          <a:bodyPr anchor="t">
            <a:normAutofit/>
          </a:bodyPr>
          <a:lstStyle>
            <a:lvl1pPr algn="l">
              <a:defRPr sz="4400" spc="100" baseline="0">
                <a:solidFill>
                  <a:schemeClr val="tx1">
                    <a:lumMod val="65000"/>
                    <a:lumOff val="35000"/>
                  </a:schemeClr>
                </a:solidFill>
                <a:latin typeface="+mj-lt"/>
                <a:ea typeface="+mj-ea"/>
                <a:cs typeface="Arial" pitchFamily="34" charset="0"/>
              </a:defRPr>
            </a:lvl1pPr>
          </a:lstStyle>
          <a:p>
            <a:r>
              <a:rPr lang="en-US" altLang="ja-JP" dirty="0" smtClean="0"/>
              <a:t>Thank you</a:t>
            </a:r>
            <a:endParaRPr lang="en-US" dirty="0"/>
          </a:p>
        </p:txBody>
      </p:sp>
    </p:spTree>
    <p:extLst>
      <p:ext uri="{BB962C8B-B14F-4D97-AF65-F5344CB8AC3E}">
        <p14:creationId xmlns:p14="http://schemas.microsoft.com/office/powerpoint/2010/main" val="2906612785"/>
      </p:ext>
    </p:extLst>
  </p:cSld>
  <p:clrMapOvr>
    <a:masterClrMapping/>
  </p:clrMapOvr>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タイトル スライド">
    <p:spTree>
      <p:nvGrpSpPr>
        <p:cNvPr id="1" name=""/>
        <p:cNvGrpSpPr/>
        <p:nvPr/>
      </p:nvGrpSpPr>
      <p:grpSpPr>
        <a:xfrm>
          <a:off x="0" y="0"/>
          <a:ext cx="0" cy="0"/>
          <a:chOff x="0" y="0"/>
          <a:chExt cx="0" cy="0"/>
        </a:xfrm>
      </p:grpSpPr>
      <p:pic>
        <p:nvPicPr>
          <p:cNvPr id="4" name="Picture 11" descr="ENT_cover_960.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ltGray">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468" name="Rectangle 3748"/>
          <p:cNvSpPr>
            <a:spLocks noGrp="1" noChangeArrowheads="1"/>
          </p:cNvSpPr>
          <p:nvPr>
            <p:ph type="subTitle" sz="quarter" idx="1"/>
          </p:nvPr>
        </p:nvSpPr>
        <p:spPr>
          <a:xfrm>
            <a:off x="595449" y="4259887"/>
            <a:ext cx="4972838" cy="838200"/>
          </a:xfrm>
          <a:ln/>
        </p:spPr>
        <p:txBody>
          <a:bodyPr/>
          <a:lstStyle>
            <a:lvl1pPr marL="0" indent="0">
              <a:buFontTx/>
              <a:buNone/>
              <a:defRPr sz="1600">
                <a:solidFill>
                  <a:schemeClr val="bg1"/>
                </a:solidFill>
              </a:defRPr>
            </a:lvl1pPr>
          </a:lstStyle>
          <a:p>
            <a:r>
              <a:rPr lang="ja-JP" altLang="en-US" smtClean="0"/>
              <a:t>マスタ サブタイトルの書式設定</a:t>
            </a:r>
            <a:endParaRPr lang="en-US"/>
          </a:p>
        </p:txBody>
      </p:sp>
      <p:sp>
        <p:nvSpPr>
          <p:cNvPr id="34466" name="Rectangle 3746"/>
          <p:cNvSpPr>
            <a:spLocks noGrp="1" noChangeArrowheads="1"/>
          </p:cNvSpPr>
          <p:nvPr>
            <p:ph type="ctrTitle" sz="quarter"/>
          </p:nvPr>
        </p:nvSpPr>
        <p:spPr>
          <a:xfrm>
            <a:off x="594810" y="3421169"/>
            <a:ext cx="5382911" cy="511175"/>
          </a:xfrm>
          <a:ln/>
        </p:spPr>
        <p:txBody>
          <a:bodyPr anchor="b"/>
          <a:lstStyle>
            <a:lvl1pPr>
              <a:defRPr sz="2800" b="1">
                <a:solidFill>
                  <a:schemeClr val="bg1"/>
                </a:solidFill>
              </a:defRPr>
            </a:lvl1pPr>
          </a:lstStyle>
          <a:p>
            <a:r>
              <a:rPr lang="ja-JP" altLang="en-US" smtClean="0"/>
              <a:t>マスタ タイトルの書式設定</a:t>
            </a:r>
            <a:endParaRPr lang="en-US" dirty="0"/>
          </a:p>
        </p:txBody>
      </p:sp>
      <p:sp>
        <p:nvSpPr>
          <p:cNvPr id="5" name="Rectangle 3768"/>
          <p:cNvSpPr>
            <a:spLocks noGrp="1" noChangeArrowheads="1"/>
          </p:cNvSpPr>
          <p:nvPr>
            <p:ph type="sldNum" sz="quarter" idx="10"/>
          </p:nvPr>
        </p:nvSpPr>
        <p:spPr/>
        <p:txBody>
          <a:bodyPr/>
          <a:lstStyle>
            <a:lvl1pPr>
              <a:defRPr>
                <a:solidFill>
                  <a:schemeClr val="bg1"/>
                </a:solidFill>
              </a:defRPr>
            </a:lvl1pPr>
          </a:lstStyle>
          <a:p>
            <a:pPr>
              <a:defRPr/>
            </a:pPr>
            <a:fld id="{CF89965C-E2D4-4D0F-A619-441D709542AE}" type="slidenum">
              <a:rPr lang="en-US" altLang="ja-JP">
                <a:solidFill>
                  <a:srgbClr val="FFFFFF"/>
                </a:solidFill>
              </a:rPr>
              <a:pPr>
                <a:defRPr/>
              </a:pPr>
              <a:t>‹#›</a:t>
            </a:fld>
            <a:endParaRPr lang="en-US" altLang="ja-JP">
              <a:solidFill>
                <a:srgbClr val="FFFFFF"/>
              </a:solidFill>
            </a:endParaRPr>
          </a:p>
        </p:txBody>
      </p:sp>
    </p:spTree>
    <p:extLst>
      <p:ext uri="{BB962C8B-B14F-4D97-AF65-F5344CB8AC3E}">
        <p14:creationId xmlns:p14="http://schemas.microsoft.com/office/powerpoint/2010/main" val="1259875662"/>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 タイトルの書式設定</a:t>
            </a:r>
            <a:endParaRPr lang="en-US"/>
          </a:p>
        </p:txBody>
      </p:sp>
      <p:sp>
        <p:nvSpPr>
          <p:cNvPr id="3" name="Content Placeholder 2"/>
          <p:cNvSpPr>
            <a:spLocks noGrp="1"/>
          </p:cNvSpPr>
          <p:nvPr>
            <p:ph idx="1"/>
          </p:nvPr>
        </p:nvSpPr>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Rectangle 3768"/>
          <p:cNvSpPr>
            <a:spLocks noGrp="1" noChangeArrowheads="1"/>
          </p:cNvSpPr>
          <p:nvPr>
            <p:ph type="sldNum" sz="quarter" idx="10"/>
          </p:nvPr>
        </p:nvSpPr>
        <p:spPr/>
        <p:txBody>
          <a:bodyPr/>
          <a:lstStyle>
            <a:lvl1pPr>
              <a:defRPr/>
            </a:lvl1pPr>
          </a:lstStyle>
          <a:p>
            <a:pPr>
              <a:defRPr/>
            </a:pPr>
            <a:fld id="{512AC102-34D5-4AA0-8F7B-688928C5BCED}" type="slidenum">
              <a:rPr lang="en-US" altLang="ja-JP">
                <a:solidFill>
                  <a:srgbClr val="767779"/>
                </a:solidFill>
              </a:rPr>
              <a:pPr>
                <a:defRPr/>
              </a:pPr>
              <a:t>‹#›</a:t>
            </a:fld>
            <a:endParaRPr lang="en-US" altLang="ja-JP">
              <a:solidFill>
                <a:srgbClr val="767779"/>
              </a:solidFill>
            </a:endParaRPr>
          </a:p>
        </p:txBody>
      </p:sp>
    </p:spTree>
    <p:extLst>
      <p:ext uri="{BB962C8B-B14F-4D97-AF65-F5344CB8AC3E}">
        <p14:creationId xmlns:p14="http://schemas.microsoft.com/office/powerpoint/2010/main" val="38176065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 Background Element">
    <p:spTree>
      <p:nvGrpSpPr>
        <p:cNvPr id="1" name=""/>
        <p:cNvGrpSpPr/>
        <p:nvPr/>
      </p:nvGrpSpPr>
      <p:grpSpPr>
        <a:xfrm>
          <a:off x="0" y="0"/>
          <a:ext cx="0" cy="0"/>
          <a:chOff x="0" y="0"/>
          <a:chExt cx="0" cy="0"/>
        </a:xfrm>
      </p:grpSpPr>
      <p:pic>
        <p:nvPicPr>
          <p:cNvPr id="4"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808163"/>
            <a:ext cx="9144000" cy="170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ja-JP" altLang="en-US" smtClean="0"/>
              <a:t>マスタ タイトルの書式設定</a:t>
            </a:r>
            <a:endParaRPr lang="en-US"/>
          </a:p>
        </p:txBody>
      </p:sp>
      <p:sp>
        <p:nvSpPr>
          <p:cNvPr id="3" name="Content Placeholder 2"/>
          <p:cNvSpPr>
            <a:spLocks noGrp="1"/>
          </p:cNvSpPr>
          <p:nvPr>
            <p:ph idx="1"/>
          </p:nvPr>
        </p:nvSpPr>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Rectangle 3768"/>
          <p:cNvSpPr>
            <a:spLocks noGrp="1" noChangeArrowheads="1"/>
          </p:cNvSpPr>
          <p:nvPr>
            <p:ph type="sldNum" sz="quarter" idx="10"/>
          </p:nvPr>
        </p:nvSpPr>
        <p:spPr/>
        <p:txBody>
          <a:bodyPr/>
          <a:lstStyle>
            <a:lvl1pPr>
              <a:defRPr/>
            </a:lvl1pPr>
          </a:lstStyle>
          <a:p>
            <a:pPr>
              <a:defRPr/>
            </a:pPr>
            <a:fld id="{D39A7A03-DBEE-4A7C-A75E-8067804794BF}" type="slidenum">
              <a:rPr lang="en-US" altLang="ja-JP">
                <a:solidFill>
                  <a:srgbClr val="767779"/>
                </a:solidFill>
              </a:rPr>
              <a:pPr>
                <a:defRPr/>
              </a:pPr>
              <a:t>‹#›</a:t>
            </a:fld>
            <a:endParaRPr lang="en-US" altLang="ja-JP">
              <a:solidFill>
                <a:srgbClr val="767779"/>
              </a:solidFill>
            </a:endParaRPr>
          </a:p>
        </p:txBody>
      </p:sp>
    </p:spTree>
    <p:extLst>
      <p:ext uri="{BB962C8B-B14F-4D97-AF65-F5344CB8AC3E}">
        <p14:creationId xmlns:p14="http://schemas.microsoft.com/office/powerpoint/2010/main" val="18886443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pic>
        <p:nvPicPr>
          <p:cNvPr id="4" name="Picture 9" descr="Agenda.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ltGray">
          <a:xfrm>
            <a:off x="0" y="4772034"/>
            <a:ext cx="91440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ja-JP" altLang="en-US" smtClean="0"/>
              <a:t>マスタ タイトルの書式設定</a:t>
            </a:r>
            <a:endParaRPr lang="en-US"/>
          </a:p>
        </p:txBody>
      </p:sp>
      <p:sp>
        <p:nvSpPr>
          <p:cNvPr id="3" name="Content Placeholder 2"/>
          <p:cNvSpPr>
            <a:spLocks noGrp="1"/>
          </p:cNvSpPr>
          <p:nvPr>
            <p:ph idx="1"/>
          </p:nvPr>
        </p:nvSpPr>
        <p:spPr/>
        <p:txBody>
          <a:bodyPr/>
          <a:lstStyle>
            <a:lvl1pPr>
              <a:spcBef>
                <a:spcPts val="2400"/>
              </a:spcBef>
              <a:defRPr/>
            </a:lvl1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Rectangle 3768"/>
          <p:cNvSpPr>
            <a:spLocks noGrp="1" noChangeArrowheads="1"/>
          </p:cNvSpPr>
          <p:nvPr>
            <p:ph type="sldNum" sz="quarter" idx="10"/>
          </p:nvPr>
        </p:nvSpPr>
        <p:spPr/>
        <p:txBody>
          <a:bodyPr/>
          <a:lstStyle>
            <a:lvl1pPr>
              <a:defRPr>
                <a:solidFill>
                  <a:schemeClr val="bg1"/>
                </a:solidFill>
              </a:defRPr>
            </a:lvl1pPr>
          </a:lstStyle>
          <a:p>
            <a:pPr>
              <a:defRPr/>
            </a:pPr>
            <a:fld id="{82A04AD8-6256-400A-A176-7371156413A2}" type="slidenum">
              <a:rPr lang="en-US" altLang="ja-JP">
                <a:solidFill>
                  <a:srgbClr val="FFFFFF"/>
                </a:solidFill>
              </a:rPr>
              <a:pPr>
                <a:defRPr/>
              </a:pPr>
              <a:t>‹#›</a:t>
            </a:fld>
            <a:endParaRPr lang="en-US" altLang="ja-JP">
              <a:solidFill>
                <a:srgbClr val="FFFFFF"/>
              </a:solidFill>
            </a:endParaRPr>
          </a:p>
        </p:txBody>
      </p:sp>
    </p:spTree>
    <p:extLst>
      <p:ext uri="{BB962C8B-B14F-4D97-AF65-F5344CB8AC3E}">
        <p14:creationId xmlns:p14="http://schemas.microsoft.com/office/powerpoint/2010/main" val="33006365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pic>
        <p:nvPicPr>
          <p:cNvPr id="4" name="Picture 12" descr="Divider_960.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ltGray">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idx="1"/>
          </p:nvPr>
        </p:nvSpPr>
        <p:spPr>
          <a:xfrm>
            <a:off x="595885" y="3456233"/>
            <a:ext cx="5009749" cy="1500187"/>
          </a:xfrm>
          <a:noFill/>
          <a:ln w="9525" algn="ctr">
            <a:noFill/>
            <a:miter lim="800000"/>
            <a:headEnd/>
            <a:tailEnd/>
          </a:ln>
          <a:effectLst/>
        </p:spPr>
        <p:txBody>
          <a:bodyPr/>
          <a:lstStyle>
            <a:lvl1pPr marL="0" indent="0" algn="l" rtl="0" eaLnBrk="1" fontAlgn="base" hangingPunct="1">
              <a:lnSpc>
                <a:spcPct val="90000"/>
              </a:lnSpc>
              <a:spcBef>
                <a:spcPct val="50000"/>
              </a:spcBef>
              <a:spcAft>
                <a:spcPct val="0"/>
              </a:spcAft>
              <a:buClr>
                <a:schemeClr val="accent4"/>
              </a:buClr>
              <a:buFontTx/>
              <a:buNone/>
              <a:defRPr lang="en-US" sz="1600" smtClean="0">
                <a:solidFill>
                  <a:schemeClr val="bg1"/>
                </a:solidFill>
                <a:latin typeface="Meiryo UI" pitchFamily="50" charset="-128"/>
                <a:ea typeface="Meiryo UI" pitchFamily="50" charset="-128"/>
                <a:cs typeface="Meiryo UI" pitchFamily="50" charset="-128"/>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smtClean="0"/>
              <a:t>マスタ テキストの書式設定</a:t>
            </a:r>
          </a:p>
        </p:txBody>
      </p:sp>
      <p:sp>
        <p:nvSpPr>
          <p:cNvPr id="2" name="Title 1"/>
          <p:cNvSpPr>
            <a:spLocks noGrp="1"/>
          </p:cNvSpPr>
          <p:nvPr>
            <p:ph type="title"/>
          </p:nvPr>
        </p:nvSpPr>
        <p:spPr>
          <a:xfrm>
            <a:off x="595882" y="1772129"/>
            <a:ext cx="6224400" cy="1362075"/>
          </a:xfrm>
          <a:noFill/>
          <a:ln w="9525" algn="ctr">
            <a:noFill/>
            <a:miter lim="800000"/>
            <a:headEnd/>
            <a:tailEnd/>
          </a:ln>
          <a:effectLst/>
        </p:spPr>
        <p:txBody>
          <a:bodyPr anchor="b"/>
          <a:lstStyle>
            <a:lvl1pPr algn="l">
              <a:defRPr kumimoji="0" lang="en-US" sz="2800" b="1" i="0" u="none" strike="noStrike" kern="0" cap="none" spc="0" normalizeH="0" baseline="0" noProof="0" dirty="0" smtClean="0">
                <a:ln>
                  <a:noFill/>
                </a:ln>
                <a:solidFill>
                  <a:schemeClr val="bg1"/>
                </a:solidFill>
                <a:effectLst/>
                <a:uLnTx/>
                <a:uFillTx/>
                <a:latin typeface="Meiryo UI" pitchFamily="50" charset="-128"/>
                <a:ea typeface="Meiryo UI" pitchFamily="50" charset="-128"/>
                <a:cs typeface="Meiryo UI" pitchFamily="50" charset="-128"/>
              </a:defRPr>
            </a:lvl1pPr>
          </a:lstStyle>
          <a:p>
            <a:pPr lvl="0"/>
            <a:r>
              <a:rPr lang="ja-JP" altLang="en-US" smtClean="0"/>
              <a:t>マスタ タイトルの書式設定</a:t>
            </a:r>
            <a:endParaRPr lang="en-US"/>
          </a:p>
        </p:txBody>
      </p:sp>
      <p:sp>
        <p:nvSpPr>
          <p:cNvPr id="5" name="Rectangle 3768"/>
          <p:cNvSpPr>
            <a:spLocks noGrp="1" noChangeArrowheads="1"/>
          </p:cNvSpPr>
          <p:nvPr>
            <p:ph type="sldNum" sz="quarter" idx="10"/>
          </p:nvPr>
        </p:nvSpPr>
        <p:spPr/>
        <p:txBody>
          <a:bodyPr/>
          <a:lstStyle>
            <a:lvl1pPr>
              <a:defRPr>
                <a:solidFill>
                  <a:schemeClr val="bg1"/>
                </a:solidFill>
              </a:defRPr>
            </a:lvl1pPr>
          </a:lstStyle>
          <a:p>
            <a:pPr>
              <a:defRPr/>
            </a:pPr>
            <a:fld id="{81CE7181-78CE-4863-804B-547C8390B0BA}" type="slidenum">
              <a:rPr lang="en-US" altLang="ja-JP">
                <a:solidFill>
                  <a:srgbClr val="FFFFFF"/>
                </a:solidFill>
              </a:rPr>
              <a:pPr>
                <a:defRPr/>
              </a:pPr>
              <a:t>‹#›</a:t>
            </a:fld>
            <a:endParaRPr lang="en-US" altLang="ja-JP">
              <a:solidFill>
                <a:srgbClr val="FFFFFF"/>
              </a:solidFill>
            </a:endParaRPr>
          </a:p>
        </p:txBody>
      </p:sp>
    </p:spTree>
    <p:extLst>
      <p:ext uri="{BB962C8B-B14F-4D97-AF65-F5344CB8AC3E}">
        <p14:creationId xmlns:p14="http://schemas.microsoft.com/office/powerpoint/2010/main" val="26627381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Picture 6" descr="ThankYou_960x720.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ltGray">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85834" y="2305153"/>
            <a:ext cx="6224400" cy="1362075"/>
          </a:xfrm>
          <a:noFill/>
          <a:ln w="9525" algn="ctr">
            <a:noFill/>
            <a:miter lim="800000"/>
            <a:headEnd/>
            <a:tailEnd/>
          </a:ln>
          <a:effectLst/>
        </p:spPr>
        <p:txBody>
          <a:bodyPr anchor="b"/>
          <a:lstStyle>
            <a:lvl1pPr algn="l">
              <a:defRPr kumimoji="0" lang="en-US" sz="4000" b="0" i="0" u="none" strike="noStrike" kern="0" cap="none" spc="0" normalizeH="0" baseline="0" noProof="0" dirty="0" smtClean="0">
                <a:ln>
                  <a:noFill/>
                </a:ln>
                <a:solidFill>
                  <a:schemeClr val="tx1"/>
                </a:solidFill>
                <a:effectLst/>
                <a:uLnTx/>
                <a:uFillTx/>
                <a:latin typeface="Meiryo UI" pitchFamily="50" charset="-128"/>
                <a:ea typeface="Meiryo UI" pitchFamily="50" charset="-128"/>
                <a:cs typeface="Meiryo UI" pitchFamily="50" charset="-128"/>
              </a:defRPr>
            </a:lvl1pPr>
          </a:lstStyle>
          <a:p>
            <a:pPr lvl="0"/>
            <a:r>
              <a:rPr lang="ja-JP" altLang="en-US" smtClean="0"/>
              <a:t>マスタ タイトルの書式設定</a:t>
            </a:r>
            <a:endParaRPr lang="en-US" dirty="0"/>
          </a:p>
        </p:txBody>
      </p:sp>
      <p:sp>
        <p:nvSpPr>
          <p:cNvPr id="4" name="Rectangle 3768"/>
          <p:cNvSpPr>
            <a:spLocks noGrp="1" noChangeArrowheads="1"/>
          </p:cNvSpPr>
          <p:nvPr>
            <p:ph type="sldNum" sz="quarter" idx="10"/>
          </p:nvPr>
        </p:nvSpPr>
        <p:spPr/>
        <p:txBody>
          <a:bodyPr/>
          <a:lstStyle>
            <a:lvl1pPr>
              <a:defRPr>
                <a:solidFill>
                  <a:schemeClr val="bg1"/>
                </a:solidFill>
              </a:defRPr>
            </a:lvl1pPr>
          </a:lstStyle>
          <a:p>
            <a:pPr>
              <a:defRPr/>
            </a:pPr>
            <a:fld id="{152BC9C7-48CA-49E2-AD1D-D754C597FA80}" type="slidenum">
              <a:rPr lang="en-US" altLang="ja-JP">
                <a:solidFill>
                  <a:srgbClr val="FFFFFF"/>
                </a:solidFill>
              </a:rPr>
              <a:pPr>
                <a:defRPr/>
              </a:pPr>
              <a:t>‹#›</a:t>
            </a:fld>
            <a:endParaRPr lang="en-US" altLang="ja-JP">
              <a:solidFill>
                <a:srgbClr val="FFFFFF"/>
              </a:solidFill>
            </a:endParaRPr>
          </a:p>
        </p:txBody>
      </p:sp>
    </p:spTree>
    <p:extLst>
      <p:ext uri="{BB962C8B-B14F-4D97-AF65-F5344CB8AC3E}">
        <p14:creationId xmlns:p14="http://schemas.microsoft.com/office/powerpoint/2010/main" val="15226565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 タイトルの書式設定</a:t>
            </a:r>
            <a:endParaRPr lang="en-US" dirty="0"/>
          </a:p>
        </p:txBody>
      </p:sp>
      <p:sp>
        <p:nvSpPr>
          <p:cNvPr id="3" name="Content Placeholder 2"/>
          <p:cNvSpPr>
            <a:spLocks noGrp="1"/>
          </p:cNvSpPr>
          <p:nvPr>
            <p:ph sz="half" idx="1"/>
          </p:nvPr>
        </p:nvSpPr>
        <p:spPr>
          <a:xfrm>
            <a:off x="438150" y="1543049"/>
            <a:ext cx="3278188" cy="5124451"/>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3868752" y="1543049"/>
            <a:ext cx="3278187" cy="5124451"/>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5" name="Rectangle 3768"/>
          <p:cNvSpPr>
            <a:spLocks noGrp="1" noChangeArrowheads="1"/>
          </p:cNvSpPr>
          <p:nvPr>
            <p:ph type="sldNum" sz="quarter" idx="10"/>
          </p:nvPr>
        </p:nvSpPr>
        <p:spPr/>
        <p:txBody>
          <a:bodyPr/>
          <a:lstStyle>
            <a:lvl1pPr>
              <a:defRPr/>
            </a:lvl1pPr>
          </a:lstStyle>
          <a:p>
            <a:pPr>
              <a:defRPr/>
            </a:pPr>
            <a:fld id="{573327CE-3A7D-4596-91A8-416360496BB8}" type="slidenum">
              <a:rPr lang="en-US" altLang="ja-JP">
                <a:solidFill>
                  <a:srgbClr val="767779"/>
                </a:solidFill>
              </a:rPr>
              <a:pPr>
                <a:defRPr/>
              </a:pPr>
              <a:t>‹#›</a:t>
            </a:fld>
            <a:endParaRPr lang="en-US" altLang="ja-JP">
              <a:solidFill>
                <a:srgbClr val="767779"/>
              </a:solidFill>
            </a:endParaRPr>
          </a:p>
        </p:txBody>
      </p:sp>
    </p:spTree>
    <p:extLst>
      <p:ext uri="{BB962C8B-B14F-4D97-AF65-F5344CB8AC3E}">
        <p14:creationId xmlns:p14="http://schemas.microsoft.com/office/powerpoint/2010/main" val="7661581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 タイトルの書式設定</a:t>
            </a:r>
            <a:endParaRPr lang="en-US"/>
          </a:p>
        </p:txBody>
      </p:sp>
      <p:sp>
        <p:nvSpPr>
          <p:cNvPr id="3" name="Rectangle 3768"/>
          <p:cNvSpPr>
            <a:spLocks noGrp="1" noChangeArrowheads="1"/>
          </p:cNvSpPr>
          <p:nvPr>
            <p:ph type="sldNum" sz="quarter" idx="10"/>
          </p:nvPr>
        </p:nvSpPr>
        <p:spPr/>
        <p:txBody>
          <a:bodyPr/>
          <a:lstStyle>
            <a:lvl1pPr>
              <a:defRPr/>
            </a:lvl1pPr>
          </a:lstStyle>
          <a:p>
            <a:pPr>
              <a:defRPr/>
            </a:pPr>
            <a:fld id="{6FA64890-739F-41FC-9507-A2812E18A739}" type="slidenum">
              <a:rPr lang="en-US" altLang="ja-JP">
                <a:solidFill>
                  <a:srgbClr val="767779"/>
                </a:solidFill>
              </a:rPr>
              <a:pPr>
                <a:defRPr/>
              </a:pPr>
              <a:t>‹#›</a:t>
            </a:fld>
            <a:endParaRPr lang="en-US" altLang="ja-JP">
              <a:solidFill>
                <a:srgbClr val="767779"/>
              </a:solidFill>
            </a:endParaRPr>
          </a:p>
        </p:txBody>
      </p:sp>
    </p:spTree>
    <p:extLst>
      <p:ext uri="{BB962C8B-B14F-4D97-AF65-F5344CB8AC3E}">
        <p14:creationId xmlns:p14="http://schemas.microsoft.com/office/powerpoint/2010/main" val="366217732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3768"/>
          <p:cNvSpPr>
            <a:spLocks noGrp="1" noChangeArrowheads="1"/>
          </p:cNvSpPr>
          <p:nvPr>
            <p:ph type="sldNum" sz="quarter" idx="10"/>
          </p:nvPr>
        </p:nvSpPr>
        <p:spPr/>
        <p:txBody>
          <a:bodyPr/>
          <a:lstStyle>
            <a:lvl1pPr>
              <a:defRPr/>
            </a:lvl1pPr>
          </a:lstStyle>
          <a:p>
            <a:pPr>
              <a:defRPr/>
            </a:pPr>
            <a:fld id="{747CB6FC-8F8E-4E5E-A250-7E6BFDACFCD0}" type="slidenum">
              <a:rPr lang="en-US" altLang="ja-JP">
                <a:solidFill>
                  <a:srgbClr val="767779"/>
                </a:solidFill>
              </a:rPr>
              <a:pPr>
                <a:defRPr/>
              </a:pPr>
              <a:t>‹#›</a:t>
            </a:fld>
            <a:endParaRPr lang="en-US" altLang="ja-JP">
              <a:solidFill>
                <a:srgbClr val="767779"/>
              </a:solidFill>
            </a:endParaRPr>
          </a:p>
        </p:txBody>
      </p:sp>
    </p:spTree>
    <p:extLst>
      <p:ext uri="{BB962C8B-B14F-4D97-AF65-F5344CB8AC3E}">
        <p14:creationId xmlns:p14="http://schemas.microsoft.com/office/powerpoint/2010/main" val="911498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573106" y="495927"/>
            <a:ext cx="8004175" cy="708479"/>
          </a:xfrm>
        </p:spPr>
        <p:txBody>
          <a:bodyPr lIns="0" tIns="0" rIns="0" bIns="91440" anchor="b"/>
          <a:lstStyle>
            <a:lvl1pPr>
              <a:defRPr sz="3600">
                <a:solidFill>
                  <a:schemeClr val="tx2"/>
                </a:solidFill>
              </a:defRPr>
            </a:lvl1pPr>
          </a:lstStyle>
          <a:p>
            <a:r>
              <a:rPr lang="en-US" smtClean="0"/>
              <a:t>Click to edit Master title style</a:t>
            </a:r>
            <a:endParaRPr lang="en-US" dirty="0"/>
          </a:p>
        </p:txBody>
      </p:sp>
      <p:pic>
        <p:nvPicPr>
          <p:cNvPr id="16" name="図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69316" y="6410987"/>
            <a:ext cx="871537" cy="293136"/>
          </a:xfrm>
          <a:prstGeom prst="rect">
            <a:avLst/>
          </a:prstGeom>
        </p:spPr>
      </p:pic>
      <p:sp>
        <p:nvSpPr>
          <p:cNvPr id="17" name="Rectangle 4"/>
          <p:cNvSpPr/>
          <p:nvPr userDrawn="1"/>
        </p:nvSpPr>
        <p:spPr>
          <a:xfrm>
            <a:off x="-1" y="6267455"/>
            <a:ext cx="9144001" cy="59054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ＭＳ Ｐゴシック" charset="0"/>
              <a:cs typeface="ＭＳ Ｐゴシック" charset="0"/>
            </a:endParaRPr>
          </a:p>
        </p:txBody>
      </p:sp>
      <p:cxnSp>
        <p:nvCxnSpPr>
          <p:cNvPr id="18" name="Straight Arrow Connector 5"/>
          <p:cNvCxnSpPr/>
          <p:nvPr userDrawn="1"/>
        </p:nvCxnSpPr>
        <p:spPr>
          <a:xfrm>
            <a:off x="711200" y="6441020"/>
            <a:ext cx="0" cy="245533"/>
          </a:xfrm>
          <a:prstGeom prst="straightConnector1">
            <a:avLst/>
          </a:prstGeom>
          <a:ln w="12700">
            <a:solidFill>
              <a:srgbClr val="BCBEC0"/>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19" name="TextBox 7"/>
          <p:cNvSpPr txBox="1">
            <a:spLocks noChangeArrowheads="1"/>
          </p:cNvSpPr>
          <p:nvPr userDrawn="1"/>
        </p:nvSpPr>
        <p:spPr bwMode="auto">
          <a:xfrm>
            <a:off x="457215" y="6373284"/>
            <a:ext cx="231775" cy="372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F4AD40E4-0F87-D445-B970-ED7045192DE5}" type="slidenum">
              <a:rPr lang="en-US" sz="800" smtClean="0">
                <a:solidFill>
                  <a:srgbClr val="7F7F7F"/>
                </a:solidFill>
              </a:rPr>
              <a:pPr eaLnBrk="1" hangingPunct="1">
                <a:defRPr/>
              </a:pPr>
              <a:t>‹#›</a:t>
            </a:fld>
            <a:endParaRPr lang="en-US" sz="800" smtClean="0">
              <a:solidFill>
                <a:srgbClr val="7F7F7F"/>
              </a:solidFill>
            </a:endParaRPr>
          </a:p>
        </p:txBody>
      </p:sp>
      <p:sp>
        <p:nvSpPr>
          <p:cNvPr id="20" name="TextBox 6"/>
          <p:cNvSpPr txBox="1">
            <a:spLocks noChangeArrowheads="1"/>
          </p:cNvSpPr>
          <p:nvPr userDrawn="1"/>
        </p:nvSpPr>
        <p:spPr bwMode="auto">
          <a:xfrm>
            <a:off x="835025" y="6418263"/>
            <a:ext cx="2973650" cy="279400"/>
          </a:xfrm>
          <a:prstGeom prst="rect">
            <a:avLst/>
          </a:prstGeom>
          <a:noFill/>
          <a:ln>
            <a:noFill/>
          </a:ln>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defRPr/>
            </a:pPr>
            <a:r>
              <a:rPr lang="en-US" altLang="ja-JP" sz="800" dirty="0" smtClean="0">
                <a:solidFill>
                  <a:schemeClr val="tx1">
                    <a:lumMod val="60000"/>
                    <a:lumOff val="40000"/>
                  </a:schemeClr>
                </a:solidFill>
              </a:rPr>
              <a:t>Copyright © 2015 Trend Micro Incorporated. All rights reserved. </a:t>
            </a:r>
            <a:endParaRPr lang="en-US" altLang="ja-JP" sz="800" dirty="0">
              <a:solidFill>
                <a:schemeClr val="tx1">
                  <a:lumMod val="60000"/>
                  <a:lumOff val="40000"/>
                </a:schemeClr>
              </a:solidFill>
            </a:endParaRPr>
          </a:p>
        </p:txBody>
      </p:sp>
      <p:pic>
        <p:nvPicPr>
          <p:cNvPr id="21" name="図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74572" y="6413095"/>
            <a:ext cx="871537" cy="293136"/>
          </a:xfrm>
          <a:prstGeom prst="rect">
            <a:avLst/>
          </a:prstGeom>
        </p:spPr>
      </p:pic>
    </p:spTree>
    <p:extLst>
      <p:ext uri="{BB962C8B-B14F-4D97-AF65-F5344CB8AC3E}">
        <p14:creationId xmlns:p14="http://schemas.microsoft.com/office/powerpoint/2010/main" val="2001148908"/>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4" name="Picture 3766" descr="title_Enterprise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75"/>
            <a:ext cx="9144000" cy="686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3763"/>
          <p:cNvSpPr>
            <a:spLocks noChangeShapeType="1"/>
          </p:cNvSpPr>
          <p:nvPr/>
        </p:nvSpPr>
        <p:spPr bwMode="auto">
          <a:xfrm>
            <a:off x="1066810" y="5454651"/>
            <a:ext cx="2970213" cy="0"/>
          </a:xfrm>
          <a:prstGeom prst="line">
            <a:avLst/>
          </a:prstGeom>
          <a:noFill/>
          <a:ln w="12700">
            <a:solidFill>
              <a:schemeClr val="accent2"/>
            </a:solidFill>
            <a:round/>
            <a:headEnd/>
            <a:tailEnd/>
          </a:ln>
        </p:spPr>
        <p:txBody>
          <a:bodyPr wrap="none" anchor="ctr"/>
          <a:lstStyle/>
          <a:p>
            <a:pPr defTabSz="914400" eaLnBrk="1" hangingPunct="1">
              <a:defRPr/>
            </a:pPr>
            <a:endParaRPr lang="ja-JP" altLang="en-US" sz="1600" b="1">
              <a:solidFill>
                <a:srgbClr val="5F5F5F"/>
              </a:solidFill>
              <a:latin typeface="Arial" pitchFamily="34" charset="0"/>
              <a:ea typeface="ＭＳ Ｐゴシック" pitchFamily="50" charset="-128"/>
              <a:cs typeface="Arial"/>
            </a:endParaRPr>
          </a:p>
        </p:txBody>
      </p:sp>
      <p:sp>
        <p:nvSpPr>
          <p:cNvPr id="6" name="Text Box 3765"/>
          <p:cNvSpPr txBox="1">
            <a:spLocks noChangeArrowheads="1"/>
          </p:cNvSpPr>
          <p:nvPr/>
        </p:nvSpPr>
        <p:spPr bwMode="auto">
          <a:xfrm>
            <a:off x="4414603" y="6467475"/>
            <a:ext cx="1329210" cy="184666"/>
          </a:xfrm>
          <a:prstGeom prst="rect">
            <a:avLst/>
          </a:prstGeom>
          <a:noFill/>
          <a:ln w="9525" algn="ctr">
            <a:noFill/>
            <a:miter lim="800000"/>
            <a:headEnd/>
            <a:tailEnd/>
          </a:ln>
        </p:spPr>
        <p:txBody>
          <a:bodyPr wrap="none">
            <a:spAutoFit/>
          </a:bodyPr>
          <a:lstStyle/>
          <a:p>
            <a:pPr algn="ctr" defTabSz="914400" eaLnBrk="1" hangingPunct="1">
              <a:defRPr/>
            </a:pPr>
            <a:r>
              <a:rPr lang="en-US" altLang="ja-JP" sz="600">
                <a:solidFill>
                  <a:srgbClr val="5F5F5F"/>
                </a:solidFill>
                <a:latin typeface="Arial" pitchFamily="34" charset="0"/>
                <a:ea typeface="ＭＳ Ｐゴシック" pitchFamily="50" charset="-128"/>
                <a:cs typeface="Arial"/>
              </a:rPr>
              <a:t>Copyright 2012   Trend Micro Inc.</a:t>
            </a:r>
          </a:p>
        </p:txBody>
      </p:sp>
      <p:pic>
        <p:nvPicPr>
          <p:cNvPr id="7" name="Picture 11" descr="TM_logo_newtag_horiz_4c.png"/>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25456" y="323852"/>
            <a:ext cx="2651125"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468" name="Rectangle 3748"/>
          <p:cNvSpPr>
            <a:spLocks noGrp="1" noChangeArrowheads="1"/>
          </p:cNvSpPr>
          <p:nvPr>
            <p:ph type="subTitle" sz="quarter" idx="1"/>
          </p:nvPr>
        </p:nvSpPr>
        <p:spPr>
          <a:xfrm>
            <a:off x="1004888" y="5553075"/>
            <a:ext cx="6400800" cy="838200"/>
          </a:xfrm>
          <a:ln/>
        </p:spPr>
        <p:txBody>
          <a:bodyPr/>
          <a:lstStyle>
            <a:lvl1pPr marL="0" indent="0">
              <a:buFontTx/>
              <a:buNone/>
              <a:defRPr sz="1700"/>
            </a:lvl1pPr>
          </a:lstStyle>
          <a:p>
            <a:r>
              <a:rPr lang="en-US" smtClean="0"/>
              <a:t>Click to edit Master subtitle style</a:t>
            </a:r>
            <a:endParaRPr lang="en-US"/>
          </a:p>
        </p:txBody>
      </p:sp>
      <p:sp>
        <p:nvSpPr>
          <p:cNvPr id="34466" name="Rectangle 3746"/>
          <p:cNvSpPr>
            <a:spLocks noGrp="1" noChangeArrowheads="1"/>
          </p:cNvSpPr>
          <p:nvPr>
            <p:ph type="ctrTitle" sz="quarter"/>
          </p:nvPr>
        </p:nvSpPr>
        <p:spPr>
          <a:xfrm>
            <a:off x="990600" y="4832359"/>
            <a:ext cx="6453188" cy="511175"/>
          </a:xfrm>
          <a:ln/>
        </p:spPr>
        <p:txBody>
          <a:bodyPr/>
          <a:lstStyle>
            <a:lvl1pPr>
              <a:defRPr/>
            </a:lvl1pPr>
          </a:lstStyle>
          <a:p>
            <a:r>
              <a:rPr lang="en-US" smtClean="0"/>
              <a:t>Click to edit Master title style</a:t>
            </a:r>
            <a:endParaRPr lang="en-US"/>
          </a:p>
        </p:txBody>
      </p:sp>
      <p:sp>
        <p:nvSpPr>
          <p:cNvPr id="8" name="Rectangle 3768"/>
          <p:cNvSpPr>
            <a:spLocks noGrp="1" noChangeArrowheads="1"/>
          </p:cNvSpPr>
          <p:nvPr>
            <p:ph type="sldNum" sz="quarter" idx="10"/>
          </p:nvPr>
        </p:nvSpPr>
        <p:spPr/>
        <p:txBody>
          <a:bodyPr/>
          <a:lstStyle>
            <a:lvl1pPr>
              <a:defRPr/>
            </a:lvl1pPr>
          </a:lstStyle>
          <a:p>
            <a:pPr>
              <a:defRPr/>
            </a:pPr>
            <a:fld id="{E76D4288-3864-455D-87D9-6A72BD1B93E7}" type="slidenum">
              <a:rPr lang="en-US" altLang="ja-JP">
                <a:solidFill>
                  <a:srgbClr val="808080"/>
                </a:solidFill>
              </a:rPr>
              <a:pPr>
                <a:defRPr/>
              </a:pPr>
              <a:t>‹#›</a:t>
            </a:fld>
            <a:endParaRPr lang="en-US" altLang="ja-JP">
              <a:solidFill>
                <a:srgbClr val="808080"/>
              </a:solidFill>
            </a:endParaRPr>
          </a:p>
        </p:txBody>
      </p:sp>
    </p:spTree>
    <p:extLst>
      <p:ext uri="{BB962C8B-B14F-4D97-AF65-F5344CB8AC3E}">
        <p14:creationId xmlns:p14="http://schemas.microsoft.com/office/powerpoint/2010/main" val="3641137748"/>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タイトル スライド">
    <p:spTree>
      <p:nvGrpSpPr>
        <p:cNvPr id="1" name=""/>
        <p:cNvGrpSpPr/>
        <p:nvPr/>
      </p:nvGrpSpPr>
      <p:grpSpPr>
        <a:xfrm>
          <a:off x="0" y="0"/>
          <a:ext cx="0" cy="0"/>
          <a:chOff x="0" y="0"/>
          <a:chExt cx="0" cy="0"/>
        </a:xfrm>
      </p:grpSpPr>
      <p:pic>
        <p:nvPicPr>
          <p:cNvPr id="4" name="Picture 11" descr="ENT_cover_960.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ltGray">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468" name="Rectangle 3748"/>
          <p:cNvSpPr>
            <a:spLocks noGrp="1" noChangeArrowheads="1"/>
          </p:cNvSpPr>
          <p:nvPr>
            <p:ph type="subTitle" sz="quarter" idx="1"/>
          </p:nvPr>
        </p:nvSpPr>
        <p:spPr>
          <a:xfrm>
            <a:off x="595449" y="4259887"/>
            <a:ext cx="4972838" cy="838200"/>
          </a:xfrm>
          <a:ln/>
        </p:spPr>
        <p:txBody>
          <a:bodyPr/>
          <a:lstStyle>
            <a:lvl1pPr marL="0" indent="0">
              <a:buFontTx/>
              <a:buNone/>
              <a:defRPr sz="1600">
                <a:solidFill>
                  <a:schemeClr val="bg1"/>
                </a:solidFill>
              </a:defRPr>
            </a:lvl1pPr>
          </a:lstStyle>
          <a:p>
            <a:r>
              <a:rPr lang="ja-JP" altLang="en-US" smtClean="0"/>
              <a:t>マスタ サブタイトルの書式設定</a:t>
            </a:r>
            <a:endParaRPr lang="en-US"/>
          </a:p>
        </p:txBody>
      </p:sp>
      <p:sp>
        <p:nvSpPr>
          <p:cNvPr id="34466" name="Rectangle 3746"/>
          <p:cNvSpPr>
            <a:spLocks noGrp="1" noChangeArrowheads="1"/>
          </p:cNvSpPr>
          <p:nvPr>
            <p:ph type="ctrTitle" sz="quarter"/>
          </p:nvPr>
        </p:nvSpPr>
        <p:spPr>
          <a:xfrm>
            <a:off x="594810" y="3421169"/>
            <a:ext cx="5382911" cy="511175"/>
          </a:xfrm>
          <a:ln/>
        </p:spPr>
        <p:txBody>
          <a:bodyPr anchor="b"/>
          <a:lstStyle>
            <a:lvl1pPr>
              <a:defRPr sz="2800" b="1">
                <a:solidFill>
                  <a:schemeClr val="bg1"/>
                </a:solidFill>
              </a:defRPr>
            </a:lvl1pPr>
          </a:lstStyle>
          <a:p>
            <a:r>
              <a:rPr lang="ja-JP" altLang="en-US" smtClean="0"/>
              <a:t>マスタ タイトルの書式設定</a:t>
            </a:r>
            <a:endParaRPr lang="en-US" dirty="0"/>
          </a:p>
        </p:txBody>
      </p:sp>
      <p:sp>
        <p:nvSpPr>
          <p:cNvPr id="5" name="Rectangle 3768"/>
          <p:cNvSpPr>
            <a:spLocks noGrp="1" noChangeArrowheads="1"/>
          </p:cNvSpPr>
          <p:nvPr>
            <p:ph type="sldNum" sz="quarter" idx="10"/>
          </p:nvPr>
        </p:nvSpPr>
        <p:spPr/>
        <p:txBody>
          <a:bodyPr/>
          <a:lstStyle>
            <a:lvl1pPr>
              <a:defRPr>
                <a:solidFill>
                  <a:schemeClr val="bg1"/>
                </a:solidFill>
              </a:defRPr>
            </a:lvl1pPr>
          </a:lstStyle>
          <a:p>
            <a:pPr>
              <a:defRPr/>
            </a:pPr>
            <a:fld id="{CF89965C-E2D4-4D0F-A619-441D709542AE}" type="slidenum">
              <a:rPr lang="en-US" altLang="ja-JP">
                <a:solidFill>
                  <a:srgbClr val="FFFFFF"/>
                </a:solidFill>
              </a:rPr>
              <a:pPr>
                <a:defRPr/>
              </a:pPr>
              <a:t>‹#›</a:t>
            </a:fld>
            <a:endParaRPr lang="en-US" altLang="ja-JP">
              <a:solidFill>
                <a:srgbClr val="FFFFFF"/>
              </a:solidFill>
            </a:endParaRPr>
          </a:p>
        </p:txBody>
      </p:sp>
    </p:spTree>
    <p:extLst>
      <p:ext uri="{BB962C8B-B14F-4D97-AF65-F5344CB8AC3E}">
        <p14:creationId xmlns:p14="http://schemas.microsoft.com/office/powerpoint/2010/main" val="2233166628"/>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 タイトルの書式設定</a:t>
            </a:r>
            <a:endParaRPr lang="en-US"/>
          </a:p>
        </p:txBody>
      </p:sp>
      <p:sp>
        <p:nvSpPr>
          <p:cNvPr id="3" name="Content Placeholder 2"/>
          <p:cNvSpPr>
            <a:spLocks noGrp="1"/>
          </p:cNvSpPr>
          <p:nvPr>
            <p:ph idx="1"/>
          </p:nvPr>
        </p:nvSpPr>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Rectangle 3768"/>
          <p:cNvSpPr>
            <a:spLocks noGrp="1" noChangeArrowheads="1"/>
          </p:cNvSpPr>
          <p:nvPr>
            <p:ph type="sldNum" sz="quarter" idx="10"/>
          </p:nvPr>
        </p:nvSpPr>
        <p:spPr/>
        <p:txBody>
          <a:bodyPr/>
          <a:lstStyle>
            <a:lvl1pPr>
              <a:defRPr/>
            </a:lvl1pPr>
          </a:lstStyle>
          <a:p>
            <a:pPr>
              <a:defRPr/>
            </a:pPr>
            <a:fld id="{512AC102-34D5-4AA0-8F7B-688928C5BCED}" type="slidenum">
              <a:rPr lang="en-US" altLang="ja-JP">
                <a:solidFill>
                  <a:srgbClr val="767779"/>
                </a:solidFill>
              </a:rPr>
              <a:pPr>
                <a:defRPr/>
              </a:pPr>
              <a:t>‹#›</a:t>
            </a:fld>
            <a:endParaRPr lang="en-US" altLang="ja-JP">
              <a:solidFill>
                <a:srgbClr val="767779"/>
              </a:solidFill>
            </a:endParaRPr>
          </a:p>
        </p:txBody>
      </p:sp>
    </p:spTree>
    <p:extLst>
      <p:ext uri="{BB962C8B-B14F-4D97-AF65-F5344CB8AC3E}">
        <p14:creationId xmlns:p14="http://schemas.microsoft.com/office/powerpoint/2010/main" val="41089433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 Background Element">
    <p:spTree>
      <p:nvGrpSpPr>
        <p:cNvPr id="1" name=""/>
        <p:cNvGrpSpPr/>
        <p:nvPr/>
      </p:nvGrpSpPr>
      <p:grpSpPr>
        <a:xfrm>
          <a:off x="0" y="0"/>
          <a:ext cx="0" cy="0"/>
          <a:chOff x="0" y="0"/>
          <a:chExt cx="0" cy="0"/>
        </a:xfrm>
      </p:grpSpPr>
      <p:pic>
        <p:nvPicPr>
          <p:cNvPr id="4"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808163"/>
            <a:ext cx="9144000" cy="170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ja-JP" altLang="en-US" smtClean="0"/>
              <a:t>マスタ タイトルの書式設定</a:t>
            </a:r>
            <a:endParaRPr lang="en-US"/>
          </a:p>
        </p:txBody>
      </p:sp>
      <p:sp>
        <p:nvSpPr>
          <p:cNvPr id="3" name="Content Placeholder 2"/>
          <p:cNvSpPr>
            <a:spLocks noGrp="1"/>
          </p:cNvSpPr>
          <p:nvPr>
            <p:ph idx="1"/>
          </p:nvPr>
        </p:nvSpPr>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Rectangle 3768"/>
          <p:cNvSpPr>
            <a:spLocks noGrp="1" noChangeArrowheads="1"/>
          </p:cNvSpPr>
          <p:nvPr>
            <p:ph type="sldNum" sz="quarter" idx="10"/>
          </p:nvPr>
        </p:nvSpPr>
        <p:spPr/>
        <p:txBody>
          <a:bodyPr/>
          <a:lstStyle>
            <a:lvl1pPr>
              <a:defRPr/>
            </a:lvl1pPr>
          </a:lstStyle>
          <a:p>
            <a:pPr>
              <a:defRPr/>
            </a:pPr>
            <a:fld id="{D39A7A03-DBEE-4A7C-A75E-8067804794BF}" type="slidenum">
              <a:rPr lang="en-US" altLang="ja-JP">
                <a:solidFill>
                  <a:srgbClr val="767779"/>
                </a:solidFill>
              </a:rPr>
              <a:pPr>
                <a:defRPr/>
              </a:pPr>
              <a:t>‹#›</a:t>
            </a:fld>
            <a:endParaRPr lang="en-US" altLang="ja-JP">
              <a:solidFill>
                <a:srgbClr val="767779"/>
              </a:solidFill>
            </a:endParaRPr>
          </a:p>
        </p:txBody>
      </p:sp>
    </p:spTree>
    <p:extLst>
      <p:ext uri="{BB962C8B-B14F-4D97-AF65-F5344CB8AC3E}">
        <p14:creationId xmlns:p14="http://schemas.microsoft.com/office/powerpoint/2010/main" val="661603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pic>
        <p:nvPicPr>
          <p:cNvPr id="4" name="Picture 9" descr="Agenda.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ltGray">
          <a:xfrm>
            <a:off x="0" y="4772034"/>
            <a:ext cx="91440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ja-JP" altLang="en-US" smtClean="0"/>
              <a:t>マスタ タイトルの書式設定</a:t>
            </a:r>
            <a:endParaRPr lang="en-US"/>
          </a:p>
        </p:txBody>
      </p:sp>
      <p:sp>
        <p:nvSpPr>
          <p:cNvPr id="3" name="Content Placeholder 2"/>
          <p:cNvSpPr>
            <a:spLocks noGrp="1"/>
          </p:cNvSpPr>
          <p:nvPr>
            <p:ph idx="1"/>
          </p:nvPr>
        </p:nvSpPr>
        <p:spPr/>
        <p:txBody>
          <a:bodyPr/>
          <a:lstStyle>
            <a:lvl1pPr>
              <a:spcBef>
                <a:spcPts val="2400"/>
              </a:spcBef>
              <a:defRPr/>
            </a:lvl1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Rectangle 3768"/>
          <p:cNvSpPr>
            <a:spLocks noGrp="1" noChangeArrowheads="1"/>
          </p:cNvSpPr>
          <p:nvPr>
            <p:ph type="sldNum" sz="quarter" idx="10"/>
          </p:nvPr>
        </p:nvSpPr>
        <p:spPr/>
        <p:txBody>
          <a:bodyPr/>
          <a:lstStyle>
            <a:lvl1pPr>
              <a:defRPr>
                <a:solidFill>
                  <a:schemeClr val="bg1"/>
                </a:solidFill>
              </a:defRPr>
            </a:lvl1pPr>
          </a:lstStyle>
          <a:p>
            <a:pPr>
              <a:defRPr/>
            </a:pPr>
            <a:fld id="{82A04AD8-6256-400A-A176-7371156413A2}" type="slidenum">
              <a:rPr lang="en-US" altLang="ja-JP">
                <a:solidFill>
                  <a:srgbClr val="FFFFFF"/>
                </a:solidFill>
              </a:rPr>
              <a:pPr>
                <a:defRPr/>
              </a:pPr>
              <a:t>‹#›</a:t>
            </a:fld>
            <a:endParaRPr lang="en-US" altLang="ja-JP">
              <a:solidFill>
                <a:srgbClr val="FFFFFF"/>
              </a:solidFill>
            </a:endParaRPr>
          </a:p>
        </p:txBody>
      </p:sp>
    </p:spTree>
    <p:extLst>
      <p:ext uri="{BB962C8B-B14F-4D97-AF65-F5344CB8AC3E}">
        <p14:creationId xmlns:p14="http://schemas.microsoft.com/office/powerpoint/2010/main" val="387828421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pic>
        <p:nvPicPr>
          <p:cNvPr id="4" name="Picture 12" descr="Divider_960.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ltGray">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idx="1"/>
          </p:nvPr>
        </p:nvSpPr>
        <p:spPr>
          <a:xfrm>
            <a:off x="595885" y="3456233"/>
            <a:ext cx="5009749" cy="1500187"/>
          </a:xfrm>
          <a:noFill/>
          <a:ln w="9525" algn="ctr">
            <a:noFill/>
            <a:miter lim="800000"/>
            <a:headEnd/>
            <a:tailEnd/>
          </a:ln>
          <a:effectLst/>
        </p:spPr>
        <p:txBody>
          <a:bodyPr/>
          <a:lstStyle>
            <a:lvl1pPr marL="0" indent="0" algn="l" rtl="0" eaLnBrk="1" fontAlgn="base" hangingPunct="1">
              <a:lnSpc>
                <a:spcPct val="90000"/>
              </a:lnSpc>
              <a:spcBef>
                <a:spcPct val="50000"/>
              </a:spcBef>
              <a:spcAft>
                <a:spcPct val="0"/>
              </a:spcAft>
              <a:buClr>
                <a:schemeClr val="accent4"/>
              </a:buClr>
              <a:buFontTx/>
              <a:buNone/>
              <a:defRPr lang="en-US" sz="1600" smtClean="0">
                <a:solidFill>
                  <a:schemeClr val="bg1"/>
                </a:solidFill>
                <a:latin typeface="Meiryo UI" pitchFamily="50" charset="-128"/>
                <a:ea typeface="Meiryo UI" pitchFamily="50" charset="-128"/>
                <a:cs typeface="Meiryo UI" pitchFamily="50" charset="-128"/>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smtClean="0"/>
              <a:t>マスタ テキストの書式設定</a:t>
            </a:r>
          </a:p>
        </p:txBody>
      </p:sp>
      <p:sp>
        <p:nvSpPr>
          <p:cNvPr id="2" name="Title 1"/>
          <p:cNvSpPr>
            <a:spLocks noGrp="1"/>
          </p:cNvSpPr>
          <p:nvPr>
            <p:ph type="title"/>
          </p:nvPr>
        </p:nvSpPr>
        <p:spPr>
          <a:xfrm>
            <a:off x="595882" y="1772129"/>
            <a:ext cx="6224400" cy="1362075"/>
          </a:xfrm>
          <a:noFill/>
          <a:ln w="9525" algn="ctr">
            <a:noFill/>
            <a:miter lim="800000"/>
            <a:headEnd/>
            <a:tailEnd/>
          </a:ln>
          <a:effectLst/>
        </p:spPr>
        <p:txBody>
          <a:bodyPr anchor="b"/>
          <a:lstStyle>
            <a:lvl1pPr algn="l">
              <a:defRPr kumimoji="0" lang="en-US" sz="2800" b="1" i="0" u="none" strike="noStrike" kern="0" cap="none" spc="0" normalizeH="0" baseline="0" noProof="0" dirty="0" smtClean="0">
                <a:ln>
                  <a:noFill/>
                </a:ln>
                <a:solidFill>
                  <a:schemeClr val="bg1"/>
                </a:solidFill>
                <a:effectLst/>
                <a:uLnTx/>
                <a:uFillTx/>
                <a:latin typeface="Meiryo UI" pitchFamily="50" charset="-128"/>
                <a:ea typeface="Meiryo UI" pitchFamily="50" charset="-128"/>
                <a:cs typeface="Meiryo UI" pitchFamily="50" charset="-128"/>
              </a:defRPr>
            </a:lvl1pPr>
          </a:lstStyle>
          <a:p>
            <a:pPr lvl="0"/>
            <a:r>
              <a:rPr lang="ja-JP" altLang="en-US" smtClean="0"/>
              <a:t>マスタ タイトルの書式設定</a:t>
            </a:r>
            <a:endParaRPr lang="en-US"/>
          </a:p>
        </p:txBody>
      </p:sp>
      <p:sp>
        <p:nvSpPr>
          <p:cNvPr id="5" name="Rectangle 3768"/>
          <p:cNvSpPr>
            <a:spLocks noGrp="1" noChangeArrowheads="1"/>
          </p:cNvSpPr>
          <p:nvPr>
            <p:ph type="sldNum" sz="quarter" idx="10"/>
          </p:nvPr>
        </p:nvSpPr>
        <p:spPr/>
        <p:txBody>
          <a:bodyPr/>
          <a:lstStyle>
            <a:lvl1pPr>
              <a:defRPr>
                <a:solidFill>
                  <a:schemeClr val="bg1"/>
                </a:solidFill>
              </a:defRPr>
            </a:lvl1pPr>
          </a:lstStyle>
          <a:p>
            <a:pPr>
              <a:defRPr/>
            </a:pPr>
            <a:fld id="{81CE7181-78CE-4863-804B-547C8390B0BA}" type="slidenum">
              <a:rPr lang="en-US" altLang="ja-JP">
                <a:solidFill>
                  <a:srgbClr val="FFFFFF"/>
                </a:solidFill>
              </a:rPr>
              <a:pPr>
                <a:defRPr/>
              </a:pPr>
              <a:t>‹#›</a:t>
            </a:fld>
            <a:endParaRPr lang="en-US" altLang="ja-JP">
              <a:solidFill>
                <a:srgbClr val="FFFFFF"/>
              </a:solidFill>
            </a:endParaRPr>
          </a:p>
        </p:txBody>
      </p:sp>
    </p:spTree>
    <p:extLst>
      <p:ext uri="{BB962C8B-B14F-4D97-AF65-F5344CB8AC3E}">
        <p14:creationId xmlns:p14="http://schemas.microsoft.com/office/powerpoint/2010/main" val="36926680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Picture 6" descr="ThankYou_960x720.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ltGray">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85834" y="2305153"/>
            <a:ext cx="6224400" cy="1362075"/>
          </a:xfrm>
          <a:noFill/>
          <a:ln w="9525" algn="ctr">
            <a:noFill/>
            <a:miter lim="800000"/>
            <a:headEnd/>
            <a:tailEnd/>
          </a:ln>
          <a:effectLst/>
        </p:spPr>
        <p:txBody>
          <a:bodyPr anchor="b"/>
          <a:lstStyle>
            <a:lvl1pPr algn="l">
              <a:defRPr kumimoji="0" lang="en-US" sz="4000" b="0" i="0" u="none" strike="noStrike" kern="0" cap="none" spc="0" normalizeH="0" baseline="0" noProof="0" dirty="0" smtClean="0">
                <a:ln>
                  <a:noFill/>
                </a:ln>
                <a:solidFill>
                  <a:schemeClr val="tx1"/>
                </a:solidFill>
                <a:effectLst/>
                <a:uLnTx/>
                <a:uFillTx/>
                <a:latin typeface="Meiryo UI" pitchFamily="50" charset="-128"/>
                <a:ea typeface="Meiryo UI" pitchFamily="50" charset="-128"/>
                <a:cs typeface="Meiryo UI" pitchFamily="50" charset="-128"/>
              </a:defRPr>
            </a:lvl1pPr>
          </a:lstStyle>
          <a:p>
            <a:pPr lvl="0"/>
            <a:r>
              <a:rPr lang="ja-JP" altLang="en-US" smtClean="0"/>
              <a:t>マスタ タイトルの書式設定</a:t>
            </a:r>
            <a:endParaRPr lang="en-US" dirty="0"/>
          </a:p>
        </p:txBody>
      </p:sp>
      <p:sp>
        <p:nvSpPr>
          <p:cNvPr id="4" name="Rectangle 3768"/>
          <p:cNvSpPr>
            <a:spLocks noGrp="1" noChangeArrowheads="1"/>
          </p:cNvSpPr>
          <p:nvPr>
            <p:ph type="sldNum" sz="quarter" idx="10"/>
          </p:nvPr>
        </p:nvSpPr>
        <p:spPr/>
        <p:txBody>
          <a:bodyPr/>
          <a:lstStyle>
            <a:lvl1pPr>
              <a:defRPr>
                <a:solidFill>
                  <a:schemeClr val="bg1"/>
                </a:solidFill>
              </a:defRPr>
            </a:lvl1pPr>
          </a:lstStyle>
          <a:p>
            <a:pPr>
              <a:defRPr/>
            </a:pPr>
            <a:fld id="{152BC9C7-48CA-49E2-AD1D-D754C597FA80}" type="slidenum">
              <a:rPr lang="en-US" altLang="ja-JP">
                <a:solidFill>
                  <a:srgbClr val="FFFFFF"/>
                </a:solidFill>
              </a:rPr>
              <a:pPr>
                <a:defRPr/>
              </a:pPr>
              <a:t>‹#›</a:t>
            </a:fld>
            <a:endParaRPr lang="en-US" altLang="ja-JP">
              <a:solidFill>
                <a:srgbClr val="FFFFFF"/>
              </a:solidFill>
            </a:endParaRPr>
          </a:p>
        </p:txBody>
      </p:sp>
    </p:spTree>
    <p:extLst>
      <p:ext uri="{BB962C8B-B14F-4D97-AF65-F5344CB8AC3E}">
        <p14:creationId xmlns:p14="http://schemas.microsoft.com/office/powerpoint/2010/main" val="181607438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 タイトルの書式設定</a:t>
            </a:r>
            <a:endParaRPr lang="en-US" dirty="0"/>
          </a:p>
        </p:txBody>
      </p:sp>
      <p:sp>
        <p:nvSpPr>
          <p:cNvPr id="3" name="Content Placeholder 2"/>
          <p:cNvSpPr>
            <a:spLocks noGrp="1"/>
          </p:cNvSpPr>
          <p:nvPr>
            <p:ph sz="half" idx="1"/>
          </p:nvPr>
        </p:nvSpPr>
        <p:spPr>
          <a:xfrm>
            <a:off x="438150" y="1543049"/>
            <a:ext cx="3278188" cy="5124451"/>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3868752" y="1543049"/>
            <a:ext cx="3278187" cy="5124451"/>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5" name="Rectangle 3768"/>
          <p:cNvSpPr>
            <a:spLocks noGrp="1" noChangeArrowheads="1"/>
          </p:cNvSpPr>
          <p:nvPr>
            <p:ph type="sldNum" sz="quarter" idx="10"/>
          </p:nvPr>
        </p:nvSpPr>
        <p:spPr/>
        <p:txBody>
          <a:bodyPr/>
          <a:lstStyle>
            <a:lvl1pPr>
              <a:defRPr/>
            </a:lvl1pPr>
          </a:lstStyle>
          <a:p>
            <a:pPr>
              <a:defRPr/>
            </a:pPr>
            <a:fld id="{573327CE-3A7D-4596-91A8-416360496BB8}" type="slidenum">
              <a:rPr lang="en-US" altLang="ja-JP">
                <a:solidFill>
                  <a:srgbClr val="767779"/>
                </a:solidFill>
              </a:rPr>
              <a:pPr>
                <a:defRPr/>
              </a:pPr>
              <a:t>‹#›</a:t>
            </a:fld>
            <a:endParaRPr lang="en-US" altLang="ja-JP">
              <a:solidFill>
                <a:srgbClr val="767779"/>
              </a:solidFill>
            </a:endParaRPr>
          </a:p>
        </p:txBody>
      </p:sp>
    </p:spTree>
    <p:extLst>
      <p:ext uri="{BB962C8B-B14F-4D97-AF65-F5344CB8AC3E}">
        <p14:creationId xmlns:p14="http://schemas.microsoft.com/office/powerpoint/2010/main" val="20417699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 タイトルの書式設定</a:t>
            </a:r>
            <a:endParaRPr lang="en-US"/>
          </a:p>
        </p:txBody>
      </p:sp>
      <p:sp>
        <p:nvSpPr>
          <p:cNvPr id="3" name="Rectangle 3768"/>
          <p:cNvSpPr>
            <a:spLocks noGrp="1" noChangeArrowheads="1"/>
          </p:cNvSpPr>
          <p:nvPr>
            <p:ph type="sldNum" sz="quarter" idx="10"/>
          </p:nvPr>
        </p:nvSpPr>
        <p:spPr/>
        <p:txBody>
          <a:bodyPr/>
          <a:lstStyle>
            <a:lvl1pPr>
              <a:defRPr/>
            </a:lvl1pPr>
          </a:lstStyle>
          <a:p>
            <a:pPr>
              <a:defRPr/>
            </a:pPr>
            <a:fld id="{6FA64890-739F-41FC-9507-A2812E18A739}" type="slidenum">
              <a:rPr lang="en-US" altLang="ja-JP">
                <a:solidFill>
                  <a:srgbClr val="767779"/>
                </a:solidFill>
              </a:rPr>
              <a:pPr>
                <a:defRPr/>
              </a:pPr>
              <a:t>‹#›</a:t>
            </a:fld>
            <a:endParaRPr lang="en-US" altLang="ja-JP">
              <a:solidFill>
                <a:srgbClr val="767779"/>
              </a:solidFill>
            </a:endParaRPr>
          </a:p>
        </p:txBody>
      </p:sp>
    </p:spTree>
    <p:extLst>
      <p:ext uri="{BB962C8B-B14F-4D97-AF65-F5344CB8AC3E}">
        <p14:creationId xmlns:p14="http://schemas.microsoft.com/office/powerpoint/2010/main" val="18205335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3768"/>
          <p:cNvSpPr>
            <a:spLocks noGrp="1" noChangeArrowheads="1"/>
          </p:cNvSpPr>
          <p:nvPr>
            <p:ph type="sldNum" sz="quarter" idx="10"/>
          </p:nvPr>
        </p:nvSpPr>
        <p:spPr/>
        <p:txBody>
          <a:bodyPr/>
          <a:lstStyle>
            <a:lvl1pPr>
              <a:defRPr/>
            </a:lvl1pPr>
          </a:lstStyle>
          <a:p>
            <a:pPr>
              <a:defRPr/>
            </a:pPr>
            <a:fld id="{747CB6FC-8F8E-4E5E-A250-7E6BFDACFCD0}" type="slidenum">
              <a:rPr lang="en-US" altLang="ja-JP">
                <a:solidFill>
                  <a:srgbClr val="767779"/>
                </a:solidFill>
              </a:rPr>
              <a:pPr>
                <a:defRPr/>
              </a:pPr>
              <a:t>‹#›</a:t>
            </a:fld>
            <a:endParaRPr lang="en-US" altLang="ja-JP">
              <a:solidFill>
                <a:srgbClr val="767779"/>
              </a:solidFill>
            </a:endParaRPr>
          </a:p>
        </p:txBody>
      </p:sp>
    </p:spTree>
    <p:extLst>
      <p:ext uri="{BB962C8B-B14F-4D97-AF65-F5344CB8AC3E}">
        <p14:creationId xmlns:p14="http://schemas.microsoft.com/office/powerpoint/2010/main" val="9195020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タイトル＆本文（標準）">
    <p:spTree>
      <p:nvGrpSpPr>
        <p:cNvPr id="1" name=""/>
        <p:cNvGrpSpPr/>
        <p:nvPr/>
      </p:nvGrpSpPr>
      <p:grpSpPr>
        <a:xfrm>
          <a:off x="0" y="0"/>
          <a:ext cx="0" cy="0"/>
          <a:chOff x="0" y="0"/>
          <a:chExt cx="0" cy="0"/>
        </a:xfrm>
      </p:grpSpPr>
      <p:sp>
        <p:nvSpPr>
          <p:cNvPr id="2" name="Title 1"/>
          <p:cNvSpPr>
            <a:spLocks noGrp="1"/>
          </p:cNvSpPr>
          <p:nvPr>
            <p:ph type="title"/>
          </p:nvPr>
        </p:nvSpPr>
        <p:spPr>
          <a:xfrm>
            <a:off x="573106" y="495893"/>
            <a:ext cx="8004175" cy="708480"/>
          </a:xfrm>
        </p:spPr>
        <p:txBody>
          <a:bodyPr lIns="0" tIns="0" rIns="0" bIns="91440" anchor="b"/>
          <a:lstStyle>
            <a:lvl1pPr>
              <a:defRPr>
                <a:solidFill>
                  <a:schemeClr val="tx2"/>
                </a:solidFill>
              </a:defRPr>
            </a:lvl1pPr>
          </a:lstStyle>
          <a:p>
            <a:r>
              <a:rPr lang="en-US" dirty="0" smtClean="0"/>
              <a:t>Click to edit Master title style</a:t>
            </a:r>
            <a:endParaRPr lang="en-US" dirty="0"/>
          </a:p>
        </p:txBody>
      </p:sp>
      <p:sp>
        <p:nvSpPr>
          <p:cNvPr id="12" name="Content Placeholder 2"/>
          <p:cNvSpPr>
            <a:spLocks noGrp="1"/>
          </p:cNvSpPr>
          <p:nvPr>
            <p:ph idx="1"/>
          </p:nvPr>
        </p:nvSpPr>
        <p:spPr>
          <a:xfrm>
            <a:off x="573106" y="1341395"/>
            <a:ext cx="8004175" cy="4890072"/>
          </a:xfrm>
        </p:spPr>
        <p:txBody>
          <a:bodyPr/>
          <a:lstStyle>
            <a:lvl1pPr>
              <a:buClr>
                <a:schemeClr val="tx2"/>
              </a:buClr>
              <a:defRPr>
                <a:solidFill>
                  <a:schemeClr val="tx1"/>
                </a:solidFill>
              </a:defRPr>
            </a:lvl1pPr>
            <a:lvl2pPr>
              <a:buClr>
                <a:schemeClr val="tx2"/>
              </a:buClr>
              <a:defRPr>
                <a:solidFill>
                  <a:schemeClr val="tx1"/>
                </a:solidFill>
              </a:defRPr>
            </a:lvl2pPr>
            <a:lvl3pPr>
              <a:buClr>
                <a:schemeClr val="tx2"/>
              </a:buClr>
              <a:defRPr>
                <a:solidFill>
                  <a:schemeClr val="tx1"/>
                </a:solidFill>
              </a:defRPr>
            </a:lvl3pPr>
            <a:lvl4pPr>
              <a:buClr>
                <a:schemeClr val="tx2"/>
              </a:buClr>
              <a:defRPr>
                <a:solidFill>
                  <a:schemeClr val="tx1"/>
                </a:solidFill>
              </a:defRPr>
            </a:lvl4pPr>
            <a:lvl5pPr>
              <a:buClr>
                <a:schemeClr val="tx2"/>
              </a:buCl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8" name="図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69316" y="6410987"/>
            <a:ext cx="871537" cy="293136"/>
          </a:xfrm>
          <a:prstGeom prst="rect">
            <a:avLst/>
          </a:prstGeom>
        </p:spPr>
      </p:pic>
      <p:sp>
        <p:nvSpPr>
          <p:cNvPr id="19" name="Rectangle 4"/>
          <p:cNvSpPr/>
          <p:nvPr userDrawn="1"/>
        </p:nvSpPr>
        <p:spPr>
          <a:xfrm>
            <a:off x="-1" y="6267455"/>
            <a:ext cx="9144001" cy="59054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ＭＳ Ｐゴシック" charset="0"/>
              <a:cs typeface="ＭＳ Ｐゴシック" charset="0"/>
            </a:endParaRPr>
          </a:p>
        </p:txBody>
      </p:sp>
      <p:cxnSp>
        <p:nvCxnSpPr>
          <p:cNvPr id="20" name="Straight Arrow Connector 5"/>
          <p:cNvCxnSpPr/>
          <p:nvPr userDrawn="1"/>
        </p:nvCxnSpPr>
        <p:spPr>
          <a:xfrm>
            <a:off x="711200" y="6441020"/>
            <a:ext cx="0" cy="245533"/>
          </a:xfrm>
          <a:prstGeom prst="straightConnector1">
            <a:avLst/>
          </a:prstGeom>
          <a:ln w="12700">
            <a:solidFill>
              <a:srgbClr val="BCBEC0"/>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21" name="TextBox 7"/>
          <p:cNvSpPr txBox="1">
            <a:spLocks noChangeArrowheads="1"/>
          </p:cNvSpPr>
          <p:nvPr userDrawn="1"/>
        </p:nvSpPr>
        <p:spPr bwMode="auto">
          <a:xfrm>
            <a:off x="457215" y="6373284"/>
            <a:ext cx="231775" cy="372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F4AD40E4-0F87-D445-B970-ED7045192DE5}" type="slidenum">
              <a:rPr lang="en-US" sz="800" smtClean="0">
                <a:solidFill>
                  <a:srgbClr val="7F7F7F"/>
                </a:solidFill>
              </a:rPr>
              <a:pPr eaLnBrk="1" hangingPunct="1">
                <a:defRPr/>
              </a:pPr>
              <a:t>‹#›</a:t>
            </a:fld>
            <a:endParaRPr lang="en-US" sz="800" smtClean="0">
              <a:solidFill>
                <a:srgbClr val="7F7F7F"/>
              </a:solidFill>
            </a:endParaRPr>
          </a:p>
        </p:txBody>
      </p:sp>
      <p:sp>
        <p:nvSpPr>
          <p:cNvPr id="22" name="TextBox 6"/>
          <p:cNvSpPr txBox="1">
            <a:spLocks noChangeArrowheads="1"/>
          </p:cNvSpPr>
          <p:nvPr userDrawn="1"/>
        </p:nvSpPr>
        <p:spPr bwMode="auto">
          <a:xfrm>
            <a:off x="835025" y="6418263"/>
            <a:ext cx="2973650" cy="279400"/>
          </a:xfrm>
          <a:prstGeom prst="rect">
            <a:avLst/>
          </a:prstGeom>
          <a:noFill/>
          <a:ln>
            <a:noFill/>
          </a:ln>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defRPr/>
            </a:pPr>
            <a:r>
              <a:rPr lang="en-US" altLang="ja-JP" sz="800" dirty="0" smtClean="0">
                <a:solidFill>
                  <a:schemeClr val="tx1">
                    <a:lumMod val="60000"/>
                    <a:lumOff val="40000"/>
                  </a:schemeClr>
                </a:solidFill>
              </a:rPr>
              <a:t>Copyright © 2015 Trend Micro Incorporated. All rights reserved. </a:t>
            </a:r>
            <a:endParaRPr lang="en-US" altLang="ja-JP" sz="800" dirty="0">
              <a:solidFill>
                <a:schemeClr val="tx1">
                  <a:lumMod val="60000"/>
                  <a:lumOff val="40000"/>
                </a:schemeClr>
              </a:solidFill>
            </a:endParaRPr>
          </a:p>
        </p:txBody>
      </p:sp>
      <p:pic>
        <p:nvPicPr>
          <p:cNvPr id="23" name="図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74572" y="6413095"/>
            <a:ext cx="871537" cy="293136"/>
          </a:xfrm>
          <a:prstGeom prst="rect">
            <a:avLst/>
          </a:prstGeom>
        </p:spPr>
      </p:pic>
    </p:spTree>
    <p:extLst>
      <p:ext uri="{BB962C8B-B14F-4D97-AF65-F5344CB8AC3E}">
        <p14:creationId xmlns:p14="http://schemas.microsoft.com/office/powerpoint/2010/main" val="4139665903"/>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4" name="Picture 3766" descr="title_Enterprise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75"/>
            <a:ext cx="9144000" cy="686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3763"/>
          <p:cNvSpPr>
            <a:spLocks noChangeShapeType="1"/>
          </p:cNvSpPr>
          <p:nvPr/>
        </p:nvSpPr>
        <p:spPr bwMode="auto">
          <a:xfrm>
            <a:off x="1066810" y="5454651"/>
            <a:ext cx="2970213" cy="0"/>
          </a:xfrm>
          <a:prstGeom prst="line">
            <a:avLst/>
          </a:prstGeom>
          <a:noFill/>
          <a:ln w="12700">
            <a:solidFill>
              <a:schemeClr val="accent2"/>
            </a:solidFill>
            <a:round/>
            <a:headEnd/>
            <a:tailEnd/>
          </a:ln>
        </p:spPr>
        <p:txBody>
          <a:bodyPr wrap="none" anchor="ctr"/>
          <a:lstStyle/>
          <a:p>
            <a:pPr defTabSz="914400" eaLnBrk="1" hangingPunct="1">
              <a:defRPr/>
            </a:pPr>
            <a:endParaRPr lang="ja-JP" altLang="en-US" sz="1600" b="1">
              <a:solidFill>
                <a:srgbClr val="5F5F5F"/>
              </a:solidFill>
              <a:latin typeface="Arial" pitchFamily="34" charset="0"/>
              <a:ea typeface="ＭＳ Ｐゴシック" pitchFamily="50" charset="-128"/>
              <a:cs typeface="Arial"/>
            </a:endParaRPr>
          </a:p>
        </p:txBody>
      </p:sp>
      <p:sp>
        <p:nvSpPr>
          <p:cNvPr id="6" name="Text Box 3765"/>
          <p:cNvSpPr txBox="1">
            <a:spLocks noChangeArrowheads="1"/>
          </p:cNvSpPr>
          <p:nvPr/>
        </p:nvSpPr>
        <p:spPr bwMode="auto">
          <a:xfrm>
            <a:off x="4414603" y="6467475"/>
            <a:ext cx="1329210" cy="184666"/>
          </a:xfrm>
          <a:prstGeom prst="rect">
            <a:avLst/>
          </a:prstGeom>
          <a:noFill/>
          <a:ln w="9525" algn="ctr">
            <a:noFill/>
            <a:miter lim="800000"/>
            <a:headEnd/>
            <a:tailEnd/>
          </a:ln>
        </p:spPr>
        <p:txBody>
          <a:bodyPr wrap="none">
            <a:spAutoFit/>
          </a:bodyPr>
          <a:lstStyle/>
          <a:p>
            <a:pPr algn="ctr" defTabSz="914400" eaLnBrk="1" hangingPunct="1">
              <a:defRPr/>
            </a:pPr>
            <a:r>
              <a:rPr lang="en-US" altLang="ja-JP" sz="600">
                <a:solidFill>
                  <a:srgbClr val="5F5F5F"/>
                </a:solidFill>
                <a:latin typeface="Arial" pitchFamily="34" charset="0"/>
                <a:ea typeface="ＭＳ Ｐゴシック" pitchFamily="50" charset="-128"/>
                <a:cs typeface="Arial"/>
              </a:rPr>
              <a:t>Copyright 2012   Trend Micro Inc.</a:t>
            </a:r>
          </a:p>
        </p:txBody>
      </p:sp>
      <p:pic>
        <p:nvPicPr>
          <p:cNvPr id="7" name="Picture 11" descr="TM_logo_newtag_horiz_4c.png"/>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25456" y="323852"/>
            <a:ext cx="2651125"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468" name="Rectangle 3748"/>
          <p:cNvSpPr>
            <a:spLocks noGrp="1" noChangeArrowheads="1"/>
          </p:cNvSpPr>
          <p:nvPr>
            <p:ph type="subTitle" sz="quarter" idx="1"/>
          </p:nvPr>
        </p:nvSpPr>
        <p:spPr>
          <a:xfrm>
            <a:off x="1004888" y="5553075"/>
            <a:ext cx="6400800" cy="838200"/>
          </a:xfrm>
          <a:ln/>
        </p:spPr>
        <p:txBody>
          <a:bodyPr/>
          <a:lstStyle>
            <a:lvl1pPr marL="0" indent="0">
              <a:buFontTx/>
              <a:buNone/>
              <a:defRPr sz="1700"/>
            </a:lvl1pPr>
          </a:lstStyle>
          <a:p>
            <a:r>
              <a:rPr lang="en-US" smtClean="0"/>
              <a:t>Click to edit Master subtitle style</a:t>
            </a:r>
            <a:endParaRPr lang="en-US"/>
          </a:p>
        </p:txBody>
      </p:sp>
      <p:sp>
        <p:nvSpPr>
          <p:cNvPr id="34466" name="Rectangle 3746"/>
          <p:cNvSpPr>
            <a:spLocks noGrp="1" noChangeArrowheads="1"/>
          </p:cNvSpPr>
          <p:nvPr>
            <p:ph type="ctrTitle" sz="quarter"/>
          </p:nvPr>
        </p:nvSpPr>
        <p:spPr>
          <a:xfrm>
            <a:off x="990600" y="4832359"/>
            <a:ext cx="6453188" cy="511175"/>
          </a:xfrm>
          <a:ln/>
        </p:spPr>
        <p:txBody>
          <a:bodyPr/>
          <a:lstStyle>
            <a:lvl1pPr>
              <a:defRPr/>
            </a:lvl1pPr>
          </a:lstStyle>
          <a:p>
            <a:r>
              <a:rPr lang="en-US" smtClean="0"/>
              <a:t>Click to edit Master title style</a:t>
            </a:r>
            <a:endParaRPr lang="en-US"/>
          </a:p>
        </p:txBody>
      </p:sp>
      <p:sp>
        <p:nvSpPr>
          <p:cNvPr id="8" name="Rectangle 3768"/>
          <p:cNvSpPr>
            <a:spLocks noGrp="1" noChangeArrowheads="1"/>
          </p:cNvSpPr>
          <p:nvPr>
            <p:ph type="sldNum" sz="quarter" idx="10"/>
          </p:nvPr>
        </p:nvSpPr>
        <p:spPr/>
        <p:txBody>
          <a:bodyPr/>
          <a:lstStyle>
            <a:lvl1pPr>
              <a:defRPr/>
            </a:lvl1pPr>
          </a:lstStyle>
          <a:p>
            <a:pPr>
              <a:defRPr/>
            </a:pPr>
            <a:fld id="{E76D4288-3864-455D-87D9-6A72BD1B93E7}" type="slidenum">
              <a:rPr lang="en-US" altLang="ja-JP">
                <a:solidFill>
                  <a:srgbClr val="808080"/>
                </a:solidFill>
              </a:rPr>
              <a:pPr>
                <a:defRPr/>
              </a:pPr>
              <a:t>‹#›</a:t>
            </a:fld>
            <a:endParaRPr lang="en-US" altLang="ja-JP">
              <a:solidFill>
                <a:srgbClr val="808080"/>
              </a:solidFill>
            </a:endParaRPr>
          </a:p>
        </p:txBody>
      </p:sp>
    </p:spTree>
    <p:extLst>
      <p:ext uri="{BB962C8B-B14F-4D97-AF65-F5344CB8AC3E}">
        <p14:creationId xmlns:p14="http://schemas.microsoft.com/office/powerpoint/2010/main" val="3851190124"/>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7" descr="TM_Logo_4c_Only.png"/>
          <p:cNvPicPr>
            <a:picLocks noChangeAspect="1"/>
          </p:cNvPicPr>
          <p:nvPr userDrawn="1"/>
        </p:nvPicPr>
        <p:blipFill>
          <a:blip r:embed="rId2" cstate="print"/>
          <a:srcRect/>
          <a:stretch>
            <a:fillRect/>
          </a:stretch>
        </p:blipFill>
        <p:spPr bwMode="auto">
          <a:xfrm>
            <a:off x="7750175" y="6288091"/>
            <a:ext cx="1125538" cy="444500"/>
          </a:xfrm>
          <a:prstGeom prst="rect">
            <a:avLst/>
          </a:prstGeom>
          <a:noFill/>
          <a:ln w="9525">
            <a:noFill/>
            <a:miter lim="800000"/>
            <a:headEnd/>
            <a:tailEnd/>
          </a:ln>
        </p:spPr>
      </p:pic>
      <p:sp>
        <p:nvSpPr>
          <p:cNvPr id="2" name="Title 1"/>
          <p:cNvSpPr>
            <a:spLocks noGrp="1"/>
          </p:cNvSpPr>
          <p:nvPr>
            <p:ph type="title"/>
          </p:nvPr>
        </p:nvSpPr>
        <p:spPr>
          <a:xfrm>
            <a:off x="393192" y="221791"/>
            <a:ext cx="8375904" cy="645196"/>
          </a:xfrm>
        </p:spPr>
        <p:txBody>
          <a:bodyPr>
            <a:normAutofit/>
          </a:bodyPr>
          <a:lstStyle>
            <a:lvl1pPr algn="l">
              <a:defRPr sz="2800">
                <a:solidFill>
                  <a:srgbClr val="C0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dirty="0" smtClean="0"/>
              <a:t>マスタ タイトルの書式設定</a:t>
            </a:r>
            <a:endParaRPr lang="en-US" dirty="0"/>
          </a:p>
        </p:txBody>
      </p:sp>
      <p:sp>
        <p:nvSpPr>
          <p:cNvPr id="3" name="Content Placeholder 2"/>
          <p:cNvSpPr>
            <a:spLocks noGrp="1"/>
          </p:cNvSpPr>
          <p:nvPr>
            <p:ph idx="1"/>
          </p:nvPr>
        </p:nvSpPr>
        <p:spPr>
          <a:xfrm>
            <a:off x="402336" y="1059680"/>
            <a:ext cx="8366760" cy="5155623"/>
          </a:xfrm>
        </p:spPr>
        <p:txBody>
          <a:bodyPr/>
          <a:lstStyle>
            <a:lvl1pPr>
              <a:defRPr sz="2400">
                <a:solidFill>
                  <a:srgbClr val="000000"/>
                </a:solidFill>
                <a:latin typeface="Meiryo UI" panose="020B0604030504040204" pitchFamily="50" charset="-128"/>
                <a:ea typeface="Meiryo UI" panose="020B0604030504040204" pitchFamily="50" charset="-128"/>
                <a:cs typeface="Meiryo UI" panose="020B0604030504040204" pitchFamily="50" charset="-128"/>
              </a:defRPr>
            </a:lvl1pPr>
            <a:lvl2pPr marL="538163" indent="-285750">
              <a:defRPr sz="1800">
                <a:solidFill>
                  <a:srgbClr val="000000"/>
                </a:solidFill>
                <a:latin typeface="Meiryo UI" panose="020B0604030504040204" pitchFamily="50" charset="-128"/>
                <a:ea typeface="Meiryo UI" panose="020B0604030504040204" pitchFamily="50" charset="-128"/>
                <a:cs typeface="Meiryo UI" panose="020B0604030504040204" pitchFamily="50" charset="-128"/>
              </a:defRPr>
            </a:lvl2pPr>
            <a:lvl3pPr marL="895350" indent="-228600">
              <a:defRPr sz="1600">
                <a:solidFill>
                  <a:srgbClr val="000000"/>
                </a:solidFill>
                <a:latin typeface="Meiryo UI" panose="020B0604030504040204" pitchFamily="50" charset="-128"/>
                <a:ea typeface="Meiryo UI" panose="020B0604030504040204" pitchFamily="50" charset="-128"/>
                <a:cs typeface="Meiryo UI" panose="020B0604030504040204" pitchFamily="50" charset="-128"/>
              </a:defRPr>
            </a:lvl3pPr>
            <a:lvl4pPr>
              <a:defRPr sz="1600">
                <a:solidFill>
                  <a:srgbClr val="000000"/>
                </a:solidFill>
                <a:latin typeface="Meiryo UI" panose="020B0604030504040204" pitchFamily="50" charset="-128"/>
                <a:ea typeface="Meiryo UI" panose="020B0604030504040204" pitchFamily="50" charset="-128"/>
                <a:cs typeface="Meiryo UI" panose="020B0604030504040204" pitchFamily="50" charset="-128"/>
              </a:defRPr>
            </a:lvl4pPr>
            <a:lvl5pPr>
              <a:defRPr sz="1600">
                <a:solidFill>
                  <a:srgbClr val="000000"/>
                </a:solidFill>
                <a:latin typeface="Meiryo UI" panose="020B0604030504040204" pitchFamily="50" charset="-128"/>
                <a:ea typeface="Meiryo UI" panose="020B0604030504040204" pitchFamily="50" charset="-128"/>
                <a:cs typeface="Meiryo UI" panose="020B0604030504040204" pitchFamily="50" charset="-128"/>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テキスト ボックス 4"/>
          <p:cNvSpPr txBox="1"/>
          <p:nvPr userDrawn="1"/>
        </p:nvSpPr>
        <p:spPr bwMode="auto">
          <a:xfrm>
            <a:off x="6639012" y="6715613"/>
            <a:ext cx="2455800" cy="92333"/>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marL="342900" indent="-342900" algn="r" defTabSz="914400">
              <a:spcBef>
                <a:spcPct val="20000"/>
              </a:spcBef>
              <a:buFont typeface="Arial" pitchFamily="34" charset="0"/>
              <a:buNone/>
              <a:defRPr/>
            </a:pPr>
            <a:r>
              <a:rPr kumimoji="1" lang="en-US" altLang="ja-JP" sz="600" dirty="0" smtClean="0">
                <a:solidFill>
                  <a:srgbClr val="000000">
                    <a:lumMod val="65000"/>
                    <a:lumOff val="35000"/>
                  </a:srgbClr>
                </a:solidFill>
                <a:latin typeface="メイリオ" panose="020B0604030504040204" pitchFamily="50" charset="-128"/>
                <a:ea typeface="メイリオ" panose="020B0604030504040204" pitchFamily="50" charset="-128"/>
                <a:cs typeface="メイリオ" panose="020B0604030504040204" pitchFamily="50" charset="-128"/>
              </a:rPr>
              <a:t>Copyright © 2015 Trend Micro Incorporated. All rights reserved. </a:t>
            </a:r>
            <a:endParaRPr lang="ja-JP" altLang="en-US" sz="600" dirty="0" smtClean="0">
              <a:solidFill>
                <a:srgbClr val="000000">
                  <a:lumMod val="65000"/>
                  <a:lumOff val="35000"/>
                </a:srgbClr>
              </a:solidFill>
              <a:latin typeface="メイリオ" pitchFamily="50" charset="-128"/>
              <a:ea typeface="メイリオ" pitchFamily="50" charset="-128"/>
              <a:cs typeface="メイリオ" pitchFamily="50" charset="-128"/>
            </a:endParaRPr>
          </a:p>
        </p:txBody>
      </p:sp>
      <p:sp>
        <p:nvSpPr>
          <p:cNvPr id="6" name="テキスト ボックス 5"/>
          <p:cNvSpPr txBox="1"/>
          <p:nvPr userDrawn="1"/>
        </p:nvSpPr>
        <p:spPr bwMode="auto">
          <a:xfrm>
            <a:off x="67188" y="6692069"/>
            <a:ext cx="390698" cy="123111"/>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342900" indent="-342900" defTabSz="914400">
              <a:spcBef>
                <a:spcPct val="20000"/>
              </a:spcBef>
              <a:buFont typeface="Arial" pitchFamily="34" charset="0"/>
              <a:buNone/>
            </a:pPr>
            <a:fld id="{C8AEBCA8-9111-44E1-B4FF-853E0CCF252D}" type="slidenum">
              <a:rPr lang="ja-JP" altLang="en-US" sz="800" smtClean="0">
                <a:solidFill>
                  <a:srgbClr val="000000">
                    <a:lumMod val="75000"/>
                    <a:lumOff val="25000"/>
                  </a:srgbClr>
                </a:solidFill>
                <a:latin typeface="メイリオ" pitchFamily="50" charset="-128"/>
                <a:ea typeface="メイリオ" pitchFamily="50" charset="-128"/>
                <a:cs typeface="メイリオ" pitchFamily="50" charset="-128"/>
              </a:rPr>
              <a:pPr marL="342900" indent="-342900" defTabSz="914400">
                <a:spcBef>
                  <a:spcPct val="20000"/>
                </a:spcBef>
                <a:buFont typeface="Arial" pitchFamily="34" charset="0"/>
                <a:buNone/>
              </a:pPr>
              <a:t>‹#›</a:t>
            </a:fld>
            <a:endParaRPr lang="ja-JP" altLang="en-US" sz="800" dirty="0" smtClean="0">
              <a:solidFill>
                <a:srgbClr val="000000">
                  <a:lumMod val="75000"/>
                  <a:lumOff val="25000"/>
                </a:srgbClr>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194099149"/>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Footer Placeholder 21"/>
          <p:cNvSpPr txBox="1">
            <a:spLocks/>
          </p:cNvSpPr>
          <p:nvPr userDrawn="1"/>
        </p:nvSpPr>
        <p:spPr>
          <a:xfrm>
            <a:off x="850912" y="6550033"/>
            <a:ext cx="3413125" cy="276225"/>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Tx/>
              <a:buNone/>
              <a:tabLst/>
              <a:defRPr lang="en-US" altLang="ja-JP" sz="800" b="0" smtClean="0"/>
            </a:lvl1pPr>
          </a:lstStyle>
          <a:p>
            <a:pPr>
              <a:defRPr/>
            </a:pPr>
            <a:r>
              <a:rPr dirty="0">
                <a:solidFill>
                  <a:srgbClr val="7F7F7F"/>
                </a:solidFill>
                <a:latin typeface="メイリオ" panose="020B0604030504040204" pitchFamily="50" charset="-128"/>
                <a:ea typeface="メイリオ" panose="020B0604030504040204" pitchFamily="50" charset="-128"/>
                <a:cs typeface="+mn-cs"/>
              </a:rPr>
              <a:t>Copyright © 2013 Trend Micro Incorporated. All rights reserved. </a:t>
            </a:r>
          </a:p>
        </p:txBody>
      </p:sp>
      <p:sp>
        <p:nvSpPr>
          <p:cNvPr id="3" name="Date Placeholder 20"/>
          <p:cNvSpPr>
            <a:spLocks noGrp="1"/>
          </p:cNvSpPr>
          <p:nvPr>
            <p:ph type="dt" sz="half" idx="10"/>
          </p:nvPr>
        </p:nvSpPr>
        <p:spPr>
          <a:xfrm>
            <a:off x="25401" y="6500813"/>
            <a:ext cx="747713" cy="331787"/>
          </a:xfrm>
        </p:spPr>
        <p:txBody>
          <a:bodyPr/>
          <a:lstStyle>
            <a:lvl1pPr>
              <a:defRPr sz="900">
                <a:solidFill>
                  <a:srgbClr val="7F7F7F"/>
                </a:solidFill>
              </a:defRPr>
            </a:lvl1pPr>
          </a:lstStyle>
          <a:p>
            <a:pPr>
              <a:defRPr/>
            </a:pPr>
            <a:fld id="{6907BD75-7752-4044-8D57-4A49829866AB}" type="datetime1">
              <a:rPr lang="en-US" altLang="ja-JP"/>
              <a:pPr>
                <a:defRPr/>
              </a:pPr>
              <a:t>4/1/2016</a:t>
            </a:fld>
            <a:endParaRPr lang="en-US" altLang="ja-JP"/>
          </a:p>
        </p:txBody>
      </p:sp>
      <p:sp>
        <p:nvSpPr>
          <p:cNvPr id="4" name="Slide Number Placeholder 22"/>
          <p:cNvSpPr>
            <a:spLocks noGrp="1"/>
          </p:cNvSpPr>
          <p:nvPr>
            <p:ph type="sldNum" sz="quarter" idx="11"/>
          </p:nvPr>
        </p:nvSpPr>
        <p:spPr>
          <a:xfrm>
            <a:off x="4284675" y="6500813"/>
            <a:ext cx="561975" cy="331787"/>
          </a:xfrm>
        </p:spPr>
        <p:txBody>
          <a:bodyPr/>
          <a:lstStyle>
            <a:lvl1pPr algn="ctr">
              <a:defRPr>
                <a:solidFill>
                  <a:srgbClr val="7F7F7F"/>
                </a:solidFill>
              </a:defRPr>
            </a:lvl1pPr>
          </a:lstStyle>
          <a:p>
            <a:pPr>
              <a:defRPr/>
            </a:pPr>
            <a:fld id="{49FA6B8A-5731-411E-BE77-57E778EDB6A3}" type="slidenum">
              <a:rPr lang="en-US" altLang="ja-JP"/>
              <a:pPr>
                <a:defRPr/>
              </a:pPr>
              <a:t>‹#›</a:t>
            </a:fld>
            <a:endParaRPr lang="en-US" altLang="ja-JP"/>
          </a:p>
        </p:txBody>
      </p:sp>
      <p:pic>
        <p:nvPicPr>
          <p:cNvPr id="5" name="Picture 5" descr="PPT_DividerPage.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525" y="0"/>
            <a:ext cx="91535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テキスト ボックス 5"/>
          <p:cNvSpPr txBox="1"/>
          <p:nvPr userDrawn="1"/>
        </p:nvSpPr>
        <p:spPr bwMode="auto">
          <a:xfrm>
            <a:off x="7054500" y="6762239"/>
            <a:ext cx="2053446" cy="76944"/>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algn="r" defTabSz="914400" eaLnBrk="1" hangingPunct="1"/>
            <a:r>
              <a:rPr kumimoji="1" lang="en-US" altLang="ja-JP" sz="500" dirty="0" smtClean="0">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Copyright © 2015 Trend Micro Incorporated. All rights reserved. </a:t>
            </a:r>
            <a:endParaRPr lang="ja-JP" altLang="en-US" sz="500" dirty="0" smtClean="0">
              <a:solidFill>
                <a:srgbClr val="FFFFFF"/>
              </a:solidFill>
              <a:latin typeface="メイリオ" pitchFamily="50" charset="-128"/>
              <a:ea typeface="メイリオ" pitchFamily="50" charset="-128"/>
              <a:cs typeface="メイリオ" pitchFamily="50" charset="-128"/>
            </a:endParaRPr>
          </a:p>
        </p:txBody>
      </p:sp>
      <p:sp>
        <p:nvSpPr>
          <p:cNvPr id="10" name="テキスト プレースホルダー 9"/>
          <p:cNvSpPr>
            <a:spLocks noGrp="1"/>
          </p:cNvSpPr>
          <p:nvPr>
            <p:ph type="body" sz="quarter" idx="12"/>
          </p:nvPr>
        </p:nvSpPr>
        <p:spPr>
          <a:xfrm>
            <a:off x="512749" y="2735264"/>
            <a:ext cx="8357786" cy="2144387"/>
          </a:xfrm>
        </p:spPr>
        <p:txBody>
          <a:bodyPr>
            <a:normAutofit/>
          </a:bodyPr>
          <a:lstStyle>
            <a:lvl1pPr marL="0" indent="0">
              <a:buNone/>
              <a:defRPr sz="320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vl2pPr marL="457200" indent="0">
              <a:buNone/>
              <a:defRPr/>
            </a:lvl2pPr>
            <a:lvl3pPr marL="914400" indent="0">
              <a:buNone/>
              <a:defRPr/>
            </a:lvl3pPr>
            <a:lvl4pPr marL="1371600" indent="0">
              <a:buNone/>
              <a:defRPr/>
            </a:lvl4pPr>
            <a:lvl5pPr marL="1828800" indent="0">
              <a:buNone/>
              <a:defRPr/>
            </a:lvl5pPr>
          </a:lstStyle>
          <a:p>
            <a:pPr lvl="0"/>
            <a:r>
              <a:rPr kumimoji="1" lang="ja-JP" altLang="en-US" dirty="0" smtClean="0"/>
              <a:t>マスター テキストの書式設定</a:t>
            </a:r>
          </a:p>
        </p:txBody>
      </p:sp>
    </p:spTree>
    <p:extLst>
      <p:ext uri="{BB962C8B-B14F-4D97-AF65-F5344CB8AC3E}">
        <p14:creationId xmlns:p14="http://schemas.microsoft.com/office/powerpoint/2010/main" val="68460819"/>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4" name="Picture 2" descr="PPT_CoverPage.png"/>
          <p:cNvPicPr>
            <a:picLocks noChangeAspect="1"/>
          </p:cNvPicPr>
          <p:nvPr userDrawn="1"/>
        </p:nvPicPr>
        <p:blipFill>
          <a:blip r:embed="rId2" cstate="print"/>
          <a:srcRect/>
          <a:stretch>
            <a:fillRect/>
          </a:stretch>
        </p:blipFill>
        <p:spPr bwMode="auto">
          <a:xfrm>
            <a:off x="0" y="1736725"/>
            <a:ext cx="9144000" cy="5121275"/>
          </a:xfrm>
          <a:prstGeom prst="rect">
            <a:avLst/>
          </a:prstGeom>
          <a:noFill/>
          <a:ln w="9525">
            <a:noFill/>
            <a:miter lim="800000"/>
            <a:headEnd/>
            <a:tailEnd/>
          </a:ln>
        </p:spPr>
      </p:pic>
      <p:pic>
        <p:nvPicPr>
          <p:cNvPr id="5" name="Picture 10" descr="TM_Logo_4c_Only.png"/>
          <p:cNvPicPr>
            <a:picLocks noChangeAspect="1"/>
          </p:cNvPicPr>
          <p:nvPr userDrawn="1"/>
        </p:nvPicPr>
        <p:blipFill>
          <a:blip r:embed="rId3" cstate="print"/>
          <a:srcRect/>
          <a:stretch>
            <a:fillRect/>
          </a:stretch>
        </p:blipFill>
        <p:spPr bwMode="auto">
          <a:xfrm>
            <a:off x="6865940" y="381008"/>
            <a:ext cx="1862137" cy="733425"/>
          </a:xfrm>
          <a:prstGeom prst="rect">
            <a:avLst/>
          </a:prstGeom>
          <a:noFill/>
          <a:ln w="9525">
            <a:noFill/>
            <a:miter lim="800000"/>
            <a:headEnd/>
            <a:tailEnd/>
          </a:ln>
        </p:spPr>
      </p:pic>
      <p:sp>
        <p:nvSpPr>
          <p:cNvPr id="2" name="Title 1"/>
          <p:cNvSpPr>
            <a:spLocks noGrp="1"/>
          </p:cNvSpPr>
          <p:nvPr>
            <p:ph type="ctrTitle"/>
          </p:nvPr>
        </p:nvSpPr>
        <p:spPr>
          <a:xfrm>
            <a:off x="581254" y="847394"/>
            <a:ext cx="5426354" cy="1310695"/>
          </a:xfrm>
        </p:spPr>
        <p:txBody>
          <a:bodyPr anchor="t">
            <a:normAutofit/>
          </a:bodyPr>
          <a:lstStyle>
            <a:lvl1pPr algn="l">
              <a:defRPr sz="2800" spc="100" baseline="0">
                <a:solidFill>
                  <a:schemeClr val="tx1">
                    <a:lumMod val="65000"/>
                    <a:lumOff val="3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smtClean="0"/>
              <a:t>マスタ タイトルの書式設定</a:t>
            </a:r>
            <a:endParaRPr lang="en-US" dirty="0"/>
          </a:p>
        </p:txBody>
      </p:sp>
      <p:sp>
        <p:nvSpPr>
          <p:cNvPr id="31" name="Text Placeholder 30"/>
          <p:cNvSpPr>
            <a:spLocks noGrp="1"/>
          </p:cNvSpPr>
          <p:nvPr>
            <p:ph type="body" sz="quarter" idx="13"/>
          </p:nvPr>
        </p:nvSpPr>
        <p:spPr>
          <a:xfrm>
            <a:off x="594243" y="2396587"/>
            <a:ext cx="3868039" cy="941388"/>
          </a:xfrm>
        </p:spPr>
        <p:txBody>
          <a:bodyPr>
            <a:normAutofit/>
          </a:bodyPr>
          <a:lstStyle>
            <a:lvl1pPr marL="0" indent="0">
              <a:buNone/>
              <a:defRPr sz="1600" spc="100" baseline="0">
                <a:solidFill>
                  <a:schemeClr val="tx1">
                    <a:lumMod val="65000"/>
                    <a:lumOff val="3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lvl="0"/>
            <a:r>
              <a:rPr lang="ja-JP" altLang="en-US" dirty="0" smtClean="0"/>
              <a:t>マスタ テキストの書式設定</a:t>
            </a:r>
          </a:p>
        </p:txBody>
      </p:sp>
      <p:sp>
        <p:nvSpPr>
          <p:cNvPr id="9" name="テキスト ボックス 8"/>
          <p:cNvSpPr txBox="1"/>
          <p:nvPr userDrawn="1"/>
        </p:nvSpPr>
        <p:spPr bwMode="auto">
          <a:xfrm>
            <a:off x="49285" y="6613327"/>
            <a:ext cx="6174767" cy="207749"/>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defTabSz="914400" eaLnBrk="1" fontAlgn="auto" hangingPunct="1">
              <a:spcBef>
                <a:spcPts val="0"/>
              </a:spcBef>
              <a:spcAft>
                <a:spcPts val="0"/>
              </a:spcAft>
            </a:pPr>
            <a:r>
              <a:rPr kumimoji="1" lang="ja-JP" altLang="en-US" sz="450" dirty="0" smtClean="0">
                <a:solidFill>
                  <a:srgbClr val="000000">
                    <a:lumMod val="65000"/>
                    <a:lumOff val="35000"/>
                  </a:srgbClr>
                </a:solidFill>
                <a:latin typeface="メイリオ" pitchFamily="50" charset="-128"/>
                <a:ea typeface="メイリオ" pitchFamily="50" charset="-128"/>
                <a:cs typeface="+mn-cs"/>
              </a:rPr>
              <a:t>本書に関する著作権は、トレンドマイクロ株式会社へ独占的に帰属します。トレンドマイクロ株式会社が事前に承諾している場合を除き、形態および手段を問わず、本書またはその一部を複製することは禁じられています。</a:t>
            </a:r>
            <a:endParaRPr kumimoji="1" lang="en-US" altLang="ja-JP" sz="450" dirty="0" smtClean="0">
              <a:solidFill>
                <a:srgbClr val="000000">
                  <a:lumMod val="65000"/>
                  <a:lumOff val="35000"/>
                </a:srgbClr>
              </a:solidFill>
              <a:latin typeface="メイリオ" pitchFamily="50" charset="-128"/>
              <a:ea typeface="メイリオ" pitchFamily="50" charset="-128"/>
              <a:cs typeface="+mn-cs"/>
            </a:endParaRPr>
          </a:p>
          <a:p>
            <a:pPr defTabSz="914400" eaLnBrk="1" fontAlgn="auto" hangingPunct="1">
              <a:spcBef>
                <a:spcPts val="0"/>
              </a:spcBef>
              <a:spcAft>
                <a:spcPts val="0"/>
              </a:spcAft>
            </a:pPr>
            <a:r>
              <a:rPr kumimoji="1" lang="ja-JP" altLang="en-US" sz="450" dirty="0" smtClean="0">
                <a:solidFill>
                  <a:srgbClr val="000000">
                    <a:lumMod val="65000"/>
                    <a:lumOff val="35000"/>
                  </a:srgbClr>
                </a:solidFill>
                <a:latin typeface="メイリオ" pitchFamily="50" charset="-128"/>
                <a:ea typeface="メイリオ" pitchFamily="50" charset="-128"/>
                <a:cs typeface="+mn-cs"/>
              </a:rPr>
              <a:t>本ドキュメントの作成にあたっては細心の注意を払っていますが、本書の記述に誤りや欠落があってもトレンドマイクロ株式会社はいかなる責任も負わないものとします。本書およびその記述内容は予告なしに変更される場合があります。</a:t>
            </a:r>
          </a:p>
          <a:p>
            <a:pPr defTabSz="914400" eaLnBrk="1" fontAlgn="auto" hangingPunct="1">
              <a:spcBef>
                <a:spcPts val="0"/>
              </a:spcBef>
              <a:spcAft>
                <a:spcPts val="0"/>
              </a:spcAft>
            </a:pPr>
            <a:r>
              <a:rPr kumimoji="1" lang="en-US" altLang="ja-JP" sz="450" dirty="0" smtClean="0">
                <a:solidFill>
                  <a:srgbClr val="000000">
                    <a:lumMod val="65000"/>
                    <a:lumOff val="35000"/>
                  </a:srgbClr>
                </a:solidFill>
                <a:latin typeface="メイリオ" pitchFamily="50" charset="-128"/>
                <a:ea typeface="メイリオ" pitchFamily="50" charset="-128"/>
                <a:cs typeface="+mn-cs"/>
              </a:rPr>
              <a:t>TRENDMICRO</a:t>
            </a:r>
            <a:r>
              <a:rPr kumimoji="1" lang="ja-JP" altLang="en-US" sz="450" dirty="0" smtClean="0">
                <a:solidFill>
                  <a:srgbClr val="000000">
                    <a:lumMod val="65000"/>
                    <a:lumOff val="35000"/>
                  </a:srgbClr>
                </a:solidFill>
                <a:latin typeface="メイリオ" pitchFamily="50" charset="-128"/>
                <a:ea typeface="メイリオ" pitchFamily="50" charset="-128"/>
                <a:cs typeface="+mn-cs"/>
              </a:rPr>
              <a:t>は、トレンドマイクロ株式会社の登録商標です。本ドキュメントに記載されている各社の社名、製品名およびサービス名は、各社の商標または登録商標です。</a:t>
            </a:r>
            <a:endParaRPr lang="ja-JP" altLang="en-US" sz="450" dirty="0" smtClean="0">
              <a:solidFill>
                <a:srgbClr val="000000">
                  <a:lumMod val="65000"/>
                  <a:lumOff val="35000"/>
                </a:srgbClr>
              </a:solidFill>
              <a:latin typeface="メイリオ" pitchFamily="50" charset="-128"/>
              <a:ea typeface="メイリオ" pitchFamily="50" charset="-128"/>
              <a:cs typeface="メイリオ" pitchFamily="50" charset="-128"/>
            </a:endParaRPr>
          </a:p>
        </p:txBody>
      </p:sp>
      <p:sp>
        <p:nvSpPr>
          <p:cNvPr id="10" name="テキスト ボックス 9"/>
          <p:cNvSpPr txBox="1"/>
          <p:nvPr userDrawn="1"/>
        </p:nvSpPr>
        <p:spPr bwMode="auto">
          <a:xfrm>
            <a:off x="7054501" y="6762239"/>
            <a:ext cx="2053446" cy="76944"/>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algn="r" defTabSz="914400" eaLnBrk="1" fontAlgn="auto" hangingPunct="1">
              <a:spcBef>
                <a:spcPts val="0"/>
              </a:spcBef>
              <a:spcAft>
                <a:spcPts val="0"/>
              </a:spcAft>
            </a:pPr>
            <a:r>
              <a:rPr kumimoji="1" lang="en-US" altLang="ja-JP" sz="500" dirty="0" smtClean="0">
                <a:solidFill>
                  <a:srgbClr val="000000">
                    <a:lumMod val="65000"/>
                    <a:lumOff val="35000"/>
                  </a:srgbClr>
                </a:solidFill>
                <a:latin typeface="メイリオ" panose="020B0604030504040204" pitchFamily="50" charset="-128"/>
                <a:ea typeface="メイリオ" panose="020B0604030504040204" pitchFamily="50" charset="-128"/>
                <a:cs typeface="メイリオ" panose="020B0604030504040204" pitchFamily="50" charset="-128"/>
              </a:rPr>
              <a:t>Copyright © 2015 Trend Micro Incorporated. All rights reserved. </a:t>
            </a:r>
            <a:endParaRPr lang="ja-JP" altLang="en-US" sz="500" dirty="0" smtClean="0">
              <a:solidFill>
                <a:srgbClr val="000000">
                  <a:lumMod val="65000"/>
                  <a:lumOff val="35000"/>
                </a:srgbClr>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1192495294"/>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cSld name="白紙ページ">
    <p:spTree>
      <p:nvGrpSpPr>
        <p:cNvPr id="1" name=""/>
        <p:cNvGrpSpPr/>
        <p:nvPr/>
      </p:nvGrpSpPr>
      <p:grpSpPr>
        <a:xfrm>
          <a:off x="0" y="0"/>
          <a:ext cx="0" cy="0"/>
          <a:chOff x="0" y="0"/>
          <a:chExt cx="0" cy="0"/>
        </a:xfrm>
      </p:grpSpPr>
      <p:sp>
        <p:nvSpPr>
          <p:cNvPr id="2" name="Rectangle 1"/>
          <p:cNvSpPr/>
          <p:nvPr userDrawn="1"/>
        </p:nvSpPr>
        <p:spPr>
          <a:xfrm>
            <a:off x="35" y="6248401"/>
            <a:ext cx="9140825" cy="6032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ＭＳ Ｐゴシック" charset="0"/>
              <a:cs typeface="ＭＳ Ｐゴシック" charset="0"/>
            </a:endParaRPr>
          </a:p>
        </p:txBody>
      </p:sp>
      <p:cxnSp>
        <p:nvCxnSpPr>
          <p:cNvPr id="3" name="Straight Arrow Connector 2"/>
          <p:cNvCxnSpPr/>
          <p:nvPr userDrawn="1"/>
        </p:nvCxnSpPr>
        <p:spPr>
          <a:xfrm>
            <a:off x="711200" y="6441020"/>
            <a:ext cx="0" cy="245533"/>
          </a:xfrm>
          <a:prstGeom prst="straightConnector1">
            <a:avLst/>
          </a:prstGeom>
          <a:ln w="12700">
            <a:solidFill>
              <a:srgbClr val="BCBEC0"/>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5" name="TextBox 4"/>
          <p:cNvSpPr txBox="1">
            <a:spLocks noChangeArrowheads="1"/>
          </p:cNvSpPr>
          <p:nvPr userDrawn="1"/>
        </p:nvSpPr>
        <p:spPr bwMode="auto">
          <a:xfrm>
            <a:off x="457215" y="6373284"/>
            <a:ext cx="231775" cy="372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AE3BCBD-32E3-9B4D-B998-977141E63401}" type="slidenum">
              <a:rPr lang="en-US" sz="800" smtClean="0">
                <a:solidFill>
                  <a:srgbClr val="7F7F7F"/>
                </a:solidFill>
              </a:rPr>
              <a:pPr eaLnBrk="1" hangingPunct="1">
                <a:defRPr/>
              </a:pPr>
              <a:t>‹#›</a:t>
            </a:fld>
            <a:endParaRPr lang="en-US" sz="800" smtClean="0">
              <a:solidFill>
                <a:srgbClr val="7F7F7F"/>
              </a:solidFill>
            </a:endParaRPr>
          </a:p>
        </p:txBody>
      </p:sp>
      <p:sp>
        <p:nvSpPr>
          <p:cNvPr id="9" name="TextBox 6"/>
          <p:cNvSpPr txBox="1">
            <a:spLocks noChangeArrowheads="1"/>
          </p:cNvSpPr>
          <p:nvPr userDrawn="1"/>
        </p:nvSpPr>
        <p:spPr bwMode="auto">
          <a:xfrm>
            <a:off x="835025" y="6373284"/>
            <a:ext cx="2973650" cy="372533"/>
          </a:xfrm>
          <a:prstGeom prst="rect">
            <a:avLst/>
          </a:prstGeom>
          <a:noFill/>
          <a:ln>
            <a:noFill/>
          </a:ln>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defRPr/>
            </a:pPr>
            <a:r>
              <a:rPr lang="en-US" altLang="ja-JP" sz="800" dirty="0" smtClean="0">
                <a:solidFill>
                  <a:srgbClr val="4D4D4F">
                    <a:lumMod val="60000"/>
                    <a:lumOff val="40000"/>
                  </a:srgbClr>
                </a:solidFill>
              </a:rPr>
              <a:t>Copyright © 2015 Trend Micro Incorporated. All rights reserved. </a:t>
            </a:r>
            <a:endParaRPr lang="en-US" altLang="ja-JP" sz="800" dirty="0">
              <a:solidFill>
                <a:srgbClr val="4D4D4F">
                  <a:lumMod val="60000"/>
                  <a:lumOff val="40000"/>
                </a:srgbClr>
              </a:solidFill>
            </a:endParaRPr>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69299" y="6353483"/>
            <a:ext cx="871537" cy="390848"/>
          </a:xfrm>
          <a:prstGeom prst="rect">
            <a:avLst/>
          </a:prstGeom>
        </p:spPr>
      </p:pic>
    </p:spTree>
    <p:extLst>
      <p:ext uri="{BB962C8B-B14F-4D97-AF65-F5344CB8AC3E}">
        <p14:creationId xmlns:p14="http://schemas.microsoft.com/office/powerpoint/2010/main" val="1867711270"/>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2" descr="PPT_CoverPage.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736725"/>
            <a:ext cx="9144000" cy="512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descr="TM_Logo_4c_Only.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865940" y="381008"/>
            <a:ext cx="1862137"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81254" y="847394"/>
            <a:ext cx="5426354" cy="1310695"/>
          </a:xfrm>
        </p:spPr>
        <p:txBody>
          <a:bodyPr anchor="t">
            <a:normAutofit/>
          </a:bodyPr>
          <a:lstStyle>
            <a:lvl1pPr algn="l">
              <a:defRPr sz="2800" spc="100" baseline="0">
                <a:solidFill>
                  <a:schemeClr val="tx1">
                    <a:lumMod val="65000"/>
                    <a:lumOff val="35000"/>
                  </a:schemeClr>
                </a:solidFill>
                <a:latin typeface="Arial" pitchFamily="34" charset="0"/>
                <a:cs typeface="Arial" pitchFamily="34" charset="0"/>
              </a:defRPr>
            </a:lvl1pPr>
          </a:lstStyle>
          <a:p>
            <a:r>
              <a:rPr lang="ja-JP" altLang="en-US" smtClean="0"/>
              <a:t>マスタ タイトルの書式設定</a:t>
            </a:r>
            <a:endParaRPr lang="en-US" dirty="0"/>
          </a:p>
        </p:txBody>
      </p:sp>
      <p:sp>
        <p:nvSpPr>
          <p:cNvPr id="31" name="Text Placeholder 30"/>
          <p:cNvSpPr>
            <a:spLocks noGrp="1"/>
          </p:cNvSpPr>
          <p:nvPr>
            <p:ph type="body" sz="quarter" idx="13"/>
          </p:nvPr>
        </p:nvSpPr>
        <p:spPr>
          <a:xfrm>
            <a:off x="594243" y="2396587"/>
            <a:ext cx="3868039" cy="941388"/>
          </a:xfrm>
        </p:spPr>
        <p:txBody>
          <a:bodyPr>
            <a:normAutofit/>
          </a:bodyPr>
          <a:lstStyle>
            <a:lvl1pPr marL="0" indent="0">
              <a:buNone/>
              <a:defRPr sz="1600" spc="100" baseline="0">
                <a:solidFill>
                  <a:schemeClr val="tx1">
                    <a:lumMod val="65000"/>
                    <a:lumOff val="35000"/>
                  </a:schemeClr>
                </a:solidFill>
              </a:defRPr>
            </a:lvl1pPr>
          </a:lstStyle>
          <a:p>
            <a:pPr lvl="0"/>
            <a:r>
              <a:rPr lang="ja-JP" altLang="en-US" smtClean="0"/>
              <a:t>マスタ テキストの書式設定</a:t>
            </a:r>
          </a:p>
        </p:txBody>
      </p:sp>
      <p:sp>
        <p:nvSpPr>
          <p:cNvPr id="6" name="Date Placeholder 20"/>
          <p:cNvSpPr>
            <a:spLocks noGrp="1"/>
          </p:cNvSpPr>
          <p:nvPr>
            <p:ph type="dt" sz="half" idx="14"/>
          </p:nvPr>
        </p:nvSpPr>
        <p:spPr>
          <a:xfrm>
            <a:off x="25401" y="6500813"/>
            <a:ext cx="747713" cy="331787"/>
          </a:xfrm>
        </p:spPr>
        <p:txBody>
          <a:bodyPr/>
          <a:lstStyle>
            <a:lvl1pPr>
              <a:defRPr sz="900">
                <a:solidFill>
                  <a:srgbClr val="7F7F7F"/>
                </a:solidFill>
              </a:defRPr>
            </a:lvl1pPr>
          </a:lstStyle>
          <a:p>
            <a:pPr>
              <a:defRPr/>
            </a:pPr>
            <a:fld id="{971F1223-E0EF-4E70-91A3-F1DDF9156AEB}" type="datetime1">
              <a:rPr lang="en-US" altLang="ja-JP"/>
              <a:pPr>
                <a:defRPr/>
              </a:pPr>
              <a:t>4/1/2016</a:t>
            </a:fld>
            <a:endParaRPr lang="en-US" altLang="ja-JP"/>
          </a:p>
        </p:txBody>
      </p:sp>
      <p:sp>
        <p:nvSpPr>
          <p:cNvPr id="7" name="Slide Number Placeholder 22"/>
          <p:cNvSpPr>
            <a:spLocks noGrp="1"/>
          </p:cNvSpPr>
          <p:nvPr>
            <p:ph type="sldNum" sz="quarter" idx="15"/>
          </p:nvPr>
        </p:nvSpPr>
        <p:spPr>
          <a:xfrm>
            <a:off x="4284675" y="6500813"/>
            <a:ext cx="561975" cy="331787"/>
          </a:xfrm>
        </p:spPr>
        <p:txBody>
          <a:bodyPr/>
          <a:lstStyle>
            <a:lvl1pPr algn="ctr">
              <a:defRPr>
                <a:solidFill>
                  <a:srgbClr val="7F7F7F"/>
                </a:solidFill>
              </a:defRPr>
            </a:lvl1pPr>
          </a:lstStyle>
          <a:p>
            <a:pPr>
              <a:defRPr/>
            </a:pPr>
            <a:fld id="{AF3DEF43-B470-4E57-A284-B0C7DFBC44E6}" type="slidenum">
              <a:rPr lang="en-US" altLang="ja-JP"/>
              <a:pPr>
                <a:defRPr/>
              </a:pPr>
              <a:t>‹#›</a:t>
            </a:fld>
            <a:endParaRPr lang="en-US" altLang="ja-JP" dirty="0"/>
          </a:p>
        </p:txBody>
      </p:sp>
      <p:sp>
        <p:nvSpPr>
          <p:cNvPr id="8" name="Footer Placeholder 21"/>
          <p:cNvSpPr>
            <a:spLocks noGrp="1"/>
          </p:cNvSpPr>
          <p:nvPr>
            <p:ph type="ftr" sz="quarter" idx="16"/>
          </p:nvPr>
        </p:nvSpPr>
        <p:spPr>
          <a:xfrm>
            <a:off x="828686" y="6550033"/>
            <a:ext cx="3413125" cy="276225"/>
          </a:xfrm>
        </p:spPr>
        <p:txBody>
          <a:bodyPr/>
          <a:lstStyle>
            <a:lvl1pPr marL="0" marR="0" indent="0" algn="ctr" defTabSz="914400" rtl="0" eaLnBrk="1" fontAlgn="auto" latinLnBrk="0" hangingPunct="1">
              <a:lnSpc>
                <a:spcPct val="100000"/>
              </a:lnSpc>
              <a:spcBef>
                <a:spcPts val="0"/>
              </a:spcBef>
              <a:spcAft>
                <a:spcPts val="0"/>
              </a:spcAft>
              <a:buClrTx/>
              <a:buSzTx/>
              <a:buFontTx/>
              <a:buNone/>
              <a:tabLst/>
              <a:defRPr lang="en-US" altLang="ja-JP" sz="800" b="0"/>
            </a:lvl1pPr>
          </a:lstStyle>
          <a:p>
            <a:pPr>
              <a:defRPr/>
            </a:pPr>
            <a:r>
              <a:rPr>
                <a:ea typeface="ＭＳ Ｐゴシック"/>
              </a:rPr>
              <a:t>Copyright © 2015 Trend Micro Incorporated. All rights reserved. </a:t>
            </a:r>
            <a:endParaRPr dirty="0">
              <a:ea typeface="ＭＳ Ｐゴシック"/>
            </a:endParaRPr>
          </a:p>
        </p:txBody>
      </p:sp>
    </p:spTree>
    <p:extLst>
      <p:ext uri="{BB962C8B-B14F-4D97-AF65-F5344CB8AC3E}">
        <p14:creationId xmlns:p14="http://schemas.microsoft.com/office/powerpoint/2010/main" val="220583957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7" descr="TM_Logo_4c_Only.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50175" y="6288091"/>
            <a:ext cx="112553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93192" y="221791"/>
            <a:ext cx="8375904" cy="645196"/>
          </a:xfrm>
        </p:spPr>
        <p:txBody>
          <a:bodyPr>
            <a:normAutofit/>
          </a:bodyPr>
          <a:lstStyle>
            <a:lvl1pPr algn="l">
              <a:defRPr sz="3200">
                <a:solidFill>
                  <a:schemeClr val="tx1">
                    <a:lumMod val="65000"/>
                    <a:lumOff val="35000"/>
                  </a:schemeClr>
                </a:solidFill>
                <a:latin typeface="+mn-lt"/>
              </a:defRPr>
            </a:lvl1pPr>
          </a:lstStyle>
          <a:p>
            <a:r>
              <a:rPr lang="ja-JP" altLang="en-US" smtClean="0"/>
              <a:t>マスタ タイトルの書式設定</a:t>
            </a:r>
            <a:endParaRPr lang="en-US" dirty="0"/>
          </a:p>
        </p:txBody>
      </p:sp>
      <p:sp>
        <p:nvSpPr>
          <p:cNvPr id="3" name="Content Placeholder 2"/>
          <p:cNvSpPr>
            <a:spLocks noGrp="1"/>
          </p:cNvSpPr>
          <p:nvPr>
            <p:ph idx="1"/>
          </p:nvPr>
        </p:nvSpPr>
        <p:spPr>
          <a:xfrm>
            <a:off x="402336" y="1236750"/>
            <a:ext cx="8366760" cy="4978559"/>
          </a:xfrm>
        </p:spPr>
        <p:txBody>
          <a:bodyPr/>
          <a:lstStyle>
            <a:lvl1pPr>
              <a:defRPr>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3"/>
          <p:cNvSpPr>
            <a:spLocks noGrp="1"/>
          </p:cNvSpPr>
          <p:nvPr>
            <p:ph type="dt" sz="half" idx="10"/>
          </p:nvPr>
        </p:nvSpPr>
        <p:spPr>
          <a:xfrm>
            <a:off x="25401" y="6484940"/>
            <a:ext cx="747713" cy="365125"/>
          </a:xfrm>
        </p:spPr>
        <p:txBody>
          <a:bodyPr/>
          <a:lstStyle>
            <a:lvl1pPr>
              <a:defRPr sz="900">
                <a:solidFill>
                  <a:srgbClr val="7F7F7F"/>
                </a:solidFill>
              </a:defRPr>
            </a:lvl1pPr>
          </a:lstStyle>
          <a:p>
            <a:pPr>
              <a:defRPr/>
            </a:pPr>
            <a:fld id="{207E202D-D5D7-4CE4-AEEA-964C4BD2A833}" type="datetime1">
              <a:rPr lang="en-US" altLang="ja-JP"/>
              <a:pPr>
                <a:defRPr/>
              </a:pPr>
              <a:t>4/1/2016</a:t>
            </a:fld>
            <a:endParaRPr lang="en-US" altLang="ja-JP"/>
          </a:p>
        </p:txBody>
      </p:sp>
      <p:sp>
        <p:nvSpPr>
          <p:cNvPr id="6" name="Slide Number Placeholder 22"/>
          <p:cNvSpPr>
            <a:spLocks noGrp="1"/>
          </p:cNvSpPr>
          <p:nvPr>
            <p:ph type="sldNum" sz="quarter" idx="11"/>
          </p:nvPr>
        </p:nvSpPr>
        <p:spPr>
          <a:xfrm>
            <a:off x="4284675" y="6500813"/>
            <a:ext cx="561975" cy="331787"/>
          </a:xfrm>
        </p:spPr>
        <p:txBody>
          <a:bodyPr/>
          <a:lstStyle>
            <a:lvl1pPr algn="ctr">
              <a:defRPr>
                <a:solidFill>
                  <a:srgbClr val="7F7F7F"/>
                </a:solidFill>
              </a:defRPr>
            </a:lvl1pPr>
          </a:lstStyle>
          <a:p>
            <a:pPr>
              <a:defRPr/>
            </a:pPr>
            <a:fld id="{D6114825-7873-49AB-B4E4-FDF5781E8F73}" type="slidenum">
              <a:rPr lang="en-US" altLang="ja-JP"/>
              <a:pPr>
                <a:defRPr/>
              </a:pPr>
              <a:t>‹#›</a:t>
            </a:fld>
            <a:endParaRPr lang="en-US" altLang="ja-JP" dirty="0"/>
          </a:p>
        </p:txBody>
      </p:sp>
      <p:sp>
        <p:nvSpPr>
          <p:cNvPr id="7" name="Footer Placeholder 21"/>
          <p:cNvSpPr>
            <a:spLocks noGrp="1"/>
          </p:cNvSpPr>
          <p:nvPr>
            <p:ph type="ftr" sz="quarter" idx="12"/>
          </p:nvPr>
        </p:nvSpPr>
        <p:spPr>
          <a:xfrm>
            <a:off x="828686" y="6550033"/>
            <a:ext cx="3413125" cy="276225"/>
          </a:xfrm>
        </p:spPr>
        <p:txBody>
          <a:bodyPr/>
          <a:lstStyle>
            <a:lvl1pPr marL="0" marR="0" indent="0" algn="ctr" defTabSz="914400" rtl="0" eaLnBrk="1" fontAlgn="auto" latinLnBrk="0" hangingPunct="1">
              <a:lnSpc>
                <a:spcPct val="100000"/>
              </a:lnSpc>
              <a:spcBef>
                <a:spcPts val="0"/>
              </a:spcBef>
              <a:spcAft>
                <a:spcPts val="0"/>
              </a:spcAft>
              <a:buClrTx/>
              <a:buSzTx/>
              <a:buFontTx/>
              <a:buNone/>
              <a:tabLst/>
              <a:defRPr lang="en-US" altLang="ja-JP" sz="800" b="0"/>
            </a:lvl1pPr>
          </a:lstStyle>
          <a:p>
            <a:pPr>
              <a:defRPr/>
            </a:pPr>
            <a:r>
              <a:rPr>
                <a:ea typeface="ＭＳ Ｐゴシック"/>
              </a:rPr>
              <a:t>Copyright © 2015 Trend Micro Incorporated. All rights reserved. </a:t>
            </a:r>
            <a:endParaRPr dirty="0">
              <a:ea typeface="ＭＳ Ｐゴシック"/>
            </a:endParaRPr>
          </a:p>
        </p:txBody>
      </p:sp>
    </p:spTree>
    <p:extLst>
      <p:ext uri="{BB962C8B-B14F-4D97-AF65-F5344CB8AC3E}">
        <p14:creationId xmlns:p14="http://schemas.microsoft.com/office/powerpoint/2010/main" val="125067170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3" name="Picture 12" descr="TM_Logo_4c_Only.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865940" y="381008"/>
            <a:ext cx="1862137"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ctrTitle"/>
          </p:nvPr>
        </p:nvSpPr>
        <p:spPr>
          <a:xfrm>
            <a:off x="782187" y="2479635"/>
            <a:ext cx="4933049" cy="1191540"/>
          </a:xfrm>
        </p:spPr>
        <p:txBody>
          <a:bodyPr anchor="t">
            <a:normAutofit/>
          </a:bodyPr>
          <a:lstStyle>
            <a:lvl1pPr algn="l">
              <a:defRPr sz="7200" spc="100" baseline="0">
                <a:solidFill>
                  <a:schemeClr val="tx1">
                    <a:lumMod val="65000"/>
                    <a:lumOff val="35000"/>
                  </a:schemeClr>
                </a:solidFill>
                <a:latin typeface="Arial" pitchFamily="34" charset="0"/>
                <a:cs typeface="Arial" pitchFamily="34" charset="0"/>
              </a:defRPr>
            </a:lvl1pPr>
          </a:lstStyle>
          <a:p>
            <a:r>
              <a:rPr lang="ja-JP" altLang="en-US" smtClean="0"/>
              <a:t>マスタ タイトルの書式設定</a:t>
            </a:r>
            <a:endParaRPr lang="en-US" dirty="0"/>
          </a:p>
        </p:txBody>
      </p:sp>
      <p:sp>
        <p:nvSpPr>
          <p:cNvPr id="4" name="Date Placeholder 20"/>
          <p:cNvSpPr>
            <a:spLocks noGrp="1"/>
          </p:cNvSpPr>
          <p:nvPr>
            <p:ph type="dt" sz="half" idx="10"/>
          </p:nvPr>
        </p:nvSpPr>
        <p:spPr>
          <a:xfrm>
            <a:off x="25401" y="6500813"/>
            <a:ext cx="747713" cy="331787"/>
          </a:xfrm>
        </p:spPr>
        <p:txBody>
          <a:bodyPr/>
          <a:lstStyle>
            <a:lvl1pPr>
              <a:defRPr sz="900">
                <a:solidFill>
                  <a:srgbClr val="7F7F7F"/>
                </a:solidFill>
              </a:defRPr>
            </a:lvl1pPr>
          </a:lstStyle>
          <a:p>
            <a:pPr>
              <a:defRPr/>
            </a:pPr>
            <a:fld id="{8070A25F-A347-4167-8808-F1297363E40F}" type="datetime1">
              <a:rPr lang="en-US" altLang="ja-JP"/>
              <a:pPr>
                <a:defRPr/>
              </a:pPr>
              <a:t>4/1/2016</a:t>
            </a:fld>
            <a:endParaRPr lang="en-US" altLang="ja-JP"/>
          </a:p>
        </p:txBody>
      </p:sp>
      <p:sp>
        <p:nvSpPr>
          <p:cNvPr id="5" name="Slide Number Placeholder 22"/>
          <p:cNvSpPr>
            <a:spLocks noGrp="1"/>
          </p:cNvSpPr>
          <p:nvPr>
            <p:ph type="sldNum" sz="quarter" idx="11"/>
          </p:nvPr>
        </p:nvSpPr>
        <p:spPr>
          <a:xfrm>
            <a:off x="4284675" y="6500813"/>
            <a:ext cx="561975" cy="331787"/>
          </a:xfrm>
        </p:spPr>
        <p:txBody>
          <a:bodyPr/>
          <a:lstStyle>
            <a:lvl1pPr algn="ctr">
              <a:defRPr>
                <a:solidFill>
                  <a:srgbClr val="7F7F7F"/>
                </a:solidFill>
              </a:defRPr>
            </a:lvl1pPr>
          </a:lstStyle>
          <a:p>
            <a:pPr>
              <a:defRPr/>
            </a:pPr>
            <a:fld id="{D258E8B6-D911-4C05-8CBB-D23D520D7F35}" type="slidenum">
              <a:rPr lang="en-US" altLang="ja-JP"/>
              <a:pPr>
                <a:defRPr/>
              </a:pPr>
              <a:t>‹#›</a:t>
            </a:fld>
            <a:endParaRPr lang="en-US" altLang="ja-JP"/>
          </a:p>
        </p:txBody>
      </p:sp>
      <p:sp>
        <p:nvSpPr>
          <p:cNvPr id="6" name="Footer Placeholder 21"/>
          <p:cNvSpPr>
            <a:spLocks noGrp="1"/>
          </p:cNvSpPr>
          <p:nvPr>
            <p:ph type="ftr" sz="quarter" idx="12"/>
          </p:nvPr>
        </p:nvSpPr>
        <p:spPr>
          <a:xfrm>
            <a:off x="828686" y="6550033"/>
            <a:ext cx="3413125" cy="276225"/>
          </a:xfrm>
        </p:spPr>
        <p:txBody>
          <a:bodyPr/>
          <a:lstStyle>
            <a:lvl1pPr marL="0" marR="0" indent="0" algn="ctr" defTabSz="914400" rtl="0" eaLnBrk="1" fontAlgn="auto" latinLnBrk="0" hangingPunct="1">
              <a:lnSpc>
                <a:spcPct val="100000"/>
              </a:lnSpc>
              <a:spcBef>
                <a:spcPts val="0"/>
              </a:spcBef>
              <a:spcAft>
                <a:spcPts val="0"/>
              </a:spcAft>
              <a:buClrTx/>
              <a:buSzTx/>
              <a:buFontTx/>
              <a:buNone/>
              <a:tabLst/>
              <a:defRPr lang="en-US" altLang="ja-JP" sz="800" b="0"/>
            </a:lvl1pPr>
          </a:lstStyle>
          <a:p>
            <a:pPr>
              <a:defRPr/>
            </a:pPr>
            <a:r>
              <a:rPr>
                <a:ea typeface="ＭＳ Ｐゴシック"/>
              </a:rPr>
              <a:t>Copyright © 2015 Trend Micro Incorporated. All rights reserved. </a:t>
            </a:r>
            <a:endParaRPr dirty="0">
              <a:ea typeface="ＭＳ Ｐゴシック"/>
            </a:endParaRPr>
          </a:p>
        </p:txBody>
      </p:sp>
    </p:spTree>
    <p:extLst>
      <p:ext uri="{BB962C8B-B14F-4D97-AF65-F5344CB8AC3E}">
        <p14:creationId xmlns:p14="http://schemas.microsoft.com/office/powerpoint/2010/main" val="91906555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Footer Placeholder 21"/>
          <p:cNvSpPr txBox="1">
            <a:spLocks/>
          </p:cNvSpPr>
          <p:nvPr userDrawn="1"/>
        </p:nvSpPr>
        <p:spPr>
          <a:xfrm>
            <a:off x="850912" y="6550033"/>
            <a:ext cx="3413125" cy="276225"/>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Tx/>
              <a:buNone/>
              <a:tabLst/>
              <a:defRPr lang="en-US" altLang="ja-JP" sz="800" b="0" smtClean="0"/>
            </a:lvl1pPr>
          </a:lstStyle>
          <a:p>
            <a:pPr>
              <a:defRPr/>
            </a:pPr>
            <a:r>
              <a:rPr dirty="0">
                <a:solidFill>
                  <a:srgbClr val="7F7F7F"/>
                </a:solidFill>
                <a:latin typeface="Arial"/>
                <a:ea typeface="ＭＳ Ｐゴシック"/>
                <a:cs typeface="+mn-cs"/>
              </a:rPr>
              <a:t>Copyright </a:t>
            </a:r>
            <a:r>
              <a:rPr>
                <a:solidFill>
                  <a:srgbClr val="7F7F7F"/>
                </a:solidFill>
                <a:latin typeface="Arial"/>
                <a:ea typeface="ＭＳ Ｐゴシック"/>
                <a:cs typeface="+mn-cs"/>
              </a:rPr>
              <a:t>© 2015 </a:t>
            </a:r>
            <a:r>
              <a:rPr dirty="0">
                <a:solidFill>
                  <a:srgbClr val="7F7F7F"/>
                </a:solidFill>
                <a:latin typeface="Arial"/>
                <a:ea typeface="ＭＳ Ｐゴシック"/>
                <a:cs typeface="+mn-cs"/>
              </a:rPr>
              <a:t>Trend Micro Incorporated. All rights reserved. </a:t>
            </a:r>
          </a:p>
        </p:txBody>
      </p:sp>
      <p:sp>
        <p:nvSpPr>
          <p:cNvPr id="3" name="Date Placeholder 20"/>
          <p:cNvSpPr>
            <a:spLocks noGrp="1"/>
          </p:cNvSpPr>
          <p:nvPr>
            <p:ph type="dt" sz="half" idx="10"/>
          </p:nvPr>
        </p:nvSpPr>
        <p:spPr>
          <a:xfrm>
            <a:off x="25401" y="6500813"/>
            <a:ext cx="747713" cy="331787"/>
          </a:xfrm>
        </p:spPr>
        <p:txBody>
          <a:bodyPr/>
          <a:lstStyle>
            <a:lvl1pPr>
              <a:defRPr sz="900">
                <a:solidFill>
                  <a:srgbClr val="7F7F7F"/>
                </a:solidFill>
              </a:defRPr>
            </a:lvl1pPr>
          </a:lstStyle>
          <a:p>
            <a:pPr>
              <a:defRPr/>
            </a:pPr>
            <a:fld id="{0784E370-D145-41DF-B526-15A8269811B2}" type="datetime1">
              <a:rPr lang="en-US" altLang="ja-JP"/>
              <a:pPr>
                <a:defRPr/>
              </a:pPr>
              <a:t>4/1/2016</a:t>
            </a:fld>
            <a:endParaRPr lang="en-US" altLang="ja-JP"/>
          </a:p>
        </p:txBody>
      </p:sp>
      <p:sp>
        <p:nvSpPr>
          <p:cNvPr id="4" name="Slide Number Placeholder 22"/>
          <p:cNvSpPr>
            <a:spLocks noGrp="1"/>
          </p:cNvSpPr>
          <p:nvPr>
            <p:ph type="sldNum" sz="quarter" idx="11"/>
          </p:nvPr>
        </p:nvSpPr>
        <p:spPr>
          <a:xfrm>
            <a:off x="4284675" y="6500813"/>
            <a:ext cx="561975" cy="331787"/>
          </a:xfrm>
        </p:spPr>
        <p:txBody>
          <a:bodyPr/>
          <a:lstStyle>
            <a:lvl1pPr algn="ctr">
              <a:defRPr>
                <a:solidFill>
                  <a:srgbClr val="7F7F7F"/>
                </a:solidFill>
              </a:defRPr>
            </a:lvl1pPr>
          </a:lstStyle>
          <a:p>
            <a:pPr>
              <a:defRPr/>
            </a:pPr>
            <a:fld id="{B90BF4B4-D71E-45DC-A602-4B5BABB3CA2A}" type="slidenum">
              <a:rPr lang="en-US" altLang="ja-JP"/>
              <a:pPr>
                <a:defRPr/>
              </a:pPr>
              <a:t>‹#›</a:t>
            </a:fld>
            <a:endParaRPr lang="en-US" altLang="ja-JP"/>
          </a:p>
        </p:txBody>
      </p:sp>
    </p:spTree>
    <p:extLst>
      <p:ext uri="{BB962C8B-B14F-4D97-AF65-F5344CB8AC3E}">
        <p14:creationId xmlns:p14="http://schemas.microsoft.com/office/powerpoint/2010/main" val="126229502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Footer Placeholder 21"/>
          <p:cNvSpPr txBox="1">
            <a:spLocks/>
          </p:cNvSpPr>
          <p:nvPr userDrawn="1"/>
        </p:nvSpPr>
        <p:spPr>
          <a:xfrm>
            <a:off x="850912" y="6550033"/>
            <a:ext cx="3413125" cy="276225"/>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Tx/>
              <a:buNone/>
              <a:tabLst/>
              <a:defRPr lang="en-US" altLang="ja-JP" sz="800" b="0" smtClean="0"/>
            </a:lvl1pPr>
          </a:lstStyle>
          <a:p>
            <a:pPr>
              <a:defRPr/>
            </a:pPr>
            <a:r>
              <a:rPr dirty="0">
                <a:solidFill>
                  <a:srgbClr val="7F7F7F"/>
                </a:solidFill>
                <a:latin typeface="Arial"/>
                <a:ea typeface="ＭＳ Ｐゴシック"/>
                <a:cs typeface="+mn-cs"/>
              </a:rPr>
              <a:t>Copyright © 2013 Trend Micro Incorporated. All rights reserved. </a:t>
            </a:r>
          </a:p>
        </p:txBody>
      </p:sp>
      <p:sp>
        <p:nvSpPr>
          <p:cNvPr id="3" name="Date Placeholder 20"/>
          <p:cNvSpPr>
            <a:spLocks noGrp="1"/>
          </p:cNvSpPr>
          <p:nvPr>
            <p:ph type="dt" sz="half" idx="10"/>
          </p:nvPr>
        </p:nvSpPr>
        <p:spPr>
          <a:xfrm>
            <a:off x="25401" y="6500813"/>
            <a:ext cx="747713" cy="331787"/>
          </a:xfrm>
        </p:spPr>
        <p:txBody>
          <a:bodyPr/>
          <a:lstStyle>
            <a:lvl1pPr>
              <a:defRPr sz="900">
                <a:solidFill>
                  <a:srgbClr val="7F7F7F"/>
                </a:solidFill>
              </a:defRPr>
            </a:lvl1pPr>
          </a:lstStyle>
          <a:p>
            <a:pPr>
              <a:defRPr/>
            </a:pPr>
            <a:fld id="{6907BD75-7752-4044-8D57-4A49829866AB}" type="datetime1">
              <a:rPr lang="en-US" altLang="ja-JP"/>
              <a:pPr>
                <a:defRPr/>
              </a:pPr>
              <a:t>4/1/2016</a:t>
            </a:fld>
            <a:endParaRPr lang="en-US" altLang="ja-JP"/>
          </a:p>
        </p:txBody>
      </p:sp>
      <p:sp>
        <p:nvSpPr>
          <p:cNvPr id="4" name="Slide Number Placeholder 22"/>
          <p:cNvSpPr>
            <a:spLocks noGrp="1"/>
          </p:cNvSpPr>
          <p:nvPr>
            <p:ph type="sldNum" sz="quarter" idx="11"/>
          </p:nvPr>
        </p:nvSpPr>
        <p:spPr>
          <a:xfrm>
            <a:off x="4284675" y="6500813"/>
            <a:ext cx="561975" cy="331787"/>
          </a:xfrm>
        </p:spPr>
        <p:txBody>
          <a:bodyPr/>
          <a:lstStyle>
            <a:lvl1pPr algn="ctr">
              <a:defRPr>
                <a:solidFill>
                  <a:srgbClr val="7F7F7F"/>
                </a:solidFill>
              </a:defRPr>
            </a:lvl1pPr>
          </a:lstStyle>
          <a:p>
            <a:pPr>
              <a:defRPr/>
            </a:pPr>
            <a:fld id="{49FA6B8A-5731-411E-BE77-57E778EDB6A3}" type="slidenum">
              <a:rPr lang="en-US" altLang="ja-JP"/>
              <a:pPr>
                <a:defRPr/>
              </a:pPr>
              <a:t>‹#›</a:t>
            </a:fld>
            <a:endParaRPr lang="en-US" altLang="ja-JP"/>
          </a:p>
        </p:txBody>
      </p:sp>
      <p:pic>
        <p:nvPicPr>
          <p:cNvPr id="5" name="Picture 5" descr="PPT_DividerPage.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525" y="0"/>
            <a:ext cx="91535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テキスト ボックス 5"/>
          <p:cNvSpPr txBox="1"/>
          <p:nvPr userDrawn="1"/>
        </p:nvSpPr>
        <p:spPr bwMode="auto">
          <a:xfrm>
            <a:off x="7054501" y="6762239"/>
            <a:ext cx="2053446" cy="76944"/>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algn="r" defTabSz="914400" eaLnBrk="1" hangingPunct="1"/>
            <a:r>
              <a:rPr kumimoji="1" lang="en-US" altLang="ja-JP" sz="500" dirty="0" smtClean="0">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Copyright © 2013 Trend Micro Incorporated. All rights reserved. </a:t>
            </a:r>
            <a:endParaRPr lang="ja-JP" altLang="en-US" sz="500" dirty="0" smtClean="0">
              <a:solidFill>
                <a:srgbClr val="FFFFFF"/>
              </a:solidFill>
              <a:latin typeface="メイリオ" pitchFamily="50" charset="-128"/>
              <a:ea typeface="メイリオ" pitchFamily="50" charset="-128"/>
              <a:cs typeface="メイリオ" pitchFamily="50" charset="-128"/>
            </a:endParaRPr>
          </a:p>
        </p:txBody>
      </p:sp>
      <p:sp>
        <p:nvSpPr>
          <p:cNvPr id="10" name="テキスト プレースホルダー 9"/>
          <p:cNvSpPr>
            <a:spLocks noGrp="1"/>
          </p:cNvSpPr>
          <p:nvPr>
            <p:ph type="body" sz="quarter" idx="12"/>
          </p:nvPr>
        </p:nvSpPr>
        <p:spPr>
          <a:xfrm>
            <a:off x="512749" y="2735264"/>
            <a:ext cx="8357786" cy="2144387"/>
          </a:xfrm>
        </p:spPr>
        <p:txBody>
          <a:bodyPr/>
          <a:lstStyle>
            <a:lvl1pPr marL="0" indent="0">
              <a:buNone/>
              <a:defRPr sz="40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a:lvl2pPr>
            <a:lvl3pPr marL="914400" indent="0">
              <a:buNone/>
              <a:defRPr/>
            </a:lvl3pPr>
            <a:lvl4pPr marL="1371600" indent="0">
              <a:buNone/>
              <a:defRPr/>
            </a:lvl4pPr>
            <a:lvl5pPr marL="1828800" indent="0">
              <a:buNone/>
              <a:defRPr/>
            </a:lvl5pPr>
          </a:lstStyle>
          <a:p>
            <a:pPr lvl="0"/>
            <a:r>
              <a:rPr kumimoji="1" lang="ja-JP" altLang="en-US" dirty="0" smtClean="0"/>
              <a:t>マスター テキストの書式設定</a:t>
            </a:r>
          </a:p>
        </p:txBody>
      </p:sp>
    </p:spTree>
    <p:extLst>
      <p:ext uri="{BB962C8B-B14F-4D97-AF65-F5344CB8AC3E}">
        <p14:creationId xmlns:p14="http://schemas.microsoft.com/office/powerpoint/2010/main" val="326268311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白紙ページ">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69316" y="6410987"/>
            <a:ext cx="871537" cy="293136"/>
          </a:xfrm>
          <a:prstGeom prst="rect">
            <a:avLst/>
          </a:prstGeom>
        </p:spPr>
      </p:pic>
      <p:sp>
        <p:nvSpPr>
          <p:cNvPr id="3" name="Rectangle 4"/>
          <p:cNvSpPr/>
          <p:nvPr userDrawn="1"/>
        </p:nvSpPr>
        <p:spPr>
          <a:xfrm>
            <a:off x="-1" y="6267455"/>
            <a:ext cx="9144001" cy="59054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ＭＳ Ｐゴシック" charset="0"/>
              <a:cs typeface="ＭＳ Ｐゴシック" charset="0"/>
            </a:endParaRPr>
          </a:p>
        </p:txBody>
      </p:sp>
      <p:cxnSp>
        <p:nvCxnSpPr>
          <p:cNvPr id="4" name="Straight Arrow Connector 5"/>
          <p:cNvCxnSpPr/>
          <p:nvPr userDrawn="1"/>
        </p:nvCxnSpPr>
        <p:spPr>
          <a:xfrm>
            <a:off x="711200" y="6441020"/>
            <a:ext cx="0" cy="245533"/>
          </a:xfrm>
          <a:prstGeom prst="straightConnector1">
            <a:avLst/>
          </a:prstGeom>
          <a:ln w="12700">
            <a:solidFill>
              <a:srgbClr val="BCBEC0"/>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5" name="TextBox 7"/>
          <p:cNvSpPr txBox="1">
            <a:spLocks noChangeArrowheads="1"/>
          </p:cNvSpPr>
          <p:nvPr userDrawn="1"/>
        </p:nvSpPr>
        <p:spPr bwMode="auto">
          <a:xfrm>
            <a:off x="457215" y="6373284"/>
            <a:ext cx="231775" cy="372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F4AD40E4-0F87-D445-B970-ED7045192DE5}" type="slidenum">
              <a:rPr lang="en-US" sz="800" smtClean="0">
                <a:solidFill>
                  <a:srgbClr val="7F7F7F"/>
                </a:solidFill>
              </a:rPr>
              <a:pPr eaLnBrk="1" hangingPunct="1">
                <a:defRPr/>
              </a:pPr>
              <a:t>‹#›</a:t>
            </a:fld>
            <a:endParaRPr lang="en-US" sz="800" smtClean="0">
              <a:solidFill>
                <a:srgbClr val="7F7F7F"/>
              </a:solidFill>
            </a:endParaRPr>
          </a:p>
        </p:txBody>
      </p:sp>
      <p:sp>
        <p:nvSpPr>
          <p:cNvPr id="6" name="TextBox 6"/>
          <p:cNvSpPr txBox="1">
            <a:spLocks noChangeArrowheads="1"/>
          </p:cNvSpPr>
          <p:nvPr userDrawn="1"/>
        </p:nvSpPr>
        <p:spPr bwMode="auto">
          <a:xfrm>
            <a:off x="835025" y="6418263"/>
            <a:ext cx="2973650" cy="279400"/>
          </a:xfrm>
          <a:prstGeom prst="rect">
            <a:avLst/>
          </a:prstGeom>
          <a:noFill/>
          <a:ln>
            <a:noFill/>
          </a:ln>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defRPr/>
            </a:pPr>
            <a:r>
              <a:rPr lang="en-US" altLang="ja-JP" sz="800" dirty="0" smtClean="0">
                <a:solidFill>
                  <a:schemeClr val="tx1">
                    <a:lumMod val="60000"/>
                    <a:lumOff val="40000"/>
                  </a:schemeClr>
                </a:solidFill>
              </a:rPr>
              <a:t>Copyright © 2015 Trend Micro Incorporated. All rights reserved. </a:t>
            </a:r>
            <a:endParaRPr lang="en-US" altLang="ja-JP" sz="800" dirty="0">
              <a:solidFill>
                <a:schemeClr val="tx1">
                  <a:lumMod val="60000"/>
                  <a:lumOff val="40000"/>
                </a:schemeClr>
              </a:solidFill>
            </a:endParaRPr>
          </a:p>
        </p:txBody>
      </p:sp>
      <p:pic>
        <p:nvPicPr>
          <p:cNvPr id="7" name="図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74572" y="6413095"/>
            <a:ext cx="871537" cy="293136"/>
          </a:xfrm>
          <a:prstGeom prst="rect">
            <a:avLst/>
          </a:prstGeom>
        </p:spPr>
      </p:pic>
    </p:spTree>
    <p:extLst>
      <p:ext uri="{BB962C8B-B14F-4D97-AF65-F5344CB8AC3E}">
        <p14:creationId xmlns:p14="http://schemas.microsoft.com/office/powerpoint/2010/main" val="559708393"/>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2" descr="PPT_CoverPage.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736725"/>
            <a:ext cx="9144000" cy="512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descr="TM_Logo_4c_Only.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865940" y="381008"/>
            <a:ext cx="1862137"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81254" y="847394"/>
            <a:ext cx="5426354" cy="1310695"/>
          </a:xfrm>
        </p:spPr>
        <p:txBody>
          <a:bodyPr anchor="t">
            <a:normAutofit/>
          </a:bodyPr>
          <a:lstStyle>
            <a:lvl1pPr algn="l">
              <a:defRPr sz="2800" spc="100" baseline="0">
                <a:solidFill>
                  <a:schemeClr val="tx1">
                    <a:lumMod val="65000"/>
                    <a:lumOff val="35000"/>
                  </a:schemeClr>
                </a:solidFill>
                <a:latin typeface="Arial" pitchFamily="34" charset="0"/>
                <a:cs typeface="Arial" pitchFamily="34" charset="0"/>
              </a:defRPr>
            </a:lvl1pPr>
          </a:lstStyle>
          <a:p>
            <a:r>
              <a:rPr lang="ja-JP" altLang="en-US" smtClean="0"/>
              <a:t>マスタ タイトルの書式設定</a:t>
            </a:r>
            <a:endParaRPr lang="en-US" dirty="0"/>
          </a:p>
        </p:txBody>
      </p:sp>
      <p:sp>
        <p:nvSpPr>
          <p:cNvPr id="31" name="Text Placeholder 30"/>
          <p:cNvSpPr>
            <a:spLocks noGrp="1"/>
          </p:cNvSpPr>
          <p:nvPr>
            <p:ph type="body" sz="quarter" idx="13"/>
          </p:nvPr>
        </p:nvSpPr>
        <p:spPr>
          <a:xfrm>
            <a:off x="594243" y="2396587"/>
            <a:ext cx="3868039" cy="941388"/>
          </a:xfrm>
        </p:spPr>
        <p:txBody>
          <a:bodyPr>
            <a:normAutofit/>
          </a:bodyPr>
          <a:lstStyle>
            <a:lvl1pPr marL="0" indent="0">
              <a:buNone/>
              <a:defRPr sz="1600" spc="100" baseline="0">
                <a:solidFill>
                  <a:schemeClr val="tx1">
                    <a:lumMod val="65000"/>
                    <a:lumOff val="35000"/>
                  </a:schemeClr>
                </a:solidFill>
              </a:defRPr>
            </a:lvl1pPr>
          </a:lstStyle>
          <a:p>
            <a:pPr lvl="0"/>
            <a:r>
              <a:rPr lang="ja-JP" altLang="en-US" smtClean="0"/>
              <a:t>マスタ テキストの書式設定</a:t>
            </a:r>
          </a:p>
        </p:txBody>
      </p:sp>
      <p:sp>
        <p:nvSpPr>
          <p:cNvPr id="6" name="Date Placeholder 20"/>
          <p:cNvSpPr>
            <a:spLocks noGrp="1"/>
          </p:cNvSpPr>
          <p:nvPr>
            <p:ph type="dt" sz="half" idx="14"/>
          </p:nvPr>
        </p:nvSpPr>
        <p:spPr>
          <a:xfrm>
            <a:off x="25401" y="6500813"/>
            <a:ext cx="747713" cy="331787"/>
          </a:xfrm>
        </p:spPr>
        <p:txBody>
          <a:bodyPr/>
          <a:lstStyle>
            <a:lvl1pPr>
              <a:defRPr sz="900">
                <a:solidFill>
                  <a:srgbClr val="7F7F7F"/>
                </a:solidFill>
              </a:defRPr>
            </a:lvl1pPr>
          </a:lstStyle>
          <a:p>
            <a:pPr>
              <a:defRPr/>
            </a:pPr>
            <a:fld id="{971F1223-E0EF-4E70-91A3-F1DDF9156AEB}" type="datetime1">
              <a:rPr lang="en-US" altLang="ja-JP"/>
              <a:pPr>
                <a:defRPr/>
              </a:pPr>
              <a:t>4/1/2016</a:t>
            </a:fld>
            <a:endParaRPr lang="en-US" altLang="ja-JP"/>
          </a:p>
        </p:txBody>
      </p:sp>
      <p:sp>
        <p:nvSpPr>
          <p:cNvPr id="7" name="Slide Number Placeholder 22"/>
          <p:cNvSpPr>
            <a:spLocks noGrp="1"/>
          </p:cNvSpPr>
          <p:nvPr>
            <p:ph type="sldNum" sz="quarter" idx="15"/>
          </p:nvPr>
        </p:nvSpPr>
        <p:spPr>
          <a:xfrm>
            <a:off x="4284675" y="6500813"/>
            <a:ext cx="561975" cy="331787"/>
          </a:xfrm>
        </p:spPr>
        <p:txBody>
          <a:bodyPr/>
          <a:lstStyle>
            <a:lvl1pPr algn="ctr">
              <a:defRPr>
                <a:solidFill>
                  <a:srgbClr val="7F7F7F"/>
                </a:solidFill>
              </a:defRPr>
            </a:lvl1pPr>
          </a:lstStyle>
          <a:p>
            <a:pPr>
              <a:defRPr/>
            </a:pPr>
            <a:fld id="{AF3DEF43-B470-4E57-A284-B0C7DFBC44E6}" type="slidenum">
              <a:rPr lang="en-US" altLang="ja-JP"/>
              <a:pPr>
                <a:defRPr/>
              </a:pPr>
              <a:t>‹#›</a:t>
            </a:fld>
            <a:endParaRPr lang="en-US" altLang="ja-JP" dirty="0"/>
          </a:p>
        </p:txBody>
      </p:sp>
      <p:sp>
        <p:nvSpPr>
          <p:cNvPr id="8" name="Footer Placeholder 21"/>
          <p:cNvSpPr>
            <a:spLocks noGrp="1"/>
          </p:cNvSpPr>
          <p:nvPr>
            <p:ph type="ftr" sz="quarter" idx="16"/>
          </p:nvPr>
        </p:nvSpPr>
        <p:spPr>
          <a:xfrm>
            <a:off x="828686" y="6550033"/>
            <a:ext cx="3413125" cy="276225"/>
          </a:xfrm>
        </p:spPr>
        <p:txBody>
          <a:bodyPr/>
          <a:lstStyle>
            <a:lvl1pPr marL="0" marR="0" indent="0" algn="ctr" defTabSz="914400" rtl="0" eaLnBrk="1" fontAlgn="auto" latinLnBrk="0" hangingPunct="1">
              <a:lnSpc>
                <a:spcPct val="100000"/>
              </a:lnSpc>
              <a:spcBef>
                <a:spcPts val="0"/>
              </a:spcBef>
              <a:spcAft>
                <a:spcPts val="0"/>
              </a:spcAft>
              <a:buClrTx/>
              <a:buSzTx/>
              <a:buFontTx/>
              <a:buNone/>
              <a:tabLst/>
              <a:defRPr lang="en-US" altLang="ja-JP" sz="800" b="0"/>
            </a:lvl1pPr>
          </a:lstStyle>
          <a:p>
            <a:pPr>
              <a:defRPr/>
            </a:pPr>
            <a:r>
              <a:rPr>
                <a:ea typeface="ＭＳ Ｐゴシック"/>
              </a:rPr>
              <a:t>Copyright © 2015 Trend Micro Incorporated. All rights reserved. </a:t>
            </a:r>
            <a:endParaRPr dirty="0">
              <a:ea typeface="ＭＳ Ｐゴシック"/>
            </a:endParaRPr>
          </a:p>
        </p:txBody>
      </p:sp>
    </p:spTree>
    <p:extLst>
      <p:ext uri="{BB962C8B-B14F-4D97-AF65-F5344CB8AC3E}">
        <p14:creationId xmlns:p14="http://schemas.microsoft.com/office/powerpoint/2010/main" val="75395117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7" descr="TM_Logo_4c_Only.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50175" y="6288091"/>
            <a:ext cx="112553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93192" y="221791"/>
            <a:ext cx="8375904" cy="645196"/>
          </a:xfrm>
        </p:spPr>
        <p:txBody>
          <a:bodyPr>
            <a:normAutofit/>
          </a:bodyPr>
          <a:lstStyle>
            <a:lvl1pPr algn="l">
              <a:defRPr sz="3200">
                <a:solidFill>
                  <a:schemeClr val="tx1">
                    <a:lumMod val="65000"/>
                    <a:lumOff val="35000"/>
                  </a:schemeClr>
                </a:solidFill>
                <a:latin typeface="+mn-lt"/>
              </a:defRPr>
            </a:lvl1pPr>
          </a:lstStyle>
          <a:p>
            <a:r>
              <a:rPr lang="ja-JP" altLang="en-US" smtClean="0"/>
              <a:t>マスタ タイトルの書式設定</a:t>
            </a:r>
            <a:endParaRPr lang="en-US" dirty="0"/>
          </a:p>
        </p:txBody>
      </p:sp>
      <p:sp>
        <p:nvSpPr>
          <p:cNvPr id="3" name="Content Placeholder 2"/>
          <p:cNvSpPr>
            <a:spLocks noGrp="1"/>
          </p:cNvSpPr>
          <p:nvPr>
            <p:ph idx="1"/>
          </p:nvPr>
        </p:nvSpPr>
        <p:spPr>
          <a:xfrm>
            <a:off x="402336" y="1236750"/>
            <a:ext cx="8366760" cy="4978559"/>
          </a:xfrm>
        </p:spPr>
        <p:txBody>
          <a:bodyPr/>
          <a:lstStyle>
            <a:lvl1pPr>
              <a:defRPr>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3"/>
          <p:cNvSpPr>
            <a:spLocks noGrp="1"/>
          </p:cNvSpPr>
          <p:nvPr>
            <p:ph type="dt" sz="half" idx="10"/>
          </p:nvPr>
        </p:nvSpPr>
        <p:spPr>
          <a:xfrm>
            <a:off x="25401" y="6484940"/>
            <a:ext cx="747713" cy="365125"/>
          </a:xfrm>
        </p:spPr>
        <p:txBody>
          <a:bodyPr/>
          <a:lstStyle>
            <a:lvl1pPr>
              <a:defRPr sz="900">
                <a:solidFill>
                  <a:srgbClr val="7F7F7F"/>
                </a:solidFill>
              </a:defRPr>
            </a:lvl1pPr>
          </a:lstStyle>
          <a:p>
            <a:pPr>
              <a:defRPr/>
            </a:pPr>
            <a:fld id="{207E202D-D5D7-4CE4-AEEA-964C4BD2A833}" type="datetime1">
              <a:rPr lang="en-US" altLang="ja-JP"/>
              <a:pPr>
                <a:defRPr/>
              </a:pPr>
              <a:t>4/1/2016</a:t>
            </a:fld>
            <a:endParaRPr lang="en-US" altLang="ja-JP"/>
          </a:p>
        </p:txBody>
      </p:sp>
      <p:sp>
        <p:nvSpPr>
          <p:cNvPr id="6" name="Slide Number Placeholder 22"/>
          <p:cNvSpPr>
            <a:spLocks noGrp="1"/>
          </p:cNvSpPr>
          <p:nvPr>
            <p:ph type="sldNum" sz="quarter" idx="11"/>
          </p:nvPr>
        </p:nvSpPr>
        <p:spPr>
          <a:xfrm>
            <a:off x="4284675" y="6500813"/>
            <a:ext cx="561975" cy="331787"/>
          </a:xfrm>
        </p:spPr>
        <p:txBody>
          <a:bodyPr/>
          <a:lstStyle>
            <a:lvl1pPr algn="ctr">
              <a:defRPr>
                <a:solidFill>
                  <a:srgbClr val="7F7F7F"/>
                </a:solidFill>
              </a:defRPr>
            </a:lvl1pPr>
          </a:lstStyle>
          <a:p>
            <a:pPr>
              <a:defRPr/>
            </a:pPr>
            <a:fld id="{D6114825-7873-49AB-B4E4-FDF5781E8F73}" type="slidenum">
              <a:rPr lang="en-US" altLang="ja-JP"/>
              <a:pPr>
                <a:defRPr/>
              </a:pPr>
              <a:t>‹#›</a:t>
            </a:fld>
            <a:endParaRPr lang="en-US" altLang="ja-JP" dirty="0"/>
          </a:p>
        </p:txBody>
      </p:sp>
      <p:sp>
        <p:nvSpPr>
          <p:cNvPr id="7" name="Footer Placeholder 21"/>
          <p:cNvSpPr>
            <a:spLocks noGrp="1"/>
          </p:cNvSpPr>
          <p:nvPr>
            <p:ph type="ftr" sz="quarter" idx="12"/>
          </p:nvPr>
        </p:nvSpPr>
        <p:spPr>
          <a:xfrm>
            <a:off x="828686" y="6550033"/>
            <a:ext cx="3413125" cy="276225"/>
          </a:xfrm>
        </p:spPr>
        <p:txBody>
          <a:bodyPr/>
          <a:lstStyle>
            <a:lvl1pPr marL="0" marR="0" indent="0" algn="ctr" defTabSz="914400" rtl="0" eaLnBrk="1" fontAlgn="auto" latinLnBrk="0" hangingPunct="1">
              <a:lnSpc>
                <a:spcPct val="100000"/>
              </a:lnSpc>
              <a:spcBef>
                <a:spcPts val="0"/>
              </a:spcBef>
              <a:spcAft>
                <a:spcPts val="0"/>
              </a:spcAft>
              <a:buClrTx/>
              <a:buSzTx/>
              <a:buFontTx/>
              <a:buNone/>
              <a:tabLst/>
              <a:defRPr lang="en-US" altLang="ja-JP" sz="800" b="0"/>
            </a:lvl1pPr>
          </a:lstStyle>
          <a:p>
            <a:pPr>
              <a:defRPr/>
            </a:pPr>
            <a:r>
              <a:rPr>
                <a:ea typeface="ＭＳ Ｐゴシック"/>
              </a:rPr>
              <a:t>Copyright © 2015 Trend Micro Incorporated. All rights reserved. </a:t>
            </a:r>
            <a:endParaRPr dirty="0">
              <a:ea typeface="ＭＳ Ｐゴシック"/>
            </a:endParaRPr>
          </a:p>
        </p:txBody>
      </p:sp>
    </p:spTree>
    <p:extLst>
      <p:ext uri="{BB962C8B-B14F-4D97-AF65-F5344CB8AC3E}">
        <p14:creationId xmlns:p14="http://schemas.microsoft.com/office/powerpoint/2010/main" val="204277010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3" name="Picture 12" descr="TM_Logo_4c_Only.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865940" y="381008"/>
            <a:ext cx="1862137"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ctrTitle"/>
          </p:nvPr>
        </p:nvSpPr>
        <p:spPr>
          <a:xfrm>
            <a:off x="782187" y="2479635"/>
            <a:ext cx="4933049" cy="1191540"/>
          </a:xfrm>
        </p:spPr>
        <p:txBody>
          <a:bodyPr anchor="t">
            <a:normAutofit/>
          </a:bodyPr>
          <a:lstStyle>
            <a:lvl1pPr algn="l">
              <a:defRPr sz="7200" spc="100" baseline="0">
                <a:solidFill>
                  <a:schemeClr val="tx1">
                    <a:lumMod val="65000"/>
                    <a:lumOff val="35000"/>
                  </a:schemeClr>
                </a:solidFill>
                <a:latin typeface="Arial" pitchFamily="34" charset="0"/>
                <a:cs typeface="Arial" pitchFamily="34" charset="0"/>
              </a:defRPr>
            </a:lvl1pPr>
          </a:lstStyle>
          <a:p>
            <a:r>
              <a:rPr lang="ja-JP" altLang="en-US" smtClean="0"/>
              <a:t>マスタ タイトルの書式設定</a:t>
            </a:r>
            <a:endParaRPr lang="en-US" dirty="0"/>
          </a:p>
        </p:txBody>
      </p:sp>
      <p:sp>
        <p:nvSpPr>
          <p:cNvPr id="4" name="Date Placeholder 20"/>
          <p:cNvSpPr>
            <a:spLocks noGrp="1"/>
          </p:cNvSpPr>
          <p:nvPr>
            <p:ph type="dt" sz="half" idx="10"/>
          </p:nvPr>
        </p:nvSpPr>
        <p:spPr>
          <a:xfrm>
            <a:off x="25401" y="6500813"/>
            <a:ext cx="747713" cy="331787"/>
          </a:xfrm>
        </p:spPr>
        <p:txBody>
          <a:bodyPr/>
          <a:lstStyle>
            <a:lvl1pPr>
              <a:defRPr sz="900">
                <a:solidFill>
                  <a:srgbClr val="7F7F7F"/>
                </a:solidFill>
              </a:defRPr>
            </a:lvl1pPr>
          </a:lstStyle>
          <a:p>
            <a:pPr>
              <a:defRPr/>
            </a:pPr>
            <a:fld id="{8070A25F-A347-4167-8808-F1297363E40F}" type="datetime1">
              <a:rPr lang="en-US" altLang="ja-JP"/>
              <a:pPr>
                <a:defRPr/>
              </a:pPr>
              <a:t>4/1/2016</a:t>
            </a:fld>
            <a:endParaRPr lang="en-US" altLang="ja-JP"/>
          </a:p>
        </p:txBody>
      </p:sp>
      <p:sp>
        <p:nvSpPr>
          <p:cNvPr id="5" name="Slide Number Placeholder 22"/>
          <p:cNvSpPr>
            <a:spLocks noGrp="1"/>
          </p:cNvSpPr>
          <p:nvPr>
            <p:ph type="sldNum" sz="quarter" idx="11"/>
          </p:nvPr>
        </p:nvSpPr>
        <p:spPr>
          <a:xfrm>
            <a:off x="4284675" y="6500813"/>
            <a:ext cx="561975" cy="331787"/>
          </a:xfrm>
        </p:spPr>
        <p:txBody>
          <a:bodyPr/>
          <a:lstStyle>
            <a:lvl1pPr algn="ctr">
              <a:defRPr>
                <a:solidFill>
                  <a:srgbClr val="7F7F7F"/>
                </a:solidFill>
              </a:defRPr>
            </a:lvl1pPr>
          </a:lstStyle>
          <a:p>
            <a:pPr>
              <a:defRPr/>
            </a:pPr>
            <a:fld id="{D258E8B6-D911-4C05-8CBB-D23D520D7F35}" type="slidenum">
              <a:rPr lang="en-US" altLang="ja-JP"/>
              <a:pPr>
                <a:defRPr/>
              </a:pPr>
              <a:t>‹#›</a:t>
            </a:fld>
            <a:endParaRPr lang="en-US" altLang="ja-JP"/>
          </a:p>
        </p:txBody>
      </p:sp>
      <p:sp>
        <p:nvSpPr>
          <p:cNvPr id="6" name="Footer Placeholder 21"/>
          <p:cNvSpPr>
            <a:spLocks noGrp="1"/>
          </p:cNvSpPr>
          <p:nvPr>
            <p:ph type="ftr" sz="quarter" idx="12"/>
          </p:nvPr>
        </p:nvSpPr>
        <p:spPr>
          <a:xfrm>
            <a:off x="828686" y="6550033"/>
            <a:ext cx="3413125" cy="276225"/>
          </a:xfrm>
        </p:spPr>
        <p:txBody>
          <a:bodyPr/>
          <a:lstStyle>
            <a:lvl1pPr marL="0" marR="0" indent="0" algn="ctr" defTabSz="914400" rtl="0" eaLnBrk="1" fontAlgn="auto" latinLnBrk="0" hangingPunct="1">
              <a:lnSpc>
                <a:spcPct val="100000"/>
              </a:lnSpc>
              <a:spcBef>
                <a:spcPts val="0"/>
              </a:spcBef>
              <a:spcAft>
                <a:spcPts val="0"/>
              </a:spcAft>
              <a:buClrTx/>
              <a:buSzTx/>
              <a:buFontTx/>
              <a:buNone/>
              <a:tabLst/>
              <a:defRPr lang="en-US" altLang="ja-JP" sz="800" b="0"/>
            </a:lvl1pPr>
          </a:lstStyle>
          <a:p>
            <a:pPr>
              <a:defRPr/>
            </a:pPr>
            <a:r>
              <a:rPr>
                <a:ea typeface="ＭＳ Ｐゴシック"/>
              </a:rPr>
              <a:t>Copyright © 2015 Trend Micro Incorporated. All rights reserved. </a:t>
            </a:r>
            <a:endParaRPr dirty="0">
              <a:ea typeface="ＭＳ Ｐゴシック"/>
            </a:endParaRPr>
          </a:p>
        </p:txBody>
      </p:sp>
    </p:spTree>
    <p:extLst>
      <p:ext uri="{BB962C8B-B14F-4D97-AF65-F5344CB8AC3E}">
        <p14:creationId xmlns:p14="http://schemas.microsoft.com/office/powerpoint/2010/main" val="342697781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Footer Placeholder 21"/>
          <p:cNvSpPr txBox="1">
            <a:spLocks/>
          </p:cNvSpPr>
          <p:nvPr userDrawn="1"/>
        </p:nvSpPr>
        <p:spPr>
          <a:xfrm>
            <a:off x="850912" y="6550033"/>
            <a:ext cx="3413125" cy="276225"/>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Tx/>
              <a:buNone/>
              <a:tabLst/>
              <a:defRPr lang="en-US" altLang="ja-JP" sz="800" b="0" smtClean="0"/>
            </a:lvl1pPr>
          </a:lstStyle>
          <a:p>
            <a:pPr>
              <a:defRPr/>
            </a:pPr>
            <a:r>
              <a:rPr dirty="0">
                <a:solidFill>
                  <a:srgbClr val="7F7F7F"/>
                </a:solidFill>
                <a:latin typeface="Arial"/>
                <a:ea typeface="ＭＳ Ｐゴシック"/>
                <a:cs typeface="+mn-cs"/>
              </a:rPr>
              <a:t>Copyright </a:t>
            </a:r>
            <a:r>
              <a:rPr>
                <a:solidFill>
                  <a:srgbClr val="7F7F7F"/>
                </a:solidFill>
                <a:latin typeface="Arial"/>
                <a:ea typeface="ＭＳ Ｐゴシック"/>
                <a:cs typeface="+mn-cs"/>
              </a:rPr>
              <a:t>© 2015 </a:t>
            </a:r>
            <a:r>
              <a:rPr dirty="0">
                <a:solidFill>
                  <a:srgbClr val="7F7F7F"/>
                </a:solidFill>
                <a:latin typeface="Arial"/>
                <a:ea typeface="ＭＳ Ｐゴシック"/>
                <a:cs typeface="+mn-cs"/>
              </a:rPr>
              <a:t>Trend Micro Incorporated. All rights reserved. </a:t>
            </a:r>
          </a:p>
        </p:txBody>
      </p:sp>
      <p:sp>
        <p:nvSpPr>
          <p:cNvPr id="3" name="Date Placeholder 20"/>
          <p:cNvSpPr>
            <a:spLocks noGrp="1"/>
          </p:cNvSpPr>
          <p:nvPr>
            <p:ph type="dt" sz="half" idx="10"/>
          </p:nvPr>
        </p:nvSpPr>
        <p:spPr>
          <a:xfrm>
            <a:off x="25401" y="6500813"/>
            <a:ext cx="747713" cy="331787"/>
          </a:xfrm>
        </p:spPr>
        <p:txBody>
          <a:bodyPr/>
          <a:lstStyle>
            <a:lvl1pPr>
              <a:defRPr sz="900">
                <a:solidFill>
                  <a:srgbClr val="7F7F7F"/>
                </a:solidFill>
              </a:defRPr>
            </a:lvl1pPr>
          </a:lstStyle>
          <a:p>
            <a:pPr>
              <a:defRPr/>
            </a:pPr>
            <a:fld id="{0784E370-D145-41DF-B526-15A8269811B2}" type="datetime1">
              <a:rPr lang="en-US" altLang="ja-JP"/>
              <a:pPr>
                <a:defRPr/>
              </a:pPr>
              <a:t>4/1/2016</a:t>
            </a:fld>
            <a:endParaRPr lang="en-US" altLang="ja-JP"/>
          </a:p>
        </p:txBody>
      </p:sp>
      <p:sp>
        <p:nvSpPr>
          <p:cNvPr id="4" name="Slide Number Placeholder 22"/>
          <p:cNvSpPr>
            <a:spLocks noGrp="1"/>
          </p:cNvSpPr>
          <p:nvPr>
            <p:ph type="sldNum" sz="quarter" idx="11"/>
          </p:nvPr>
        </p:nvSpPr>
        <p:spPr>
          <a:xfrm>
            <a:off x="4284675" y="6500813"/>
            <a:ext cx="561975" cy="331787"/>
          </a:xfrm>
        </p:spPr>
        <p:txBody>
          <a:bodyPr/>
          <a:lstStyle>
            <a:lvl1pPr algn="ctr">
              <a:defRPr>
                <a:solidFill>
                  <a:srgbClr val="7F7F7F"/>
                </a:solidFill>
              </a:defRPr>
            </a:lvl1pPr>
          </a:lstStyle>
          <a:p>
            <a:pPr>
              <a:defRPr/>
            </a:pPr>
            <a:fld id="{B90BF4B4-D71E-45DC-A602-4B5BABB3CA2A}" type="slidenum">
              <a:rPr lang="en-US" altLang="ja-JP"/>
              <a:pPr>
                <a:defRPr/>
              </a:pPr>
              <a:t>‹#›</a:t>
            </a:fld>
            <a:endParaRPr lang="en-US" altLang="ja-JP"/>
          </a:p>
        </p:txBody>
      </p:sp>
    </p:spTree>
    <p:extLst>
      <p:ext uri="{BB962C8B-B14F-4D97-AF65-F5344CB8AC3E}">
        <p14:creationId xmlns:p14="http://schemas.microsoft.com/office/powerpoint/2010/main" val="414780725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Footer Placeholder 21"/>
          <p:cNvSpPr txBox="1">
            <a:spLocks/>
          </p:cNvSpPr>
          <p:nvPr userDrawn="1"/>
        </p:nvSpPr>
        <p:spPr>
          <a:xfrm>
            <a:off x="850912" y="6550033"/>
            <a:ext cx="3413125" cy="276225"/>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Tx/>
              <a:buNone/>
              <a:tabLst/>
              <a:defRPr lang="en-US" altLang="ja-JP" sz="800" b="0" smtClean="0"/>
            </a:lvl1pPr>
          </a:lstStyle>
          <a:p>
            <a:pPr>
              <a:defRPr/>
            </a:pPr>
            <a:r>
              <a:rPr dirty="0">
                <a:solidFill>
                  <a:srgbClr val="7F7F7F"/>
                </a:solidFill>
                <a:latin typeface="Arial"/>
                <a:ea typeface="ＭＳ Ｐゴシック"/>
                <a:cs typeface="+mn-cs"/>
              </a:rPr>
              <a:t>Copyright © 2013 Trend Micro Incorporated. All rights reserved. </a:t>
            </a:r>
          </a:p>
        </p:txBody>
      </p:sp>
      <p:sp>
        <p:nvSpPr>
          <p:cNvPr id="3" name="Date Placeholder 20"/>
          <p:cNvSpPr>
            <a:spLocks noGrp="1"/>
          </p:cNvSpPr>
          <p:nvPr>
            <p:ph type="dt" sz="half" idx="10"/>
          </p:nvPr>
        </p:nvSpPr>
        <p:spPr>
          <a:xfrm>
            <a:off x="25401" y="6500813"/>
            <a:ext cx="747713" cy="331787"/>
          </a:xfrm>
        </p:spPr>
        <p:txBody>
          <a:bodyPr/>
          <a:lstStyle>
            <a:lvl1pPr>
              <a:defRPr sz="900">
                <a:solidFill>
                  <a:srgbClr val="7F7F7F"/>
                </a:solidFill>
              </a:defRPr>
            </a:lvl1pPr>
          </a:lstStyle>
          <a:p>
            <a:pPr>
              <a:defRPr/>
            </a:pPr>
            <a:fld id="{6907BD75-7752-4044-8D57-4A49829866AB}" type="datetime1">
              <a:rPr lang="en-US" altLang="ja-JP"/>
              <a:pPr>
                <a:defRPr/>
              </a:pPr>
              <a:t>4/1/2016</a:t>
            </a:fld>
            <a:endParaRPr lang="en-US" altLang="ja-JP"/>
          </a:p>
        </p:txBody>
      </p:sp>
      <p:sp>
        <p:nvSpPr>
          <p:cNvPr id="4" name="Slide Number Placeholder 22"/>
          <p:cNvSpPr>
            <a:spLocks noGrp="1"/>
          </p:cNvSpPr>
          <p:nvPr>
            <p:ph type="sldNum" sz="quarter" idx="11"/>
          </p:nvPr>
        </p:nvSpPr>
        <p:spPr>
          <a:xfrm>
            <a:off x="4284675" y="6500813"/>
            <a:ext cx="561975" cy="331787"/>
          </a:xfrm>
        </p:spPr>
        <p:txBody>
          <a:bodyPr/>
          <a:lstStyle>
            <a:lvl1pPr algn="ctr">
              <a:defRPr>
                <a:solidFill>
                  <a:srgbClr val="7F7F7F"/>
                </a:solidFill>
              </a:defRPr>
            </a:lvl1pPr>
          </a:lstStyle>
          <a:p>
            <a:pPr>
              <a:defRPr/>
            </a:pPr>
            <a:fld id="{49FA6B8A-5731-411E-BE77-57E778EDB6A3}" type="slidenum">
              <a:rPr lang="en-US" altLang="ja-JP"/>
              <a:pPr>
                <a:defRPr/>
              </a:pPr>
              <a:t>‹#›</a:t>
            </a:fld>
            <a:endParaRPr lang="en-US" altLang="ja-JP"/>
          </a:p>
        </p:txBody>
      </p:sp>
      <p:pic>
        <p:nvPicPr>
          <p:cNvPr id="5" name="Picture 5" descr="PPT_DividerPage.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525" y="0"/>
            <a:ext cx="91535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テキスト ボックス 5"/>
          <p:cNvSpPr txBox="1"/>
          <p:nvPr userDrawn="1"/>
        </p:nvSpPr>
        <p:spPr bwMode="auto">
          <a:xfrm>
            <a:off x="7054501" y="6762239"/>
            <a:ext cx="2053446" cy="76944"/>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algn="r" defTabSz="914400" eaLnBrk="1" hangingPunct="1"/>
            <a:r>
              <a:rPr kumimoji="1" lang="en-US" altLang="ja-JP" sz="500" dirty="0" smtClean="0">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Copyright © 2013 Trend Micro Incorporated. All rights reserved. </a:t>
            </a:r>
            <a:endParaRPr lang="ja-JP" altLang="en-US" sz="500" dirty="0" smtClean="0">
              <a:solidFill>
                <a:srgbClr val="FFFFFF"/>
              </a:solidFill>
              <a:latin typeface="メイリオ" pitchFamily="50" charset="-128"/>
              <a:ea typeface="メイリオ" pitchFamily="50" charset="-128"/>
              <a:cs typeface="メイリオ" pitchFamily="50" charset="-128"/>
            </a:endParaRPr>
          </a:p>
        </p:txBody>
      </p:sp>
      <p:sp>
        <p:nvSpPr>
          <p:cNvPr id="10" name="テキスト プレースホルダー 9"/>
          <p:cNvSpPr>
            <a:spLocks noGrp="1"/>
          </p:cNvSpPr>
          <p:nvPr>
            <p:ph type="body" sz="quarter" idx="12"/>
          </p:nvPr>
        </p:nvSpPr>
        <p:spPr>
          <a:xfrm>
            <a:off x="512749" y="2735264"/>
            <a:ext cx="8357786" cy="2144387"/>
          </a:xfrm>
        </p:spPr>
        <p:txBody>
          <a:bodyPr/>
          <a:lstStyle>
            <a:lvl1pPr marL="0" indent="0">
              <a:buNone/>
              <a:defRPr sz="40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a:lvl2pPr>
            <a:lvl3pPr marL="914400" indent="0">
              <a:buNone/>
              <a:defRPr/>
            </a:lvl3pPr>
            <a:lvl4pPr marL="1371600" indent="0">
              <a:buNone/>
              <a:defRPr/>
            </a:lvl4pPr>
            <a:lvl5pPr marL="1828800" indent="0">
              <a:buNone/>
              <a:defRPr/>
            </a:lvl5pPr>
          </a:lstStyle>
          <a:p>
            <a:pPr lvl="0"/>
            <a:r>
              <a:rPr kumimoji="1" lang="ja-JP" altLang="en-US" dirty="0" smtClean="0"/>
              <a:t>マスター テキストの書式設定</a:t>
            </a:r>
          </a:p>
        </p:txBody>
      </p:sp>
    </p:spTree>
    <p:extLst>
      <p:ext uri="{BB962C8B-B14F-4D97-AF65-F5344CB8AC3E}">
        <p14:creationId xmlns:p14="http://schemas.microsoft.com/office/powerpoint/2010/main" val="262530406"/>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タイトルスライド">
    <p:spTree>
      <p:nvGrpSpPr>
        <p:cNvPr id="1" name=""/>
        <p:cNvGrpSpPr/>
        <p:nvPr/>
      </p:nvGrpSpPr>
      <p:grpSpPr>
        <a:xfrm>
          <a:off x="0" y="0"/>
          <a:ext cx="0" cy="0"/>
          <a:chOff x="0" y="0"/>
          <a:chExt cx="0" cy="0"/>
        </a:xfrm>
      </p:grpSpPr>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5690" cy="6900333"/>
          </a:xfrm>
          <a:prstGeom prst="rect">
            <a:avLst/>
          </a:prstGeom>
        </p:spPr>
      </p:pic>
      <p:pic>
        <p:nvPicPr>
          <p:cNvPr id="6" name="図 5"/>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5513296" y="4195810"/>
            <a:ext cx="3139981" cy="2805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1940430"/>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中間スライド１">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685800" y="2131485"/>
            <a:ext cx="7772400" cy="1468967"/>
          </a:xfrm>
        </p:spPr>
        <p:txBody>
          <a:bodyPr/>
          <a:lstStyle/>
          <a:p>
            <a:r>
              <a:rPr lang="en-US" altLang="ja-JP" dirty="0" smtClean="0"/>
              <a:t>Click to edit Master title style</a:t>
            </a:r>
            <a:endParaRPr kumimoji="1" lang="ja-JP" altLang="en-US" dirty="0"/>
          </a:p>
        </p:txBody>
      </p:sp>
      <p:sp>
        <p:nvSpPr>
          <p:cNvPr id="3" name="サブタイトル 2"/>
          <p:cNvSpPr>
            <a:spLocks noGrp="1"/>
          </p:cNvSpPr>
          <p:nvPr>
            <p:ph type="subTitle" idx="1" hasCustomPrompt="1"/>
          </p:nvPr>
        </p:nvSpPr>
        <p:spPr>
          <a:xfrm>
            <a:off x="1371600" y="3886200"/>
            <a:ext cx="6400800" cy="1752600"/>
          </a:xfrm>
        </p:spPr>
        <p:txBody>
          <a:bodyPr/>
          <a:lstStyle>
            <a:lvl1pPr marL="0" indent="0" algn="ctr">
              <a:buNone/>
              <a:defRPr sz="2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en-US" altLang="ja-JP" dirty="0" smtClean="0"/>
              <a:t>Click to edit Master text styles</a:t>
            </a:r>
          </a:p>
        </p:txBody>
      </p:sp>
      <p:sp>
        <p:nvSpPr>
          <p:cNvPr id="7" name="Rectangle 1"/>
          <p:cNvSpPr/>
          <p:nvPr userDrawn="1"/>
        </p:nvSpPr>
        <p:spPr>
          <a:xfrm>
            <a:off x="1" y="6248400"/>
            <a:ext cx="9140825" cy="6032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ＭＳ Ｐゴシック" charset="0"/>
              <a:cs typeface="ＭＳ Ｐゴシック" charset="0"/>
            </a:endParaRPr>
          </a:p>
        </p:txBody>
      </p:sp>
      <p:cxnSp>
        <p:nvCxnSpPr>
          <p:cNvPr id="8" name="Straight Arrow Connector 2"/>
          <p:cNvCxnSpPr/>
          <p:nvPr userDrawn="1"/>
        </p:nvCxnSpPr>
        <p:spPr>
          <a:xfrm>
            <a:off x="711200" y="6441018"/>
            <a:ext cx="0" cy="245533"/>
          </a:xfrm>
          <a:prstGeom prst="straightConnector1">
            <a:avLst/>
          </a:prstGeom>
          <a:ln w="12700">
            <a:solidFill>
              <a:srgbClr val="BCBEC0"/>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10" name="TextBox 4"/>
          <p:cNvSpPr txBox="1">
            <a:spLocks noChangeArrowheads="1"/>
          </p:cNvSpPr>
          <p:nvPr userDrawn="1"/>
        </p:nvSpPr>
        <p:spPr bwMode="auto">
          <a:xfrm>
            <a:off x="457201" y="6373284"/>
            <a:ext cx="231775" cy="372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AE3BCBD-32E3-9B4D-B998-977141E63401}" type="slidenum">
              <a:rPr lang="en-US" sz="800" smtClean="0">
                <a:solidFill>
                  <a:srgbClr val="7F7F7F"/>
                </a:solidFill>
              </a:rPr>
              <a:pPr eaLnBrk="1" hangingPunct="1">
                <a:defRPr/>
              </a:pPr>
              <a:t>‹#›</a:t>
            </a:fld>
            <a:endParaRPr lang="en-US" sz="800" smtClean="0">
              <a:solidFill>
                <a:srgbClr val="7F7F7F"/>
              </a:solidFill>
            </a:endParaRPr>
          </a:p>
        </p:txBody>
      </p:sp>
      <p:sp>
        <p:nvSpPr>
          <p:cNvPr id="14" name="TextBox 6"/>
          <p:cNvSpPr txBox="1">
            <a:spLocks noChangeArrowheads="1"/>
          </p:cNvSpPr>
          <p:nvPr userDrawn="1"/>
        </p:nvSpPr>
        <p:spPr bwMode="auto">
          <a:xfrm>
            <a:off x="835025" y="6373284"/>
            <a:ext cx="2973650" cy="372533"/>
          </a:xfrm>
          <a:prstGeom prst="rect">
            <a:avLst/>
          </a:prstGeom>
          <a:noFill/>
          <a:ln>
            <a:noFill/>
          </a:ln>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defRPr/>
            </a:pPr>
            <a:r>
              <a:rPr lang="en-US" altLang="ja-JP" sz="800" dirty="0" smtClean="0">
                <a:solidFill>
                  <a:srgbClr val="4D4D4F">
                    <a:lumMod val="60000"/>
                    <a:lumOff val="40000"/>
                  </a:srgbClr>
                </a:solidFill>
              </a:rPr>
              <a:t>Copyright © 2015 Trend Micro Incorporated. All rights reserved. </a:t>
            </a:r>
            <a:endParaRPr lang="en-US" altLang="ja-JP" sz="800" dirty="0">
              <a:solidFill>
                <a:srgbClr val="4D4D4F">
                  <a:lumMod val="60000"/>
                  <a:lumOff val="40000"/>
                </a:srgbClr>
              </a:solidFill>
            </a:endParaRPr>
          </a:p>
        </p:txBody>
      </p:sp>
      <p:pic>
        <p:nvPicPr>
          <p:cNvPr id="9" name="図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69263" y="6353483"/>
            <a:ext cx="871537" cy="390848"/>
          </a:xfrm>
          <a:prstGeom prst="rect">
            <a:avLst/>
          </a:prstGeom>
        </p:spPr>
      </p:pic>
    </p:spTree>
    <p:extLst>
      <p:ext uri="{BB962C8B-B14F-4D97-AF65-F5344CB8AC3E}">
        <p14:creationId xmlns:p14="http://schemas.microsoft.com/office/powerpoint/2010/main" val="3457445957"/>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中間スライド２（赤背景）">
    <p:spTree>
      <p:nvGrpSpPr>
        <p:cNvPr id="1" name=""/>
        <p:cNvGrpSpPr/>
        <p:nvPr/>
      </p:nvGrpSpPr>
      <p:grpSpPr>
        <a:xfrm>
          <a:off x="0" y="0"/>
          <a:ext cx="0" cy="0"/>
          <a:chOff x="0" y="0"/>
          <a:chExt cx="0" cy="0"/>
        </a:xfrm>
      </p:grpSpPr>
      <p:pic>
        <p:nvPicPr>
          <p:cNvPr id="4" name="図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5690" cy="6900333"/>
          </a:xfrm>
          <a:prstGeom prst="rect">
            <a:avLst/>
          </a:prstGeom>
        </p:spPr>
      </p:pic>
      <p:sp>
        <p:nvSpPr>
          <p:cNvPr id="5" name="Rectangle 4"/>
          <p:cNvSpPr/>
          <p:nvPr userDrawn="1"/>
        </p:nvSpPr>
        <p:spPr>
          <a:xfrm>
            <a:off x="-1" y="6267451"/>
            <a:ext cx="9165691" cy="63288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ＭＳ Ｐゴシック" charset="0"/>
              <a:cs typeface="ＭＳ Ｐゴシック" charset="0"/>
            </a:endParaRPr>
          </a:p>
        </p:txBody>
      </p:sp>
      <p:pic>
        <p:nvPicPr>
          <p:cNvPr id="13" name="図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69263" y="6353483"/>
            <a:ext cx="871537" cy="390848"/>
          </a:xfrm>
          <a:prstGeom prst="rect">
            <a:avLst/>
          </a:prstGeom>
        </p:spPr>
      </p:pic>
      <p:cxnSp>
        <p:nvCxnSpPr>
          <p:cNvPr id="6" name="Straight Arrow Connector 5"/>
          <p:cNvCxnSpPr/>
          <p:nvPr userDrawn="1"/>
        </p:nvCxnSpPr>
        <p:spPr>
          <a:xfrm>
            <a:off x="711200" y="6441018"/>
            <a:ext cx="0" cy="245533"/>
          </a:xfrm>
          <a:prstGeom prst="straightConnector1">
            <a:avLst/>
          </a:prstGeom>
          <a:ln w="12700">
            <a:solidFill>
              <a:srgbClr val="BCBEC0"/>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7" name="TextBox 6"/>
          <p:cNvSpPr txBox="1">
            <a:spLocks noChangeArrowheads="1"/>
          </p:cNvSpPr>
          <p:nvPr userDrawn="1"/>
        </p:nvSpPr>
        <p:spPr bwMode="auto">
          <a:xfrm>
            <a:off x="835025" y="6373284"/>
            <a:ext cx="2973650" cy="372533"/>
          </a:xfrm>
          <a:prstGeom prst="rect">
            <a:avLst/>
          </a:prstGeom>
          <a:noFill/>
          <a:ln>
            <a:noFill/>
          </a:ln>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defRPr/>
            </a:pPr>
            <a:r>
              <a:rPr lang="en-US" altLang="ja-JP" sz="800" dirty="0" smtClean="0">
                <a:solidFill>
                  <a:srgbClr val="4D4D4F">
                    <a:lumMod val="60000"/>
                    <a:lumOff val="40000"/>
                  </a:srgbClr>
                </a:solidFill>
              </a:rPr>
              <a:t>Copyright © 2015 Trend Micro Incorporated. All rights reserved. </a:t>
            </a:r>
            <a:endParaRPr lang="en-US" altLang="ja-JP" sz="800" dirty="0">
              <a:solidFill>
                <a:srgbClr val="4D4D4F">
                  <a:lumMod val="60000"/>
                  <a:lumOff val="40000"/>
                </a:srgbClr>
              </a:solidFill>
            </a:endParaRPr>
          </a:p>
        </p:txBody>
      </p:sp>
      <p:sp>
        <p:nvSpPr>
          <p:cNvPr id="8" name="TextBox 7"/>
          <p:cNvSpPr txBox="1">
            <a:spLocks noChangeArrowheads="1"/>
          </p:cNvSpPr>
          <p:nvPr userDrawn="1"/>
        </p:nvSpPr>
        <p:spPr bwMode="auto">
          <a:xfrm>
            <a:off x="457201" y="6373284"/>
            <a:ext cx="231775" cy="372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F4AD40E4-0F87-D445-B970-ED7045192DE5}" type="slidenum">
              <a:rPr lang="en-US" sz="800" smtClean="0">
                <a:solidFill>
                  <a:srgbClr val="7F7F7F"/>
                </a:solidFill>
              </a:rPr>
              <a:pPr eaLnBrk="1" hangingPunct="1">
                <a:defRPr/>
              </a:pPr>
              <a:t>‹#›</a:t>
            </a:fld>
            <a:endParaRPr lang="en-US" sz="800" dirty="0" smtClean="0">
              <a:solidFill>
                <a:srgbClr val="7F7F7F"/>
              </a:solidFill>
            </a:endParaRPr>
          </a:p>
        </p:txBody>
      </p:sp>
      <p:cxnSp>
        <p:nvCxnSpPr>
          <p:cNvPr id="9" name="Straight Connector 8"/>
          <p:cNvCxnSpPr/>
          <p:nvPr userDrawn="1"/>
        </p:nvCxnSpPr>
        <p:spPr>
          <a:xfrm>
            <a:off x="593265" y="4288688"/>
            <a:ext cx="7772400" cy="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hasCustomPrompt="1"/>
          </p:nvPr>
        </p:nvSpPr>
        <p:spPr>
          <a:xfrm>
            <a:off x="593265" y="1919817"/>
            <a:ext cx="6858000" cy="2378683"/>
          </a:xfrm>
        </p:spPr>
        <p:txBody>
          <a:bodyPr bIns="91440" anchor="b"/>
          <a:lstStyle>
            <a:lvl1pPr algn="l">
              <a:defRPr sz="3600" b="0" cap="none">
                <a:solidFill>
                  <a:schemeClr val="bg1"/>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593265" y="4298500"/>
            <a:ext cx="6858000" cy="1007272"/>
          </a:xfrm>
        </p:spPr>
        <p:txBody>
          <a:bodyPr tIns="91440">
            <a:normAutofit/>
          </a:bodyPr>
          <a:lstStyle>
            <a:lvl1pPr marL="0" indent="0">
              <a:buNone/>
              <a:defRPr sz="16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498993706"/>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3" name="Rectangle 2"/>
          <p:cNvSpPr/>
          <p:nvPr userDrawn="1"/>
        </p:nvSpPr>
        <p:spPr>
          <a:xfrm>
            <a:off x="1" y="6248400"/>
            <a:ext cx="9140825" cy="6032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ＭＳ Ｐゴシック" charset="0"/>
              <a:cs typeface="ＭＳ Ｐゴシック" charset="0"/>
            </a:endParaRPr>
          </a:p>
        </p:txBody>
      </p:sp>
      <p:cxnSp>
        <p:nvCxnSpPr>
          <p:cNvPr id="4" name="Straight Arrow Connector 3"/>
          <p:cNvCxnSpPr/>
          <p:nvPr userDrawn="1"/>
        </p:nvCxnSpPr>
        <p:spPr>
          <a:xfrm>
            <a:off x="711200" y="6441018"/>
            <a:ext cx="0" cy="245533"/>
          </a:xfrm>
          <a:prstGeom prst="straightConnector1">
            <a:avLst/>
          </a:prstGeom>
          <a:ln w="12700">
            <a:solidFill>
              <a:srgbClr val="BCBEC0"/>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6" name="TextBox 5"/>
          <p:cNvSpPr txBox="1">
            <a:spLocks noChangeArrowheads="1"/>
          </p:cNvSpPr>
          <p:nvPr userDrawn="1"/>
        </p:nvSpPr>
        <p:spPr bwMode="auto">
          <a:xfrm>
            <a:off x="457201" y="6373284"/>
            <a:ext cx="231775" cy="372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rPr>
              <a:pPr eaLnBrk="1" hangingPunct="1">
                <a:defRPr/>
              </a:pPr>
              <a:t>‹#›</a:t>
            </a:fld>
            <a:endParaRPr lang="en-US" sz="800" smtClean="0">
              <a:solidFill>
                <a:srgbClr val="7F7F7F"/>
              </a:solidFill>
            </a:endParaRPr>
          </a:p>
        </p:txBody>
      </p:sp>
      <p:sp>
        <p:nvSpPr>
          <p:cNvPr id="2" name="Title 1"/>
          <p:cNvSpPr>
            <a:spLocks noGrp="1"/>
          </p:cNvSpPr>
          <p:nvPr>
            <p:ph type="title"/>
          </p:nvPr>
        </p:nvSpPr>
        <p:spPr>
          <a:xfrm>
            <a:off x="573089" y="495894"/>
            <a:ext cx="8004175" cy="708479"/>
          </a:xfrm>
        </p:spPr>
        <p:txBody>
          <a:bodyPr lIns="0" tIns="0" rIns="0" bIns="91440" anchor="b"/>
          <a:lstStyle>
            <a:lvl1pPr>
              <a:defRPr sz="3600">
                <a:solidFill>
                  <a:schemeClr val="tx2"/>
                </a:solidFill>
              </a:defRPr>
            </a:lvl1pPr>
          </a:lstStyle>
          <a:p>
            <a:r>
              <a:rPr lang="en-US" smtClean="0"/>
              <a:t>Click to edit Master title style</a:t>
            </a:r>
            <a:endParaRPr lang="en-US" dirty="0"/>
          </a:p>
        </p:txBody>
      </p:sp>
      <p:sp>
        <p:nvSpPr>
          <p:cNvPr id="10" name="TextBox 6"/>
          <p:cNvSpPr txBox="1">
            <a:spLocks noChangeArrowheads="1"/>
          </p:cNvSpPr>
          <p:nvPr userDrawn="1"/>
        </p:nvSpPr>
        <p:spPr bwMode="auto">
          <a:xfrm>
            <a:off x="835025" y="6373284"/>
            <a:ext cx="2973650" cy="372533"/>
          </a:xfrm>
          <a:prstGeom prst="rect">
            <a:avLst/>
          </a:prstGeom>
          <a:noFill/>
          <a:ln>
            <a:noFill/>
          </a:ln>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defRPr/>
            </a:pPr>
            <a:r>
              <a:rPr lang="en-US" altLang="ja-JP" sz="800" dirty="0" smtClean="0">
                <a:solidFill>
                  <a:srgbClr val="4D4D4F">
                    <a:lumMod val="60000"/>
                    <a:lumOff val="40000"/>
                  </a:srgbClr>
                </a:solidFill>
              </a:rPr>
              <a:t>Copyright © 2015 Trend Micro Incorporated. All rights reserved. </a:t>
            </a:r>
            <a:endParaRPr lang="en-US" altLang="ja-JP" sz="800" dirty="0">
              <a:solidFill>
                <a:srgbClr val="4D4D4F">
                  <a:lumMod val="60000"/>
                  <a:lumOff val="40000"/>
                </a:srgbClr>
              </a:solidFill>
            </a:endParaRPr>
          </a:p>
        </p:txBody>
      </p:sp>
      <p:pic>
        <p:nvPicPr>
          <p:cNvPr id="9" name="図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69263" y="6353483"/>
            <a:ext cx="871537" cy="390848"/>
          </a:xfrm>
          <a:prstGeom prst="rect">
            <a:avLst/>
          </a:prstGeom>
        </p:spPr>
      </p:pic>
    </p:spTree>
    <p:extLst>
      <p:ext uri="{BB962C8B-B14F-4D97-AF65-F5344CB8AC3E}">
        <p14:creationId xmlns:p14="http://schemas.microsoft.com/office/powerpoint/2010/main" val="1048661347"/>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タイトル＆本文（標準）">
    <p:spTree>
      <p:nvGrpSpPr>
        <p:cNvPr id="1" name=""/>
        <p:cNvGrpSpPr/>
        <p:nvPr/>
      </p:nvGrpSpPr>
      <p:grpSpPr>
        <a:xfrm>
          <a:off x="0" y="0"/>
          <a:ext cx="0" cy="0"/>
          <a:chOff x="0" y="0"/>
          <a:chExt cx="0" cy="0"/>
        </a:xfrm>
      </p:grpSpPr>
      <p:sp>
        <p:nvSpPr>
          <p:cNvPr id="4" name="Rectangle 3"/>
          <p:cNvSpPr/>
          <p:nvPr userDrawn="1"/>
        </p:nvSpPr>
        <p:spPr>
          <a:xfrm>
            <a:off x="1" y="6248400"/>
            <a:ext cx="9140825" cy="6032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ＭＳ Ｐゴシック" charset="0"/>
              <a:cs typeface="ＭＳ Ｐゴシック" charset="0"/>
            </a:endParaRPr>
          </a:p>
        </p:txBody>
      </p:sp>
      <p:cxnSp>
        <p:nvCxnSpPr>
          <p:cNvPr id="5" name="Straight Arrow Connector 4"/>
          <p:cNvCxnSpPr/>
          <p:nvPr userDrawn="1"/>
        </p:nvCxnSpPr>
        <p:spPr>
          <a:xfrm>
            <a:off x="711200" y="6441018"/>
            <a:ext cx="0" cy="245533"/>
          </a:xfrm>
          <a:prstGeom prst="straightConnector1">
            <a:avLst/>
          </a:prstGeom>
          <a:ln w="12700">
            <a:solidFill>
              <a:srgbClr val="BCBEC0"/>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7" name="TextBox 6"/>
          <p:cNvSpPr txBox="1">
            <a:spLocks noChangeArrowheads="1"/>
          </p:cNvSpPr>
          <p:nvPr userDrawn="1"/>
        </p:nvSpPr>
        <p:spPr bwMode="auto">
          <a:xfrm>
            <a:off x="457201" y="6373284"/>
            <a:ext cx="231775" cy="372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97D2F0C-4A77-AD41-AF9F-264D887F88E7}" type="slidenum">
              <a:rPr lang="en-US" sz="800" smtClean="0">
                <a:solidFill>
                  <a:srgbClr val="7F7F7F"/>
                </a:solidFill>
              </a:rPr>
              <a:pPr eaLnBrk="1" hangingPunct="1">
                <a:defRPr/>
              </a:pPr>
              <a:t>‹#›</a:t>
            </a:fld>
            <a:endParaRPr lang="en-US" sz="800" smtClean="0">
              <a:solidFill>
                <a:srgbClr val="7F7F7F"/>
              </a:solidFill>
            </a:endParaRPr>
          </a:p>
        </p:txBody>
      </p:sp>
      <p:sp>
        <p:nvSpPr>
          <p:cNvPr id="2" name="Title 1"/>
          <p:cNvSpPr>
            <a:spLocks noGrp="1"/>
          </p:cNvSpPr>
          <p:nvPr>
            <p:ph type="title"/>
          </p:nvPr>
        </p:nvSpPr>
        <p:spPr>
          <a:xfrm>
            <a:off x="573089" y="495893"/>
            <a:ext cx="8004175" cy="708480"/>
          </a:xfrm>
        </p:spPr>
        <p:txBody>
          <a:bodyPr lIns="0" tIns="0" rIns="0" bIns="91440" anchor="b"/>
          <a:lstStyle>
            <a:lvl1pPr>
              <a:defRPr>
                <a:solidFill>
                  <a:schemeClr val="tx2"/>
                </a:solidFill>
              </a:defRPr>
            </a:lvl1pPr>
          </a:lstStyle>
          <a:p>
            <a:r>
              <a:rPr lang="en-US" smtClean="0"/>
              <a:t>Click to edit Master title style</a:t>
            </a:r>
            <a:endParaRPr lang="en-US" dirty="0"/>
          </a:p>
        </p:txBody>
      </p:sp>
      <p:sp>
        <p:nvSpPr>
          <p:cNvPr id="12" name="Content Placeholder 2"/>
          <p:cNvSpPr>
            <a:spLocks noGrp="1"/>
          </p:cNvSpPr>
          <p:nvPr>
            <p:ph idx="1"/>
          </p:nvPr>
        </p:nvSpPr>
        <p:spPr>
          <a:xfrm>
            <a:off x="573089" y="1341395"/>
            <a:ext cx="8004175" cy="4890072"/>
          </a:xfrm>
        </p:spPr>
        <p:txBody>
          <a:bodyPr/>
          <a:lstStyle>
            <a:lvl1pPr>
              <a:buClr>
                <a:schemeClr val="tx2"/>
              </a:buClr>
              <a:defRPr>
                <a:solidFill>
                  <a:schemeClr val="tx1"/>
                </a:solidFill>
              </a:defRPr>
            </a:lvl1pPr>
            <a:lvl2pPr>
              <a:buClr>
                <a:schemeClr val="tx2"/>
              </a:buClr>
              <a:defRPr>
                <a:solidFill>
                  <a:schemeClr val="tx1"/>
                </a:solidFill>
              </a:defRPr>
            </a:lvl2pPr>
            <a:lvl3pPr>
              <a:buClr>
                <a:schemeClr val="tx2"/>
              </a:buClr>
              <a:defRPr>
                <a:solidFill>
                  <a:schemeClr val="tx1"/>
                </a:solidFill>
              </a:defRPr>
            </a:lvl3pPr>
            <a:lvl4pPr>
              <a:buClr>
                <a:schemeClr val="tx2"/>
              </a:buClr>
              <a:defRPr>
                <a:solidFill>
                  <a:schemeClr val="tx1"/>
                </a:solidFill>
              </a:defRPr>
            </a:lvl4pPr>
            <a:lvl5pPr>
              <a:buClr>
                <a:schemeClr val="tx2"/>
              </a:buCl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Box 6"/>
          <p:cNvSpPr txBox="1">
            <a:spLocks noChangeArrowheads="1"/>
          </p:cNvSpPr>
          <p:nvPr userDrawn="1"/>
        </p:nvSpPr>
        <p:spPr bwMode="auto">
          <a:xfrm>
            <a:off x="835025" y="6373284"/>
            <a:ext cx="2973650" cy="372533"/>
          </a:xfrm>
          <a:prstGeom prst="rect">
            <a:avLst/>
          </a:prstGeom>
          <a:noFill/>
          <a:ln>
            <a:noFill/>
          </a:ln>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defRPr/>
            </a:pPr>
            <a:r>
              <a:rPr lang="en-US" altLang="ja-JP" sz="800" dirty="0" smtClean="0">
                <a:solidFill>
                  <a:srgbClr val="4D4D4F">
                    <a:lumMod val="60000"/>
                    <a:lumOff val="40000"/>
                  </a:srgbClr>
                </a:solidFill>
              </a:rPr>
              <a:t>Copyright © 2015 Trend Micro Incorporated. All rights reserved. </a:t>
            </a:r>
            <a:endParaRPr lang="en-US" altLang="ja-JP" sz="800" dirty="0">
              <a:solidFill>
                <a:srgbClr val="4D4D4F">
                  <a:lumMod val="60000"/>
                  <a:lumOff val="40000"/>
                </a:srgbClr>
              </a:solidFill>
            </a:endParaRPr>
          </a:p>
        </p:txBody>
      </p:sp>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69263" y="6353483"/>
            <a:ext cx="871537" cy="390848"/>
          </a:xfrm>
          <a:prstGeom prst="rect">
            <a:avLst/>
          </a:prstGeom>
        </p:spPr>
      </p:pic>
    </p:spTree>
    <p:extLst>
      <p:ext uri="{BB962C8B-B14F-4D97-AF65-F5344CB8AC3E}">
        <p14:creationId xmlns:p14="http://schemas.microsoft.com/office/powerpoint/2010/main" val="81080048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エンドページ">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タイトル 1"/>
          <p:cNvSpPr>
            <a:spLocks noGrp="1"/>
          </p:cNvSpPr>
          <p:nvPr>
            <p:ph type="ctrTitle" hasCustomPrompt="1"/>
          </p:nvPr>
        </p:nvSpPr>
        <p:spPr>
          <a:xfrm>
            <a:off x="685800" y="2130461"/>
            <a:ext cx="7772400" cy="1470025"/>
          </a:xfrm>
        </p:spPr>
        <p:txBody>
          <a:bodyPr/>
          <a:lstStyle/>
          <a:p>
            <a:r>
              <a:rPr kumimoji="1" lang="en-US" altLang="ja-JP" dirty="0" smtClean="0"/>
              <a:t>Thank you</a:t>
            </a:r>
            <a:endParaRPr kumimoji="1" lang="ja-JP" altLang="en-US" dirty="0"/>
          </a:p>
        </p:txBody>
      </p:sp>
      <p:pic>
        <p:nvPicPr>
          <p:cNvPr id="7" name="図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69316" y="6410987"/>
            <a:ext cx="871537" cy="293136"/>
          </a:xfrm>
          <a:prstGeom prst="rect">
            <a:avLst/>
          </a:prstGeom>
        </p:spPr>
      </p:pic>
      <p:pic>
        <p:nvPicPr>
          <p:cNvPr id="12" name="図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74572" y="6413095"/>
            <a:ext cx="871537" cy="293136"/>
          </a:xfrm>
          <a:prstGeom prst="rect">
            <a:avLst/>
          </a:prstGeom>
        </p:spPr>
      </p:pic>
    </p:spTree>
    <p:extLst>
      <p:ext uri="{BB962C8B-B14F-4D97-AF65-F5344CB8AC3E}">
        <p14:creationId xmlns:p14="http://schemas.microsoft.com/office/powerpoint/2010/main" val="3842157112"/>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白紙ページ">
    <p:spTree>
      <p:nvGrpSpPr>
        <p:cNvPr id="1" name=""/>
        <p:cNvGrpSpPr/>
        <p:nvPr/>
      </p:nvGrpSpPr>
      <p:grpSpPr>
        <a:xfrm>
          <a:off x="0" y="0"/>
          <a:ext cx="0" cy="0"/>
          <a:chOff x="0" y="0"/>
          <a:chExt cx="0" cy="0"/>
        </a:xfrm>
      </p:grpSpPr>
      <p:sp>
        <p:nvSpPr>
          <p:cNvPr id="2" name="Rectangle 1"/>
          <p:cNvSpPr/>
          <p:nvPr userDrawn="1"/>
        </p:nvSpPr>
        <p:spPr>
          <a:xfrm>
            <a:off x="1" y="6248400"/>
            <a:ext cx="9140825" cy="6032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ＭＳ Ｐゴシック" charset="0"/>
              <a:cs typeface="ＭＳ Ｐゴシック" charset="0"/>
            </a:endParaRPr>
          </a:p>
        </p:txBody>
      </p:sp>
      <p:cxnSp>
        <p:nvCxnSpPr>
          <p:cNvPr id="3" name="Straight Arrow Connector 2"/>
          <p:cNvCxnSpPr/>
          <p:nvPr userDrawn="1"/>
        </p:nvCxnSpPr>
        <p:spPr>
          <a:xfrm>
            <a:off x="711200" y="6441018"/>
            <a:ext cx="0" cy="245533"/>
          </a:xfrm>
          <a:prstGeom prst="straightConnector1">
            <a:avLst/>
          </a:prstGeom>
          <a:ln w="12700">
            <a:solidFill>
              <a:srgbClr val="BCBEC0"/>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5" name="TextBox 4"/>
          <p:cNvSpPr txBox="1">
            <a:spLocks noChangeArrowheads="1"/>
          </p:cNvSpPr>
          <p:nvPr userDrawn="1"/>
        </p:nvSpPr>
        <p:spPr bwMode="auto">
          <a:xfrm>
            <a:off x="457201" y="6373284"/>
            <a:ext cx="231775" cy="372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AE3BCBD-32E3-9B4D-B998-977141E63401}" type="slidenum">
              <a:rPr lang="en-US" sz="800" smtClean="0">
                <a:solidFill>
                  <a:srgbClr val="7F7F7F"/>
                </a:solidFill>
              </a:rPr>
              <a:pPr eaLnBrk="1" hangingPunct="1">
                <a:defRPr/>
              </a:pPr>
              <a:t>‹#›</a:t>
            </a:fld>
            <a:endParaRPr lang="en-US" sz="800" smtClean="0">
              <a:solidFill>
                <a:srgbClr val="7F7F7F"/>
              </a:solidFill>
            </a:endParaRPr>
          </a:p>
        </p:txBody>
      </p:sp>
      <p:sp>
        <p:nvSpPr>
          <p:cNvPr id="9" name="TextBox 6"/>
          <p:cNvSpPr txBox="1">
            <a:spLocks noChangeArrowheads="1"/>
          </p:cNvSpPr>
          <p:nvPr userDrawn="1"/>
        </p:nvSpPr>
        <p:spPr bwMode="auto">
          <a:xfrm>
            <a:off x="835025" y="6373284"/>
            <a:ext cx="2973650" cy="372533"/>
          </a:xfrm>
          <a:prstGeom prst="rect">
            <a:avLst/>
          </a:prstGeom>
          <a:noFill/>
          <a:ln>
            <a:noFill/>
          </a:ln>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defRPr/>
            </a:pPr>
            <a:r>
              <a:rPr lang="en-US" altLang="ja-JP" sz="800" dirty="0" smtClean="0">
                <a:solidFill>
                  <a:srgbClr val="4D4D4F">
                    <a:lumMod val="60000"/>
                    <a:lumOff val="40000"/>
                  </a:srgbClr>
                </a:solidFill>
              </a:rPr>
              <a:t>Copyright © 2015 Trend Micro Incorporated. All rights reserved. </a:t>
            </a:r>
            <a:endParaRPr lang="en-US" altLang="ja-JP" sz="800" dirty="0">
              <a:solidFill>
                <a:srgbClr val="4D4D4F">
                  <a:lumMod val="60000"/>
                  <a:lumOff val="40000"/>
                </a:srgbClr>
              </a:solidFill>
            </a:endParaRPr>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69263" y="6353483"/>
            <a:ext cx="871537" cy="390848"/>
          </a:xfrm>
          <a:prstGeom prst="rect">
            <a:avLst/>
          </a:prstGeom>
        </p:spPr>
      </p:pic>
    </p:spTree>
    <p:extLst>
      <p:ext uri="{BB962C8B-B14F-4D97-AF65-F5344CB8AC3E}">
        <p14:creationId xmlns:p14="http://schemas.microsoft.com/office/powerpoint/2010/main" val="1431237919"/>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エンドページ">
    <p:spTree>
      <p:nvGrpSpPr>
        <p:cNvPr id="1" name=""/>
        <p:cNvGrpSpPr/>
        <p:nvPr/>
      </p:nvGrpSpPr>
      <p:grpSpPr>
        <a:xfrm>
          <a:off x="0" y="0"/>
          <a:ext cx="0" cy="0"/>
          <a:chOff x="0" y="0"/>
          <a:chExt cx="0" cy="0"/>
        </a:xfrm>
      </p:grpSpPr>
      <p:pic>
        <p:nvPicPr>
          <p:cNvPr id="6" name="図 5"/>
          <p:cNvPicPr>
            <a:picLocks noChangeAspect="1"/>
          </p:cNvPicPr>
          <p:nvPr userDrawn="1"/>
        </p:nvPicPr>
        <p:blipFill rotWithShape="1">
          <a:blip r:embed="rId2">
            <a:extLst>
              <a:ext uri="{28A0092B-C50C-407E-A947-70E740481C1C}">
                <a14:useLocalDpi xmlns:a14="http://schemas.microsoft.com/office/drawing/2010/main" val="0"/>
              </a:ext>
            </a:extLst>
          </a:blip>
          <a:srcRect l="18795" t="13890" r="11320" b="35706"/>
          <a:stretch/>
        </p:blipFill>
        <p:spPr>
          <a:xfrm>
            <a:off x="0" y="1"/>
            <a:ext cx="9144000" cy="6858000"/>
          </a:xfrm>
          <a:prstGeom prst="rect">
            <a:avLst/>
          </a:prstGeom>
        </p:spPr>
      </p:pic>
      <p:pic>
        <p:nvPicPr>
          <p:cNvPr id="8" name="図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69263" y="6353483"/>
            <a:ext cx="871537" cy="390848"/>
          </a:xfrm>
          <a:prstGeom prst="rect">
            <a:avLst/>
          </a:prstGeom>
        </p:spPr>
      </p:pic>
      <p:sp>
        <p:nvSpPr>
          <p:cNvPr id="10" name="タイトル 1"/>
          <p:cNvSpPr>
            <a:spLocks noGrp="1"/>
          </p:cNvSpPr>
          <p:nvPr>
            <p:ph type="ctrTitle" hasCustomPrompt="1"/>
          </p:nvPr>
        </p:nvSpPr>
        <p:spPr>
          <a:xfrm>
            <a:off x="685800" y="2131485"/>
            <a:ext cx="7772400" cy="1468967"/>
          </a:xfrm>
        </p:spPr>
        <p:txBody>
          <a:bodyPr/>
          <a:lstStyle>
            <a:lvl1pPr>
              <a:defRPr/>
            </a:lvl1pPr>
          </a:lstStyle>
          <a:p>
            <a:r>
              <a:rPr kumimoji="1" lang="en-US" altLang="ja-JP" dirty="0" smtClean="0"/>
              <a:t>Thank you</a:t>
            </a:r>
            <a:endParaRPr kumimoji="1" lang="ja-JP" altLang="en-US" dirty="0"/>
          </a:p>
        </p:txBody>
      </p:sp>
    </p:spTree>
    <p:extLst>
      <p:ext uri="{BB962C8B-B14F-4D97-AF65-F5344CB8AC3E}">
        <p14:creationId xmlns:p14="http://schemas.microsoft.com/office/powerpoint/2010/main" val="247690164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4" name="Picture 7" descr="TM_Logo_4c_Only.png"/>
          <p:cNvPicPr>
            <a:picLocks noChangeAspect="1"/>
          </p:cNvPicPr>
          <p:nvPr userDrawn="1"/>
        </p:nvPicPr>
        <p:blipFill>
          <a:blip r:embed="rId2" cstate="print"/>
          <a:srcRect/>
          <a:stretch>
            <a:fillRect/>
          </a:stretch>
        </p:blipFill>
        <p:spPr bwMode="auto">
          <a:xfrm>
            <a:off x="7750175" y="6288091"/>
            <a:ext cx="1125538" cy="444500"/>
          </a:xfrm>
          <a:prstGeom prst="rect">
            <a:avLst/>
          </a:prstGeom>
          <a:noFill/>
          <a:ln w="9525">
            <a:noFill/>
            <a:miter lim="800000"/>
            <a:headEnd/>
            <a:tailEnd/>
          </a:ln>
        </p:spPr>
      </p:pic>
      <p:sp>
        <p:nvSpPr>
          <p:cNvPr id="2" name="Title 1"/>
          <p:cNvSpPr>
            <a:spLocks noGrp="1"/>
          </p:cNvSpPr>
          <p:nvPr>
            <p:ph type="title"/>
          </p:nvPr>
        </p:nvSpPr>
        <p:spPr>
          <a:xfrm>
            <a:off x="393192" y="221791"/>
            <a:ext cx="8375904" cy="645196"/>
          </a:xfrm>
        </p:spPr>
        <p:txBody>
          <a:bodyPr>
            <a:normAutofit/>
          </a:bodyPr>
          <a:lstStyle>
            <a:lvl1pPr algn="l">
              <a:defRPr sz="2800">
                <a:solidFill>
                  <a:srgbClr val="C0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dirty="0" smtClean="0"/>
              <a:t>マスタ タイトルの書式設定</a:t>
            </a:r>
            <a:endParaRPr lang="en-US" dirty="0"/>
          </a:p>
        </p:txBody>
      </p:sp>
      <p:sp>
        <p:nvSpPr>
          <p:cNvPr id="3" name="Content Placeholder 2"/>
          <p:cNvSpPr>
            <a:spLocks noGrp="1"/>
          </p:cNvSpPr>
          <p:nvPr>
            <p:ph idx="1"/>
          </p:nvPr>
        </p:nvSpPr>
        <p:spPr>
          <a:xfrm>
            <a:off x="402336" y="1059680"/>
            <a:ext cx="8366760" cy="5155623"/>
          </a:xfrm>
        </p:spPr>
        <p:txBody>
          <a:bodyPr/>
          <a:lstStyle>
            <a:lvl1pPr>
              <a:defRPr sz="2400">
                <a:solidFill>
                  <a:srgbClr val="000000"/>
                </a:solidFill>
                <a:latin typeface="Meiryo UI" panose="020B0604030504040204" pitchFamily="50" charset="-128"/>
                <a:ea typeface="Meiryo UI" panose="020B0604030504040204" pitchFamily="50" charset="-128"/>
                <a:cs typeface="Meiryo UI" panose="020B0604030504040204" pitchFamily="50" charset="-128"/>
              </a:defRPr>
            </a:lvl1pPr>
            <a:lvl2pPr marL="538163" indent="-285750">
              <a:defRPr sz="1800">
                <a:solidFill>
                  <a:srgbClr val="000000"/>
                </a:solidFill>
                <a:latin typeface="Meiryo UI" panose="020B0604030504040204" pitchFamily="50" charset="-128"/>
                <a:ea typeface="Meiryo UI" panose="020B0604030504040204" pitchFamily="50" charset="-128"/>
                <a:cs typeface="Meiryo UI" panose="020B0604030504040204" pitchFamily="50" charset="-128"/>
              </a:defRPr>
            </a:lvl2pPr>
            <a:lvl3pPr marL="895350" indent="-228600">
              <a:defRPr sz="1600">
                <a:solidFill>
                  <a:srgbClr val="000000"/>
                </a:solidFill>
                <a:latin typeface="Meiryo UI" panose="020B0604030504040204" pitchFamily="50" charset="-128"/>
                <a:ea typeface="Meiryo UI" panose="020B0604030504040204" pitchFamily="50" charset="-128"/>
                <a:cs typeface="Meiryo UI" panose="020B0604030504040204" pitchFamily="50" charset="-128"/>
              </a:defRPr>
            </a:lvl3pPr>
            <a:lvl4pPr>
              <a:defRPr sz="1600">
                <a:solidFill>
                  <a:srgbClr val="000000"/>
                </a:solidFill>
                <a:latin typeface="Meiryo UI" panose="020B0604030504040204" pitchFamily="50" charset="-128"/>
                <a:ea typeface="Meiryo UI" panose="020B0604030504040204" pitchFamily="50" charset="-128"/>
                <a:cs typeface="Meiryo UI" panose="020B0604030504040204" pitchFamily="50" charset="-128"/>
              </a:defRPr>
            </a:lvl4pPr>
            <a:lvl5pPr>
              <a:defRPr sz="1600">
                <a:solidFill>
                  <a:srgbClr val="000000"/>
                </a:solidFill>
                <a:latin typeface="Meiryo UI" panose="020B0604030504040204" pitchFamily="50" charset="-128"/>
                <a:ea typeface="Meiryo UI" panose="020B0604030504040204" pitchFamily="50" charset="-128"/>
                <a:cs typeface="Meiryo UI" panose="020B0604030504040204" pitchFamily="50" charset="-128"/>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テキスト ボックス 4"/>
          <p:cNvSpPr txBox="1"/>
          <p:nvPr userDrawn="1"/>
        </p:nvSpPr>
        <p:spPr bwMode="auto">
          <a:xfrm>
            <a:off x="6639012" y="6715641"/>
            <a:ext cx="2455800" cy="92333"/>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marL="342900" indent="-342900" algn="r" eaLnBrk="0" fontAlgn="base" hangingPunct="0">
              <a:spcBef>
                <a:spcPct val="20000"/>
              </a:spcBef>
              <a:spcAft>
                <a:spcPct val="0"/>
              </a:spcAft>
              <a:buFont typeface="Arial" pitchFamily="34" charset="0"/>
              <a:buNone/>
              <a:defRPr/>
            </a:pPr>
            <a:r>
              <a:rPr lang="en-US" altLang="ja-JP" sz="600" dirty="0" smtClean="0">
                <a:solidFill>
                  <a:srgbClr val="000000">
                    <a:lumMod val="65000"/>
                    <a:lumOff val="35000"/>
                  </a:srgbClr>
                </a:solidFill>
                <a:latin typeface="メイリオ" panose="020B0604030504040204" pitchFamily="50" charset="-128"/>
                <a:ea typeface="メイリオ" panose="020B0604030504040204" pitchFamily="50" charset="-128"/>
                <a:cs typeface="メイリオ" panose="020B0604030504040204" pitchFamily="50" charset="-128"/>
              </a:rPr>
              <a:t>Copyright © 2015 Trend Micro Incorporated. All rights reserved. </a:t>
            </a:r>
            <a:endParaRPr kumimoji="0" lang="ja-JP" altLang="en-US" sz="600" dirty="0" smtClean="0">
              <a:solidFill>
                <a:srgbClr val="000000">
                  <a:lumMod val="65000"/>
                  <a:lumOff val="35000"/>
                </a:srgbClr>
              </a:solidFill>
              <a:latin typeface="メイリオ" pitchFamily="50" charset="-128"/>
              <a:ea typeface="メイリオ" pitchFamily="50" charset="-128"/>
              <a:cs typeface="メイリオ" pitchFamily="50" charset="-128"/>
            </a:endParaRPr>
          </a:p>
        </p:txBody>
      </p:sp>
      <p:sp>
        <p:nvSpPr>
          <p:cNvPr id="6" name="テキスト ボックス 5"/>
          <p:cNvSpPr txBox="1"/>
          <p:nvPr userDrawn="1"/>
        </p:nvSpPr>
        <p:spPr bwMode="auto">
          <a:xfrm>
            <a:off x="67188" y="6692097"/>
            <a:ext cx="390698" cy="123111"/>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342900" indent="-342900" eaLnBrk="0" fontAlgn="base" hangingPunct="0">
              <a:spcBef>
                <a:spcPct val="20000"/>
              </a:spcBef>
              <a:spcAft>
                <a:spcPct val="0"/>
              </a:spcAft>
              <a:buFont typeface="Arial" pitchFamily="34" charset="0"/>
              <a:buNone/>
            </a:pPr>
            <a:fld id="{C8AEBCA8-9111-44E1-B4FF-853E0CCF252D}" type="slidenum">
              <a:rPr kumimoji="0" lang="ja-JP" altLang="en-US" sz="800" smtClean="0">
                <a:solidFill>
                  <a:srgbClr val="000000">
                    <a:lumMod val="75000"/>
                    <a:lumOff val="25000"/>
                  </a:srgbClr>
                </a:solidFill>
                <a:latin typeface="メイリオ" pitchFamily="50" charset="-128"/>
                <a:ea typeface="メイリオ" pitchFamily="50" charset="-128"/>
                <a:cs typeface="メイリオ" pitchFamily="50" charset="-128"/>
              </a:rPr>
              <a:pPr marL="342900" indent="-342900" eaLnBrk="0" fontAlgn="base" hangingPunct="0">
                <a:spcBef>
                  <a:spcPct val="20000"/>
                </a:spcBef>
                <a:spcAft>
                  <a:spcPct val="0"/>
                </a:spcAft>
                <a:buFont typeface="Arial" pitchFamily="34" charset="0"/>
                <a:buNone/>
              </a:pPr>
              <a:t>‹#›</a:t>
            </a:fld>
            <a:endParaRPr kumimoji="0" lang="ja-JP" altLang="en-US" sz="800" dirty="0" smtClean="0">
              <a:solidFill>
                <a:srgbClr val="000000">
                  <a:lumMod val="75000"/>
                  <a:lumOff val="25000"/>
                </a:srgbClr>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238601582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Footer Placeholder 21"/>
          <p:cNvSpPr txBox="1">
            <a:spLocks/>
          </p:cNvSpPr>
          <p:nvPr userDrawn="1"/>
        </p:nvSpPr>
        <p:spPr>
          <a:xfrm>
            <a:off x="850923" y="6550061"/>
            <a:ext cx="3413125" cy="276225"/>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Tx/>
              <a:buNone/>
              <a:tabLst/>
              <a:defRPr lang="en-US" altLang="ja-JP" sz="800" b="0" smtClean="0"/>
            </a:lvl1pPr>
          </a:lstStyle>
          <a:p>
            <a:pPr>
              <a:defRPr/>
            </a:pPr>
            <a:r>
              <a:rPr kumimoji="0" dirty="0">
                <a:solidFill>
                  <a:srgbClr val="7F7F7F"/>
                </a:solidFill>
                <a:latin typeface="メイリオ" panose="020B0604030504040204" pitchFamily="50" charset="-128"/>
                <a:ea typeface="メイリオ" panose="020B0604030504040204" pitchFamily="50" charset="-128"/>
              </a:rPr>
              <a:t>Copyright © 2013 Trend Micro Incorporated. All rights reserved. </a:t>
            </a:r>
          </a:p>
        </p:txBody>
      </p:sp>
      <p:sp>
        <p:nvSpPr>
          <p:cNvPr id="3" name="Date Placeholder 20"/>
          <p:cNvSpPr>
            <a:spLocks noGrp="1"/>
          </p:cNvSpPr>
          <p:nvPr>
            <p:ph type="dt" sz="half" idx="10"/>
          </p:nvPr>
        </p:nvSpPr>
        <p:spPr>
          <a:xfrm>
            <a:off x="25401" y="6500813"/>
            <a:ext cx="747713" cy="331787"/>
          </a:xfrm>
          <a:prstGeom prst="rect">
            <a:avLst/>
          </a:prstGeom>
        </p:spPr>
        <p:txBody>
          <a:bodyPr/>
          <a:lstStyle>
            <a:lvl1pPr>
              <a:defRPr sz="900">
                <a:solidFill>
                  <a:srgbClr val="7F7F7F"/>
                </a:solidFill>
              </a:defRPr>
            </a:lvl1pPr>
          </a:lstStyle>
          <a:p>
            <a:pPr>
              <a:defRPr/>
            </a:pPr>
            <a:fld id="{6907BD75-7752-4044-8D57-4A49829866AB}" type="datetime1">
              <a:rPr lang="en-US" altLang="ja-JP"/>
              <a:pPr>
                <a:defRPr/>
              </a:pPr>
              <a:t>4/1/2016</a:t>
            </a:fld>
            <a:endParaRPr lang="en-US" altLang="ja-JP"/>
          </a:p>
        </p:txBody>
      </p:sp>
      <p:sp>
        <p:nvSpPr>
          <p:cNvPr id="4" name="Slide Number Placeholder 22"/>
          <p:cNvSpPr>
            <a:spLocks noGrp="1"/>
          </p:cNvSpPr>
          <p:nvPr>
            <p:ph type="sldNum" sz="quarter" idx="11"/>
          </p:nvPr>
        </p:nvSpPr>
        <p:spPr>
          <a:xfrm>
            <a:off x="4284717" y="6500813"/>
            <a:ext cx="561975" cy="331787"/>
          </a:xfrm>
          <a:prstGeom prst="rect">
            <a:avLst/>
          </a:prstGeom>
        </p:spPr>
        <p:txBody>
          <a:bodyPr/>
          <a:lstStyle>
            <a:lvl1pPr algn="ctr">
              <a:defRPr>
                <a:solidFill>
                  <a:srgbClr val="7F7F7F"/>
                </a:solidFill>
              </a:defRPr>
            </a:lvl1pPr>
          </a:lstStyle>
          <a:p>
            <a:pPr>
              <a:defRPr/>
            </a:pPr>
            <a:fld id="{49FA6B8A-5731-411E-BE77-57E778EDB6A3}" type="slidenum">
              <a:rPr lang="en-US" altLang="ja-JP"/>
              <a:pPr>
                <a:defRPr/>
              </a:pPr>
              <a:t>‹#›</a:t>
            </a:fld>
            <a:endParaRPr lang="en-US" altLang="ja-JP"/>
          </a:p>
        </p:txBody>
      </p:sp>
      <p:pic>
        <p:nvPicPr>
          <p:cNvPr id="5" name="Picture 5" descr="PPT_DividerPage.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525" y="0"/>
            <a:ext cx="91535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テキスト ボックス 5"/>
          <p:cNvSpPr txBox="1"/>
          <p:nvPr userDrawn="1"/>
        </p:nvSpPr>
        <p:spPr bwMode="auto">
          <a:xfrm>
            <a:off x="7054500" y="6762239"/>
            <a:ext cx="2053446" cy="76944"/>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algn="r" fontAlgn="base">
              <a:spcBef>
                <a:spcPct val="0"/>
              </a:spcBef>
              <a:spcAft>
                <a:spcPct val="0"/>
              </a:spcAft>
            </a:pPr>
            <a:r>
              <a:rPr lang="en-US" altLang="ja-JP" sz="500" dirty="0" smtClean="0">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Copyright © 2015 Trend Micro Incorporated. All rights reserved. </a:t>
            </a:r>
            <a:endParaRPr kumimoji="0" lang="ja-JP" altLang="en-US" sz="500" dirty="0" smtClean="0">
              <a:solidFill>
                <a:srgbClr val="FFFFFF"/>
              </a:solidFill>
              <a:latin typeface="メイリオ" pitchFamily="50" charset="-128"/>
              <a:ea typeface="メイリオ" pitchFamily="50" charset="-128"/>
              <a:cs typeface="メイリオ" pitchFamily="50" charset="-128"/>
            </a:endParaRPr>
          </a:p>
        </p:txBody>
      </p:sp>
      <p:sp>
        <p:nvSpPr>
          <p:cNvPr id="10" name="テキスト プレースホルダー 9"/>
          <p:cNvSpPr>
            <a:spLocks noGrp="1"/>
          </p:cNvSpPr>
          <p:nvPr>
            <p:ph type="body" sz="quarter" idx="12"/>
          </p:nvPr>
        </p:nvSpPr>
        <p:spPr>
          <a:xfrm>
            <a:off x="512749" y="2735264"/>
            <a:ext cx="8357786" cy="2144387"/>
          </a:xfrm>
        </p:spPr>
        <p:txBody>
          <a:bodyPr>
            <a:normAutofit/>
          </a:bodyPr>
          <a:lstStyle>
            <a:lvl1pPr marL="0" indent="0">
              <a:buNone/>
              <a:defRPr sz="320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vl2pPr marL="457200" indent="0">
              <a:buNone/>
              <a:defRPr/>
            </a:lvl2pPr>
            <a:lvl3pPr marL="914400" indent="0">
              <a:buNone/>
              <a:defRPr/>
            </a:lvl3pPr>
            <a:lvl4pPr marL="1371600" indent="0">
              <a:buNone/>
              <a:defRPr/>
            </a:lvl4pPr>
            <a:lvl5pPr marL="1828800" indent="0">
              <a:buNone/>
              <a:defRPr/>
            </a:lvl5pPr>
          </a:lstStyle>
          <a:p>
            <a:pPr lvl="0"/>
            <a:r>
              <a:rPr kumimoji="1" lang="ja-JP" altLang="en-US" dirty="0" smtClean="0"/>
              <a:t>マスター テキストの書式設定</a:t>
            </a:r>
          </a:p>
        </p:txBody>
      </p:sp>
    </p:spTree>
    <p:extLst>
      <p:ext uri="{BB962C8B-B14F-4D97-AF65-F5344CB8AC3E}">
        <p14:creationId xmlns:p14="http://schemas.microsoft.com/office/powerpoint/2010/main" val="427313982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theme" Target="../theme/theme10.xml"/><Relationship Id="rId3" Type="http://schemas.openxmlformats.org/officeDocument/2006/relationships/slideLayout" Target="../slideLayouts/slideLayout67.xml"/><Relationship Id="rId7" Type="http://schemas.openxmlformats.org/officeDocument/2006/relationships/slideLayout" Target="../slideLayouts/slideLayout71.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5" Type="http://schemas.openxmlformats.org/officeDocument/2006/relationships/slideLayout" Target="../slideLayouts/slideLayout69.xml"/><Relationship Id="rId4" Type="http://schemas.openxmlformats.org/officeDocument/2006/relationships/slideLayout" Target="../slideLayouts/slideLayout6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theme" Target="../theme/theme4.xml"/><Relationship Id="rId5" Type="http://schemas.openxmlformats.org/officeDocument/2006/relationships/slideLayout" Target="../slideLayouts/slideLayout30.xml"/><Relationship Id="rId4" Type="http://schemas.openxmlformats.org/officeDocument/2006/relationships/slideLayout" Target="../slideLayouts/slideLayout2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image" Target="../media/image15.jpe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theme" Target="../theme/theme5.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image" Target="../media/image15.jpeg"/><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theme" Target="../theme/theme6.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53.xml"/><Relationship Id="rId2" Type="http://schemas.openxmlformats.org/officeDocument/2006/relationships/slideLayout" Target="../slideLayouts/slideLayout52.xml"/><Relationship Id="rId1" Type="http://schemas.openxmlformats.org/officeDocument/2006/relationships/slideLayout" Target="../slideLayouts/slideLayout51.xml"/><Relationship Id="rId5" Type="http://schemas.openxmlformats.org/officeDocument/2006/relationships/theme" Target="../theme/theme7.xml"/><Relationship Id="rId4" Type="http://schemas.openxmlformats.org/officeDocument/2006/relationships/slideLayout" Target="../slideLayouts/slideLayout54.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57.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theme" Target="../theme/theme8.xml"/><Relationship Id="rId5" Type="http://schemas.openxmlformats.org/officeDocument/2006/relationships/slideLayout" Target="../slideLayouts/slideLayout59.xml"/><Relationship Id="rId4" Type="http://schemas.openxmlformats.org/officeDocument/2006/relationships/slideLayout" Target="../slideLayouts/slideLayout5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theme" Target="../theme/theme9.xml"/><Relationship Id="rId5" Type="http://schemas.openxmlformats.org/officeDocument/2006/relationships/slideLayout" Target="../slideLayouts/slideLayout64.xml"/><Relationship Id="rId4"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73106" y="275198"/>
            <a:ext cx="8004175" cy="692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US" dirty="0"/>
          </a:p>
        </p:txBody>
      </p:sp>
      <p:sp>
        <p:nvSpPr>
          <p:cNvPr id="1027" name="Text Placeholder 2"/>
          <p:cNvSpPr>
            <a:spLocks noGrp="1"/>
          </p:cNvSpPr>
          <p:nvPr>
            <p:ph type="body" idx="1"/>
          </p:nvPr>
        </p:nvSpPr>
        <p:spPr bwMode="auto">
          <a:xfrm>
            <a:off x="573106" y="1198033"/>
            <a:ext cx="8004175" cy="49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815" r:id="rId1"/>
    <p:sldLayoutId id="2147483829" r:id="rId2"/>
    <p:sldLayoutId id="2147483823" r:id="rId3"/>
    <p:sldLayoutId id="2147483824" r:id="rId4"/>
    <p:sldLayoutId id="2147483825" r:id="rId5"/>
    <p:sldLayoutId id="2147483827" r:id="rId6"/>
    <p:sldLayoutId id="2147483830" r:id="rId7"/>
    <p:sldLayoutId id="2147483831" r:id="rId8"/>
    <p:sldLayoutId id="2147483832" r:id="rId9"/>
  </p:sldLayoutIdLst>
  <p:timing>
    <p:tnLst>
      <p:par>
        <p:cTn id="1" dur="indefinite" restart="never" nodeType="tmRoot"/>
      </p:par>
    </p:tnLst>
  </p:timing>
  <p:hf hdr="0" ftr="0" dt="0"/>
  <p:txStyles>
    <p:titleStyle>
      <a:lvl1pPr algn="l" defTabSz="457200" rtl="0" eaLnBrk="1" fontAlgn="base" hangingPunct="1">
        <a:spcBef>
          <a:spcPct val="0"/>
        </a:spcBef>
        <a:spcAft>
          <a:spcPct val="0"/>
        </a:spcAft>
        <a:defRPr sz="3600" kern="1200">
          <a:solidFill>
            <a:schemeClr val="tx2"/>
          </a:solidFill>
          <a:latin typeface="メイリオ" panose="020B0604030504040204" pitchFamily="50" charset="-128"/>
          <a:ea typeface="メイリオ" panose="020B0604030504040204" pitchFamily="50" charset="-128"/>
          <a:cs typeface="メイリオ" panose="020B0604030504040204" pitchFamily="50" charset="-128"/>
        </a:defRPr>
      </a:lvl1pPr>
      <a:lvl2pPr algn="l" defTabSz="457200" rtl="0" eaLnBrk="1" fontAlgn="base" hangingPunct="1">
        <a:spcBef>
          <a:spcPct val="0"/>
        </a:spcBef>
        <a:spcAft>
          <a:spcPct val="0"/>
        </a:spcAft>
        <a:defRPr sz="3600">
          <a:solidFill>
            <a:srgbClr val="636466"/>
          </a:solidFill>
          <a:latin typeface="Calibri" charset="0"/>
          <a:ea typeface="ＭＳ Ｐゴシック" charset="-128"/>
          <a:cs typeface="Calibri" charset="0"/>
        </a:defRPr>
      </a:lvl2pPr>
      <a:lvl3pPr algn="l" defTabSz="457200" rtl="0" eaLnBrk="1" fontAlgn="base" hangingPunct="1">
        <a:spcBef>
          <a:spcPct val="0"/>
        </a:spcBef>
        <a:spcAft>
          <a:spcPct val="0"/>
        </a:spcAft>
        <a:defRPr sz="3600">
          <a:solidFill>
            <a:srgbClr val="636466"/>
          </a:solidFill>
          <a:latin typeface="Calibri" charset="0"/>
          <a:ea typeface="ＭＳ Ｐゴシック" charset="-128"/>
          <a:cs typeface="Calibri" charset="0"/>
        </a:defRPr>
      </a:lvl3pPr>
      <a:lvl4pPr algn="l" defTabSz="457200" rtl="0" eaLnBrk="1" fontAlgn="base" hangingPunct="1">
        <a:spcBef>
          <a:spcPct val="0"/>
        </a:spcBef>
        <a:spcAft>
          <a:spcPct val="0"/>
        </a:spcAft>
        <a:defRPr sz="3600">
          <a:solidFill>
            <a:srgbClr val="636466"/>
          </a:solidFill>
          <a:latin typeface="Calibri" charset="0"/>
          <a:ea typeface="ＭＳ Ｐゴシック" charset="-128"/>
          <a:cs typeface="Calibri" charset="0"/>
        </a:defRPr>
      </a:lvl4pPr>
      <a:lvl5pPr algn="l" defTabSz="457200" rtl="0" eaLnBrk="1" fontAlgn="base" hangingPunct="1">
        <a:spcBef>
          <a:spcPct val="0"/>
        </a:spcBef>
        <a:spcAft>
          <a:spcPct val="0"/>
        </a:spcAft>
        <a:defRPr sz="3600">
          <a:solidFill>
            <a:srgbClr val="636466"/>
          </a:solidFill>
          <a:latin typeface="Calibri" charset="0"/>
          <a:ea typeface="ＭＳ Ｐゴシック" charset="-128"/>
          <a:cs typeface="Calibri" charset="0"/>
        </a:defRPr>
      </a:lvl5pPr>
      <a:lvl6pPr marL="457200" algn="l" defTabSz="457200" rtl="0" eaLnBrk="1" fontAlgn="base" hangingPunct="1">
        <a:spcBef>
          <a:spcPct val="0"/>
        </a:spcBef>
        <a:spcAft>
          <a:spcPct val="0"/>
        </a:spcAft>
        <a:defRPr sz="3600">
          <a:solidFill>
            <a:srgbClr val="636466"/>
          </a:solidFill>
          <a:latin typeface="Calibri" charset="0"/>
          <a:ea typeface="ＭＳ Ｐゴシック" charset="-128"/>
        </a:defRPr>
      </a:lvl6pPr>
      <a:lvl7pPr marL="914400" algn="l" defTabSz="457200" rtl="0" eaLnBrk="1" fontAlgn="base" hangingPunct="1">
        <a:spcBef>
          <a:spcPct val="0"/>
        </a:spcBef>
        <a:spcAft>
          <a:spcPct val="0"/>
        </a:spcAft>
        <a:defRPr sz="3600">
          <a:solidFill>
            <a:srgbClr val="636466"/>
          </a:solidFill>
          <a:latin typeface="Calibri" charset="0"/>
          <a:ea typeface="ＭＳ Ｐゴシック" charset="-128"/>
        </a:defRPr>
      </a:lvl7pPr>
      <a:lvl8pPr marL="1371600" algn="l" defTabSz="457200" rtl="0" eaLnBrk="1" fontAlgn="base" hangingPunct="1">
        <a:spcBef>
          <a:spcPct val="0"/>
        </a:spcBef>
        <a:spcAft>
          <a:spcPct val="0"/>
        </a:spcAft>
        <a:defRPr sz="3600">
          <a:solidFill>
            <a:srgbClr val="636466"/>
          </a:solidFill>
          <a:latin typeface="Calibri" charset="0"/>
          <a:ea typeface="ＭＳ Ｐゴシック" charset="-128"/>
        </a:defRPr>
      </a:lvl8pPr>
      <a:lvl9pPr marL="1828800" algn="l" defTabSz="457200" rtl="0" eaLnBrk="1" fontAlgn="base" hangingPunct="1">
        <a:spcBef>
          <a:spcPct val="0"/>
        </a:spcBef>
        <a:spcAft>
          <a:spcPct val="0"/>
        </a:spcAft>
        <a:defRPr sz="3600">
          <a:solidFill>
            <a:srgbClr val="636466"/>
          </a:solidFill>
          <a:latin typeface="Calibri" charset="0"/>
          <a:ea typeface="ＭＳ Ｐゴシック" charset="-128"/>
        </a:defRPr>
      </a:lvl9pPr>
    </p:titleStyle>
    <p:bodyStyle>
      <a:lvl1pPr marL="342900" indent="-342900" algn="l" defTabSz="457200" rtl="0" eaLnBrk="1" fontAlgn="base" hangingPunct="1">
        <a:spcBef>
          <a:spcPct val="20000"/>
        </a:spcBef>
        <a:spcAft>
          <a:spcPct val="0"/>
        </a:spcAft>
        <a:buClr>
          <a:srgbClr val="ED1C24"/>
        </a:buClr>
        <a:buFont typeface="Arial" charset="0"/>
        <a:buChar char="•"/>
        <a:defRPr sz="32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742950" indent="-285750" algn="l" defTabSz="457200" rtl="0" eaLnBrk="1" fontAlgn="base" hangingPunct="1">
        <a:spcBef>
          <a:spcPct val="20000"/>
        </a:spcBef>
        <a:spcAft>
          <a:spcPct val="0"/>
        </a:spcAft>
        <a:buClr>
          <a:srgbClr val="ED1C24"/>
        </a:buClr>
        <a:buFont typeface="Arial" charset="0"/>
        <a:buChar char="–"/>
        <a:defRPr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457200" rtl="0" eaLnBrk="1" fontAlgn="base" hangingPunct="1">
        <a:spcBef>
          <a:spcPct val="20000"/>
        </a:spcBef>
        <a:spcAft>
          <a:spcPct val="0"/>
        </a:spcAft>
        <a:buClr>
          <a:srgbClr val="ED1C24"/>
        </a:buClr>
        <a:buFont typeface="Arial" charset="0"/>
        <a:buChar char="•"/>
        <a:defRPr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457200" rtl="0" eaLnBrk="1" fontAlgn="base" hangingPunct="1">
        <a:spcBef>
          <a:spcPct val="20000"/>
        </a:spcBef>
        <a:spcAft>
          <a:spcPct val="0"/>
        </a:spcAft>
        <a:buClr>
          <a:srgbClr val="ED1C24"/>
        </a:buClr>
        <a:buFont typeface="Arial" charset="0"/>
        <a:buChar char="–"/>
        <a:defRPr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457200" rtl="0" eaLnBrk="1" fontAlgn="base" hangingPunct="1">
        <a:spcBef>
          <a:spcPct val="20000"/>
        </a:spcBef>
        <a:spcAft>
          <a:spcPct val="0"/>
        </a:spcAft>
        <a:buClr>
          <a:srgbClr val="ED1C24"/>
        </a:buClr>
        <a:buFont typeface="Arial" charset="0"/>
        <a:buChar char="»"/>
        <a:defRPr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73089" y="275167"/>
            <a:ext cx="8004175" cy="692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US" dirty="0"/>
          </a:p>
        </p:txBody>
      </p:sp>
      <p:sp>
        <p:nvSpPr>
          <p:cNvPr id="1027" name="Text Placeholder 2"/>
          <p:cNvSpPr>
            <a:spLocks noGrp="1"/>
          </p:cNvSpPr>
          <p:nvPr>
            <p:ph type="body" idx="1"/>
          </p:nvPr>
        </p:nvSpPr>
        <p:spPr bwMode="auto">
          <a:xfrm>
            <a:off x="573089" y="1198033"/>
            <a:ext cx="8004175" cy="49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33078495"/>
      </p:ext>
    </p:extLst>
  </p:cSld>
  <p:clrMap bg1="lt1" tx1="dk1" bg2="lt2" tx2="dk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67" r:id="rId6"/>
    <p:sldLayoutId id="2147483968" r:id="rId7"/>
  </p:sldLayoutIdLst>
  <p:timing>
    <p:tnLst>
      <p:par>
        <p:cTn id="1" dur="indefinite" restart="never" nodeType="tmRoot"/>
      </p:par>
    </p:tnLst>
  </p:timing>
  <p:hf hdr="0" ftr="0" dt="0"/>
  <p:txStyles>
    <p:titleStyle>
      <a:lvl1pPr algn="l" defTabSz="457200" rtl="0" eaLnBrk="1" fontAlgn="base" hangingPunct="1">
        <a:spcBef>
          <a:spcPct val="0"/>
        </a:spcBef>
        <a:spcAft>
          <a:spcPct val="0"/>
        </a:spcAft>
        <a:defRPr sz="3600" kern="1200">
          <a:solidFill>
            <a:schemeClr val="tx2"/>
          </a:solidFill>
          <a:latin typeface="メイリオ" panose="020B0604030504040204" pitchFamily="50" charset="-128"/>
          <a:ea typeface="メイリオ" panose="020B0604030504040204" pitchFamily="50" charset="-128"/>
          <a:cs typeface="メイリオ" panose="020B0604030504040204" pitchFamily="50" charset="-128"/>
        </a:defRPr>
      </a:lvl1pPr>
      <a:lvl2pPr algn="l" defTabSz="457200" rtl="0" eaLnBrk="1" fontAlgn="base" hangingPunct="1">
        <a:spcBef>
          <a:spcPct val="0"/>
        </a:spcBef>
        <a:spcAft>
          <a:spcPct val="0"/>
        </a:spcAft>
        <a:defRPr sz="3600">
          <a:solidFill>
            <a:srgbClr val="636466"/>
          </a:solidFill>
          <a:latin typeface="Calibri" charset="0"/>
          <a:ea typeface="ＭＳ Ｐゴシック" charset="-128"/>
          <a:cs typeface="Calibri" charset="0"/>
        </a:defRPr>
      </a:lvl2pPr>
      <a:lvl3pPr algn="l" defTabSz="457200" rtl="0" eaLnBrk="1" fontAlgn="base" hangingPunct="1">
        <a:spcBef>
          <a:spcPct val="0"/>
        </a:spcBef>
        <a:spcAft>
          <a:spcPct val="0"/>
        </a:spcAft>
        <a:defRPr sz="3600">
          <a:solidFill>
            <a:srgbClr val="636466"/>
          </a:solidFill>
          <a:latin typeface="Calibri" charset="0"/>
          <a:ea typeface="ＭＳ Ｐゴシック" charset="-128"/>
          <a:cs typeface="Calibri" charset="0"/>
        </a:defRPr>
      </a:lvl3pPr>
      <a:lvl4pPr algn="l" defTabSz="457200" rtl="0" eaLnBrk="1" fontAlgn="base" hangingPunct="1">
        <a:spcBef>
          <a:spcPct val="0"/>
        </a:spcBef>
        <a:spcAft>
          <a:spcPct val="0"/>
        </a:spcAft>
        <a:defRPr sz="3600">
          <a:solidFill>
            <a:srgbClr val="636466"/>
          </a:solidFill>
          <a:latin typeface="Calibri" charset="0"/>
          <a:ea typeface="ＭＳ Ｐゴシック" charset="-128"/>
          <a:cs typeface="Calibri" charset="0"/>
        </a:defRPr>
      </a:lvl4pPr>
      <a:lvl5pPr algn="l" defTabSz="457200" rtl="0" eaLnBrk="1" fontAlgn="base" hangingPunct="1">
        <a:spcBef>
          <a:spcPct val="0"/>
        </a:spcBef>
        <a:spcAft>
          <a:spcPct val="0"/>
        </a:spcAft>
        <a:defRPr sz="3600">
          <a:solidFill>
            <a:srgbClr val="636466"/>
          </a:solidFill>
          <a:latin typeface="Calibri" charset="0"/>
          <a:ea typeface="ＭＳ Ｐゴシック" charset="-128"/>
          <a:cs typeface="Calibri" charset="0"/>
        </a:defRPr>
      </a:lvl5pPr>
      <a:lvl6pPr marL="457200" algn="l" defTabSz="457200" rtl="0" eaLnBrk="1" fontAlgn="base" hangingPunct="1">
        <a:spcBef>
          <a:spcPct val="0"/>
        </a:spcBef>
        <a:spcAft>
          <a:spcPct val="0"/>
        </a:spcAft>
        <a:defRPr sz="3600">
          <a:solidFill>
            <a:srgbClr val="636466"/>
          </a:solidFill>
          <a:latin typeface="Calibri" charset="0"/>
          <a:ea typeface="ＭＳ Ｐゴシック" charset="-128"/>
        </a:defRPr>
      </a:lvl6pPr>
      <a:lvl7pPr marL="914400" algn="l" defTabSz="457200" rtl="0" eaLnBrk="1" fontAlgn="base" hangingPunct="1">
        <a:spcBef>
          <a:spcPct val="0"/>
        </a:spcBef>
        <a:spcAft>
          <a:spcPct val="0"/>
        </a:spcAft>
        <a:defRPr sz="3600">
          <a:solidFill>
            <a:srgbClr val="636466"/>
          </a:solidFill>
          <a:latin typeface="Calibri" charset="0"/>
          <a:ea typeface="ＭＳ Ｐゴシック" charset="-128"/>
        </a:defRPr>
      </a:lvl7pPr>
      <a:lvl8pPr marL="1371600" algn="l" defTabSz="457200" rtl="0" eaLnBrk="1" fontAlgn="base" hangingPunct="1">
        <a:spcBef>
          <a:spcPct val="0"/>
        </a:spcBef>
        <a:spcAft>
          <a:spcPct val="0"/>
        </a:spcAft>
        <a:defRPr sz="3600">
          <a:solidFill>
            <a:srgbClr val="636466"/>
          </a:solidFill>
          <a:latin typeface="Calibri" charset="0"/>
          <a:ea typeface="ＭＳ Ｐゴシック" charset="-128"/>
        </a:defRPr>
      </a:lvl8pPr>
      <a:lvl9pPr marL="1828800" algn="l" defTabSz="457200" rtl="0" eaLnBrk="1" fontAlgn="base" hangingPunct="1">
        <a:spcBef>
          <a:spcPct val="0"/>
        </a:spcBef>
        <a:spcAft>
          <a:spcPct val="0"/>
        </a:spcAft>
        <a:defRPr sz="3600">
          <a:solidFill>
            <a:srgbClr val="636466"/>
          </a:solidFill>
          <a:latin typeface="Calibri" charset="0"/>
          <a:ea typeface="ＭＳ Ｐゴシック" charset="-128"/>
        </a:defRPr>
      </a:lvl9pPr>
    </p:titleStyle>
    <p:bodyStyle>
      <a:lvl1pPr marL="342900" indent="-342900" algn="l" defTabSz="457200" rtl="0" eaLnBrk="1" fontAlgn="base" hangingPunct="1">
        <a:spcBef>
          <a:spcPct val="20000"/>
        </a:spcBef>
        <a:spcAft>
          <a:spcPct val="0"/>
        </a:spcAft>
        <a:buClr>
          <a:srgbClr val="ED1C24"/>
        </a:buClr>
        <a:buFont typeface="Arial" charset="0"/>
        <a:buChar char="•"/>
        <a:defRPr sz="32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742950" indent="-285750" algn="l" defTabSz="457200" rtl="0" eaLnBrk="1" fontAlgn="base" hangingPunct="1">
        <a:spcBef>
          <a:spcPct val="20000"/>
        </a:spcBef>
        <a:spcAft>
          <a:spcPct val="0"/>
        </a:spcAft>
        <a:buClr>
          <a:srgbClr val="ED1C24"/>
        </a:buClr>
        <a:buFont typeface="Arial" charset="0"/>
        <a:buChar char="–"/>
        <a:defRPr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457200" rtl="0" eaLnBrk="1" fontAlgn="base" hangingPunct="1">
        <a:spcBef>
          <a:spcPct val="20000"/>
        </a:spcBef>
        <a:spcAft>
          <a:spcPct val="0"/>
        </a:spcAft>
        <a:buClr>
          <a:srgbClr val="ED1C24"/>
        </a:buClr>
        <a:buFont typeface="Arial" charset="0"/>
        <a:buChar char="•"/>
        <a:defRPr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457200" rtl="0" eaLnBrk="1" fontAlgn="base" hangingPunct="1">
        <a:spcBef>
          <a:spcPct val="20000"/>
        </a:spcBef>
        <a:spcAft>
          <a:spcPct val="0"/>
        </a:spcAft>
        <a:buClr>
          <a:srgbClr val="ED1C24"/>
        </a:buClr>
        <a:buFont typeface="Arial" charset="0"/>
        <a:buChar char="–"/>
        <a:defRPr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457200" rtl="0" eaLnBrk="1" fontAlgn="base" hangingPunct="1">
        <a:spcBef>
          <a:spcPct val="20000"/>
        </a:spcBef>
        <a:spcAft>
          <a:spcPct val="0"/>
        </a:spcAft>
        <a:buClr>
          <a:srgbClr val="ED1C24"/>
        </a:buClr>
        <a:buFont typeface="Arial" charset="0"/>
        <a:buChar char="»"/>
        <a:defRPr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73106" y="275195"/>
            <a:ext cx="8004175" cy="692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US" dirty="0"/>
          </a:p>
        </p:txBody>
      </p:sp>
      <p:sp>
        <p:nvSpPr>
          <p:cNvPr id="1027" name="Text Placeholder 2"/>
          <p:cNvSpPr>
            <a:spLocks noGrp="1"/>
          </p:cNvSpPr>
          <p:nvPr>
            <p:ph type="body" idx="1"/>
          </p:nvPr>
        </p:nvSpPr>
        <p:spPr bwMode="auto">
          <a:xfrm>
            <a:off x="573106" y="1198033"/>
            <a:ext cx="8004175" cy="49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78173444"/>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946" r:id="rId8"/>
    <p:sldLayoutId id="2147483947" r:id="rId9"/>
  </p:sldLayoutIdLst>
  <p:timing>
    <p:tnLst>
      <p:par>
        <p:cTn id="1" dur="indefinite" restart="never" nodeType="tmRoot"/>
      </p:par>
    </p:tnLst>
  </p:timing>
  <p:hf hdr="0" ftr="0" dt="0"/>
  <p:txStyles>
    <p:titleStyle>
      <a:lvl1pPr algn="l" defTabSz="457200" rtl="0" eaLnBrk="1" fontAlgn="base" hangingPunct="1">
        <a:spcBef>
          <a:spcPct val="0"/>
        </a:spcBef>
        <a:spcAft>
          <a:spcPct val="0"/>
        </a:spcAft>
        <a:defRPr sz="3600" kern="1200">
          <a:solidFill>
            <a:schemeClr val="tx2"/>
          </a:solidFill>
          <a:latin typeface="メイリオ" panose="020B0604030504040204" pitchFamily="50" charset="-128"/>
          <a:ea typeface="メイリオ" panose="020B0604030504040204" pitchFamily="50" charset="-128"/>
          <a:cs typeface="メイリオ" panose="020B0604030504040204" pitchFamily="50" charset="-128"/>
        </a:defRPr>
      </a:lvl1pPr>
      <a:lvl2pPr algn="l" defTabSz="457200" rtl="0" eaLnBrk="1" fontAlgn="base" hangingPunct="1">
        <a:spcBef>
          <a:spcPct val="0"/>
        </a:spcBef>
        <a:spcAft>
          <a:spcPct val="0"/>
        </a:spcAft>
        <a:defRPr sz="3600">
          <a:solidFill>
            <a:srgbClr val="636466"/>
          </a:solidFill>
          <a:latin typeface="Calibri" charset="0"/>
          <a:ea typeface="ＭＳ Ｐゴシック" charset="-128"/>
          <a:cs typeface="Calibri" charset="0"/>
        </a:defRPr>
      </a:lvl2pPr>
      <a:lvl3pPr algn="l" defTabSz="457200" rtl="0" eaLnBrk="1" fontAlgn="base" hangingPunct="1">
        <a:spcBef>
          <a:spcPct val="0"/>
        </a:spcBef>
        <a:spcAft>
          <a:spcPct val="0"/>
        </a:spcAft>
        <a:defRPr sz="3600">
          <a:solidFill>
            <a:srgbClr val="636466"/>
          </a:solidFill>
          <a:latin typeface="Calibri" charset="0"/>
          <a:ea typeface="ＭＳ Ｐゴシック" charset="-128"/>
          <a:cs typeface="Calibri" charset="0"/>
        </a:defRPr>
      </a:lvl3pPr>
      <a:lvl4pPr algn="l" defTabSz="457200" rtl="0" eaLnBrk="1" fontAlgn="base" hangingPunct="1">
        <a:spcBef>
          <a:spcPct val="0"/>
        </a:spcBef>
        <a:spcAft>
          <a:spcPct val="0"/>
        </a:spcAft>
        <a:defRPr sz="3600">
          <a:solidFill>
            <a:srgbClr val="636466"/>
          </a:solidFill>
          <a:latin typeface="Calibri" charset="0"/>
          <a:ea typeface="ＭＳ Ｐゴシック" charset="-128"/>
          <a:cs typeface="Calibri" charset="0"/>
        </a:defRPr>
      </a:lvl4pPr>
      <a:lvl5pPr algn="l" defTabSz="457200" rtl="0" eaLnBrk="1" fontAlgn="base" hangingPunct="1">
        <a:spcBef>
          <a:spcPct val="0"/>
        </a:spcBef>
        <a:spcAft>
          <a:spcPct val="0"/>
        </a:spcAft>
        <a:defRPr sz="3600">
          <a:solidFill>
            <a:srgbClr val="636466"/>
          </a:solidFill>
          <a:latin typeface="Calibri" charset="0"/>
          <a:ea typeface="ＭＳ Ｐゴシック" charset="-128"/>
          <a:cs typeface="Calibri" charset="0"/>
        </a:defRPr>
      </a:lvl5pPr>
      <a:lvl6pPr marL="457200" algn="l" defTabSz="457200" rtl="0" eaLnBrk="1" fontAlgn="base" hangingPunct="1">
        <a:spcBef>
          <a:spcPct val="0"/>
        </a:spcBef>
        <a:spcAft>
          <a:spcPct val="0"/>
        </a:spcAft>
        <a:defRPr sz="3600">
          <a:solidFill>
            <a:srgbClr val="636466"/>
          </a:solidFill>
          <a:latin typeface="Calibri" charset="0"/>
          <a:ea typeface="ＭＳ Ｐゴシック" charset="-128"/>
        </a:defRPr>
      </a:lvl6pPr>
      <a:lvl7pPr marL="914400" algn="l" defTabSz="457200" rtl="0" eaLnBrk="1" fontAlgn="base" hangingPunct="1">
        <a:spcBef>
          <a:spcPct val="0"/>
        </a:spcBef>
        <a:spcAft>
          <a:spcPct val="0"/>
        </a:spcAft>
        <a:defRPr sz="3600">
          <a:solidFill>
            <a:srgbClr val="636466"/>
          </a:solidFill>
          <a:latin typeface="Calibri" charset="0"/>
          <a:ea typeface="ＭＳ Ｐゴシック" charset="-128"/>
        </a:defRPr>
      </a:lvl7pPr>
      <a:lvl8pPr marL="1371600" algn="l" defTabSz="457200" rtl="0" eaLnBrk="1" fontAlgn="base" hangingPunct="1">
        <a:spcBef>
          <a:spcPct val="0"/>
        </a:spcBef>
        <a:spcAft>
          <a:spcPct val="0"/>
        </a:spcAft>
        <a:defRPr sz="3600">
          <a:solidFill>
            <a:srgbClr val="636466"/>
          </a:solidFill>
          <a:latin typeface="Calibri" charset="0"/>
          <a:ea typeface="ＭＳ Ｐゴシック" charset="-128"/>
        </a:defRPr>
      </a:lvl8pPr>
      <a:lvl9pPr marL="1828800" algn="l" defTabSz="457200" rtl="0" eaLnBrk="1" fontAlgn="base" hangingPunct="1">
        <a:spcBef>
          <a:spcPct val="0"/>
        </a:spcBef>
        <a:spcAft>
          <a:spcPct val="0"/>
        </a:spcAft>
        <a:defRPr sz="3600">
          <a:solidFill>
            <a:srgbClr val="636466"/>
          </a:solidFill>
          <a:latin typeface="Calibri" charset="0"/>
          <a:ea typeface="ＭＳ Ｐゴシック" charset="-128"/>
        </a:defRPr>
      </a:lvl9pPr>
    </p:titleStyle>
    <p:bodyStyle>
      <a:lvl1pPr marL="342900" indent="-342900" algn="l" defTabSz="457200" rtl="0" eaLnBrk="1" fontAlgn="base" hangingPunct="1">
        <a:spcBef>
          <a:spcPct val="20000"/>
        </a:spcBef>
        <a:spcAft>
          <a:spcPct val="0"/>
        </a:spcAft>
        <a:buClr>
          <a:srgbClr val="ED1C24"/>
        </a:buClr>
        <a:buFont typeface="Arial" charset="0"/>
        <a:buChar char="•"/>
        <a:defRPr sz="32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742950" indent="-285750" algn="l" defTabSz="457200" rtl="0" eaLnBrk="1" fontAlgn="base" hangingPunct="1">
        <a:spcBef>
          <a:spcPct val="20000"/>
        </a:spcBef>
        <a:spcAft>
          <a:spcPct val="0"/>
        </a:spcAft>
        <a:buClr>
          <a:srgbClr val="ED1C24"/>
        </a:buClr>
        <a:buFont typeface="Arial" charset="0"/>
        <a:buChar char="–"/>
        <a:defRPr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457200" rtl="0" eaLnBrk="1" fontAlgn="base" hangingPunct="1">
        <a:spcBef>
          <a:spcPct val="20000"/>
        </a:spcBef>
        <a:spcAft>
          <a:spcPct val="0"/>
        </a:spcAft>
        <a:buClr>
          <a:srgbClr val="ED1C24"/>
        </a:buClr>
        <a:buFont typeface="Arial" charset="0"/>
        <a:buChar char="•"/>
        <a:defRPr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457200" rtl="0" eaLnBrk="1" fontAlgn="base" hangingPunct="1">
        <a:spcBef>
          <a:spcPct val="20000"/>
        </a:spcBef>
        <a:spcAft>
          <a:spcPct val="0"/>
        </a:spcAft>
        <a:buClr>
          <a:srgbClr val="ED1C24"/>
        </a:buClr>
        <a:buFont typeface="Arial" charset="0"/>
        <a:buChar char="–"/>
        <a:defRPr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457200" rtl="0" eaLnBrk="1" fontAlgn="base" hangingPunct="1">
        <a:spcBef>
          <a:spcPct val="20000"/>
        </a:spcBef>
        <a:spcAft>
          <a:spcPct val="0"/>
        </a:spcAft>
        <a:buClr>
          <a:srgbClr val="ED1C24"/>
        </a:buClr>
        <a:buFont typeface="Arial" charset="0"/>
        <a:buChar char="»"/>
        <a:defRPr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73106" y="275193"/>
            <a:ext cx="8004175" cy="692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US" dirty="0"/>
          </a:p>
        </p:txBody>
      </p:sp>
      <p:sp>
        <p:nvSpPr>
          <p:cNvPr id="1027" name="Text Placeholder 2"/>
          <p:cNvSpPr>
            <a:spLocks noGrp="1"/>
          </p:cNvSpPr>
          <p:nvPr>
            <p:ph type="body" idx="1"/>
          </p:nvPr>
        </p:nvSpPr>
        <p:spPr bwMode="auto">
          <a:xfrm>
            <a:off x="573106" y="1198033"/>
            <a:ext cx="8004175" cy="49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67168064"/>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Lst>
  <p:timing>
    <p:tnLst>
      <p:par>
        <p:cTn id="1" dur="indefinite" restart="never" nodeType="tmRoot"/>
      </p:par>
    </p:tnLst>
  </p:timing>
  <p:hf hdr="0" ftr="0" dt="0"/>
  <p:txStyles>
    <p:titleStyle>
      <a:lvl1pPr algn="l" defTabSz="457200" rtl="0" eaLnBrk="1" fontAlgn="base" hangingPunct="1">
        <a:spcBef>
          <a:spcPct val="0"/>
        </a:spcBef>
        <a:spcAft>
          <a:spcPct val="0"/>
        </a:spcAft>
        <a:defRPr sz="3600" kern="1200">
          <a:solidFill>
            <a:schemeClr val="tx2"/>
          </a:solidFill>
          <a:latin typeface="メイリオ" panose="020B0604030504040204" pitchFamily="50" charset="-128"/>
          <a:ea typeface="メイリオ" panose="020B0604030504040204" pitchFamily="50" charset="-128"/>
          <a:cs typeface="メイリオ" panose="020B0604030504040204" pitchFamily="50" charset="-128"/>
        </a:defRPr>
      </a:lvl1pPr>
      <a:lvl2pPr algn="l" defTabSz="457200" rtl="0" eaLnBrk="1" fontAlgn="base" hangingPunct="1">
        <a:spcBef>
          <a:spcPct val="0"/>
        </a:spcBef>
        <a:spcAft>
          <a:spcPct val="0"/>
        </a:spcAft>
        <a:defRPr sz="3600">
          <a:solidFill>
            <a:srgbClr val="636466"/>
          </a:solidFill>
          <a:latin typeface="Calibri" charset="0"/>
          <a:ea typeface="ＭＳ Ｐゴシック" charset="-128"/>
          <a:cs typeface="Calibri" charset="0"/>
        </a:defRPr>
      </a:lvl2pPr>
      <a:lvl3pPr algn="l" defTabSz="457200" rtl="0" eaLnBrk="1" fontAlgn="base" hangingPunct="1">
        <a:spcBef>
          <a:spcPct val="0"/>
        </a:spcBef>
        <a:spcAft>
          <a:spcPct val="0"/>
        </a:spcAft>
        <a:defRPr sz="3600">
          <a:solidFill>
            <a:srgbClr val="636466"/>
          </a:solidFill>
          <a:latin typeface="Calibri" charset="0"/>
          <a:ea typeface="ＭＳ Ｐゴシック" charset="-128"/>
          <a:cs typeface="Calibri" charset="0"/>
        </a:defRPr>
      </a:lvl3pPr>
      <a:lvl4pPr algn="l" defTabSz="457200" rtl="0" eaLnBrk="1" fontAlgn="base" hangingPunct="1">
        <a:spcBef>
          <a:spcPct val="0"/>
        </a:spcBef>
        <a:spcAft>
          <a:spcPct val="0"/>
        </a:spcAft>
        <a:defRPr sz="3600">
          <a:solidFill>
            <a:srgbClr val="636466"/>
          </a:solidFill>
          <a:latin typeface="Calibri" charset="0"/>
          <a:ea typeface="ＭＳ Ｐゴシック" charset="-128"/>
          <a:cs typeface="Calibri" charset="0"/>
        </a:defRPr>
      </a:lvl4pPr>
      <a:lvl5pPr algn="l" defTabSz="457200" rtl="0" eaLnBrk="1" fontAlgn="base" hangingPunct="1">
        <a:spcBef>
          <a:spcPct val="0"/>
        </a:spcBef>
        <a:spcAft>
          <a:spcPct val="0"/>
        </a:spcAft>
        <a:defRPr sz="3600">
          <a:solidFill>
            <a:srgbClr val="636466"/>
          </a:solidFill>
          <a:latin typeface="Calibri" charset="0"/>
          <a:ea typeface="ＭＳ Ｐゴシック" charset="-128"/>
          <a:cs typeface="Calibri" charset="0"/>
        </a:defRPr>
      </a:lvl5pPr>
      <a:lvl6pPr marL="457200" algn="l" defTabSz="457200" rtl="0" eaLnBrk="1" fontAlgn="base" hangingPunct="1">
        <a:spcBef>
          <a:spcPct val="0"/>
        </a:spcBef>
        <a:spcAft>
          <a:spcPct val="0"/>
        </a:spcAft>
        <a:defRPr sz="3600">
          <a:solidFill>
            <a:srgbClr val="636466"/>
          </a:solidFill>
          <a:latin typeface="Calibri" charset="0"/>
          <a:ea typeface="ＭＳ Ｐゴシック" charset="-128"/>
        </a:defRPr>
      </a:lvl6pPr>
      <a:lvl7pPr marL="914400" algn="l" defTabSz="457200" rtl="0" eaLnBrk="1" fontAlgn="base" hangingPunct="1">
        <a:spcBef>
          <a:spcPct val="0"/>
        </a:spcBef>
        <a:spcAft>
          <a:spcPct val="0"/>
        </a:spcAft>
        <a:defRPr sz="3600">
          <a:solidFill>
            <a:srgbClr val="636466"/>
          </a:solidFill>
          <a:latin typeface="Calibri" charset="0"/>
          <a:ea typeface="ＭＳ Ｐゴシック" charset="-128"/>
        </a:defRPr>
      </a:lvl7pPr>
      <a:lvl8pPr marL="1371600" algn="l" defTabSz="457200" rtl="0" eaLnBrk="1" fontAlgn="base" hangingPunct="1">
        <a:spcBef>
          <a:spcPct val="0"/>
        </a:spcBef>
        <a:spcAft>
          <a:spcPct val="0"/>
        </a:spcAft>
        <a:defRPr sz="3600">
          <a:solidFill>
            <a:srgbClr val="636466"/>
          </a:solidFill>
          <a:latin typeface="Calibri" charset="0"/>
          <a:ea typeface="ＭＳ Ｐゴシック" charset="-128"/>
        </a:defRPr>
      </a:lvl8pPr>
      <a:lvl9pPr marL="1828800" algn="l" defTabSz="457200" rtl="0" eaLnBrk="1" fontAlgn="base" hangingPunct="1">
        <a:spcBef>
          <a:spcPct val="0"/>
        </a:spcBef>
        <a:spcAft>
          <a:spcPct val="0"/>
        </a:spcAft>
        <a:defRPr sz="3600">
          <a:solidFill>
            <a:srgbClr val="636466"/>
          </a:solidFill>
          <a:latin typeface="Calibri" charset="0"/>
          <a:ea typeface="ＭＳ Ｐゴシック" charset="-128"/>
        </a:defRPr>
      </a:lvl9pPr>
    </p:titleStyle>
    <p:bodyStyle>
      <a:lvl1pPr marL="342900" indent="-342900" algn="l" defTabSz="457200" rtl="0" eaLnBrk="1" fontAlgn="base" hangingPunct="1">
        <a:spcBef>
          <a:spcPct val="20000"/>
        </a:spcBef>
        <a:spcAft>
          <a:spcPct val="0"/>
        </a:spcAft>
        <a:buClr>
          <a:srgbClr val="ED1C24"/>
        </a:buClr>
        <a:buFont typeface="Arial" charset="0"/>
        <a:buChar char="•"/>
        <a:defRPr sz="32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742950" indent="-285750" algn="l" defTabSz="457200" rtl="0" eaLnBrk="1" fontAlgn="base" hangingPunct="1">
        <a:spcBef>
          <a:spcPct val="20000"/>
        </a:spcBef>
        <a:spcAft>
          <a:spcPct val="0"/>
        </a:spcAft>
        <a:buClr>
          <a:srgbClr val="ED1C24"/>
        </a:buClr>
        <a:buFont typeface="Arial" charset="0"/>
        <a:buChar char="–"/>
        <a:defRPr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457200" rtl="0" eaLnBrk="1" fontAlgn="base" hangingPunct="1">
        <a:spcBef>
          <a:spcPct val="20000"/>
        </a:spcBef>
        <a:spcAft>
          <a:spcPct val="0"/>
        </a:spcAft>
        <a:buClr>
          <a:srgbClr val="ED1C24"/>
        </a:buClr>
        <a:buFont typeface="Arial" charset="0"/>
        <a:buChar char="•"/>
        <a:defRPr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457200" rtl="0" eaLnBrk="1" fontAlgn="base" hangingPunct="1">
        <a:spcBef>
          <a:spcPct val="20000"/>
        </a:spcBef>
        <a:spcAft>
          <a:spcPct val="0"/>
        </a:spcAft>
        <a:buClr>
          <a:srgbClr val="ED1C24"/>
        </a:buClr>
        <a:buFont typeface="Arial" charset="0"/>
        <a:buChar char="–"/>
        <a:defRPr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457200" rtl="0" eaLnBrk="1" fontAlgn="base" hangingPunct="1">
        <a:spcBef>
          <a:spcPct val="20000"/>
        </a:spcBef>
        <a:spcAft>
          <a:spcPct val="0"/>
        </a:spcAft>
        <a:buClr>
          <a:srgbClr val="ED1C24"/>
        </a:buClr>
        <a:buFont typeface="Arial" charset="0"/>
        <a:buChar char="»"/>
        <a:defRPr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9"/>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ja-JP" smtClean="0"/>
              <a:t>Click to edit Master title style</a:t>
            </a:r>
          </a:p>
        </p:txBody>
      </p:sp>
      <p:sp>
        <p:nvSpPr>
          <p:cNvPr id="1027" name="Text Placeholder 2"/>
          <p:cNvSpPr>
            <a:spLocks noGrp="1"/>
          </p:cNvSpPr>
          <p:nvPr>
            <p:ph type="body" idx="1"/>
          </p:nvPr>
        </p:nvSpPr>
        <p:spPr bwMode="auto">
          <a:xfrm>
            <a:off x="457200" y="1600201"/>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wrap="square" lIns="91440" tIns="45720" rIns="91440" bIns="45720" numCol="1" anchor="ctr" anchorCtr="0" compatLnSpc="1">
            <a:prstTxWarp prst="textNoShape">
              <a:avLst/>
            </a:prstTxWarp>
          </a:bodyPr>
          <a:lstStyle>
            <a:lvl1pPr>
              <a:defRPr kumimoji="0" sz="1200">
                <a:solidFill>
                  <a:srgbClr val="898989"/>
                </a:solidFill>
                <a:latin typeface="Arial" charset="0"/>
                <a:ea typeface="ＭＳ Ｐゴシック" pitchFamily="50" charset="-128"/>
              </a:defRPr>
            </a:lvl1pPr>
          </a:lstStyle>
          <a:p>
            <a:pPr defTabSz="914400" eaLnBrk="1" hangingPunct="1">
              <a:defRPr/>
            </a:pPr>
            <a:fld id="{6DB3B0BC-9F6A-4CF7-A0C4-8AB79CC547A9}" type="datetime1">
              <a:rPr lang="en-US" altLang="ja-JP">
                <a:cs typeface="+mn-cs"/>
              </a:rPr>
              <a:pPr defTabSz="914400" eaLnBrk="1" hangingPunct="1">
                <a:defRPr/>
              </a:pPr>
              <a:t>4/1/2016</a:t>
            </a:fld>
            <a:endParaRPr lang="en-US" altLang="ja-JP">
              <a:cs typeface="+mn-cs"/>
            </a:endParaRP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wrap="square" lIns="91440" tIns="45720" rIns="91440" bIns="45720" numCol="1" anchor="ctr" anchorCtr="0" compatLnSpc="1">
            <a:prstTxWarp prst="textNoShape">
              <a:avLst/>
            </a:prstTxWarp>
          </a:bodyPr>
          <a:lstStyle>
            <a:lvl1pPr algn="r">
              <a:defRPr kumimoji="0" sz="1200">
                <a:solidFill>
                  <a:srgbClr val="898989"/>
                </a:solidFill>
                <a:latin typeface="Arial" charset="0"/>
                <a:ea typeface="ＭＳ Ｐゴシック" pitchFamily="50" charset="-128"/>
              </a:defRPr>
            </a:lvl1pPr>
          </a:lstStyle>
          <a:p>
            <a:pPr defTabSz="914400" eaLnBrk="1" hangingPunct="1">
              <a:defRPr/>
            </a:pPr>
            <a:fld id="{6859EA14-6F4C-42E2-BB1E-6F087C953A9C}" type="slidenum">
              <a:rPr lang="en-US" altLang="ja-JP">
                <a:cs typeface="+mn-cs"/>
              </a:rPr>
              <a:pPr defTabSz="914400" eaLnBrk="1" hangingPunct="1">
                <a:defRPr/>
              </a:pPr>
              <a:t>‹#›</a:t>
            </a:fld>
            <a:endParaRPr lang="en-US" altLang="ja-JP">
              <a:cs typeface="+mn-cs"/>
            </a:endParaRPr>
          </a:p>
        </p:txBody>
      </p:sp>
      <p:sp>
        <p:nvSpPr>
          <p:cNvPr id="8" name="Footer Placeholder 21"/>
          <p:cNvSpPr>
            <a:spLocks noGrp="1"/>
          </p:cNvSpPr>
          <p:nvPr>
            <p:ph type="ftr" sz="quarter" idx="3"/>
          </p:nvPr>
        </p:nvSpPr>
        <p:spPr>
          <a:xfrm>
            <a:off x="2924191" y="6432578"/>
            <a:ext cx="3413125" cy="276225"/>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Tx/>
              <a:buNone/>
              <a:tabLst/>
              <a:defRPr kumimoji="0" lang="en-US" altLang="ja-JP" sz="800" b="0">
                <a:solidFill>
                  <a:srgbClr val="7F7F7F"/>
                </a:solidFill>
                <a:latin typeface="+mn-lt"/>
                <a:ea typeface="+mn-ea"/>
              </a:defRPr>
            </a:lvl1pPr>
          </a:lstStyle>
          <a:p>
            <a:pPr>
              <a:defRPr/>
            </a:pPr>
            <a:r>
              <a:rPr>
                <a:ea typeface="ＭＳ Ｐゴシック"/>
                <a:cs typeface="+mn-cs"/>
              </a:rPr>
              <a:t>Copyright © 2013 Trend Micro Incorporated. All rights reserved. </a:t>
            </a:r>
            <a:endParaRPr dirty="0">
              <a:ea typeface="ＭＳ Ｐゴシック"/>
              <a:cs typeface="+mn-cs"/>
            </a:endParaRPr>
          </a:p>
        </p:txBody>
      </p:sp>
    </p:spTree>
    <p:extLst>
      <p:ext uri="{BB962C8B-B14F-4D97-AF65-F5344CB8AC3E}">
        <p14:creationId xmlns:p14="http://schemas.microsoft.com/office/powerpoint/2010/main" val="3325114836"/>
      </p:ext>
    </p:extLst>
  </p:cSld>
  <p:clrMap bg1="lt1" tx1="dk1" bg2="lt2" tx2="dk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Lst>
  <p:transition/>
  <p:timing>
    <p:tnLst>
      <p:par>
        <p:cTn id="1" dur="indefinite" restart="never" nodeType="tmRoot"/>
      </p:par>
    </p:tnLst>
  </p:timing>
  <p:hf hd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Arial Black" pitchFamily="34" charset="0"/>
        </a:defRPr>
      </a:lvl2pPr>
      <a:lvl3pPr algn="ctr" rtl="0" eaLnBrk="0" fontAlgn="base" hangingPunct="0">
        <a:spcBef>
          <a:spcPct val="0"/>
        </a:spcBef>
        <a:spcAft>
          <a:spcPct val="0"/>
        </a:spcAft>
        <a:defRPr sz="4400">
          <a:solidFill>
            <a:schemeClr val="tx1"/>
          </a:solidFill>
          <a:latin typeface="Arial Black" pitchFamily="34" charset="0"/>
        </a:defRPr>
      </a:lvl3pPr>
      <a:lvl4pPr algn="ctr" rtl="0" eaLnBrk="0" fontAlgn="base" hangingPunct="0">
        <a:spcBef>
          <a:spcPct val="0"/>
        </a:spcBef>
        <a:spcAft>
          <a:spcPct val="0"/>
        </a:spcAft>
        <a:defRPr sz="4400">
          <a:solidFill>
            <a:schemeClr val="tx1"/>
          </a:solidFill>
          <a:latin typeface="Arial Black" pitchFamily="34" charset="0"/>
        </a:defRPr>
      </a:lvl4pPr>
      <a:lvl5pPr algn="ctr" rtl="0" eaLnBrk="0" fontAlgn="base" hangingPunct="0">
        <a:spcBef>
          <a:spcPct val="0"/>
        </a:spcBef>
        <a:spcAft>
          <a:spcPct val="0"/>
        </a:spcAft>
        <a:defRPr sz="4400">
          <a:solidFill>
            <a:schemeClr val="tx1"/>
          </a:solidFill>
          <a:latin typeface="Arial Black" pitchFamily="34" charset="0"/>
        </a:defRPr>
      </a:lvl5pPr>
      <a:lvl6pPr marL="457200" algn="ctr" rtl="0" fontAlgn="base">
        <a:spcBef>
          <a:spcPct val="0"/>
        </a:spcBef>
        <a:spcAft>
          <a:spcPct val="0"/>
        </a:spcAft>
        <a:defRPr sz="4400">
          <a:solidFill>
            <a:schemeClr val="tx1"/>
          </a:solidFill>
          <a:latin typeface="Arial Black" pitchFamily="34" charset="0"/>
        </a:defRPr>
      </a:lvl6pPr>
      <a:lvl7pPr marL="914400" algn="ctr" rtl="0" fontAlgn="base">
        <a:spcBef>
          <a:spcPct val="0"/>
        </a:spcBef>
        <a:spcAft>
          <a:spcPct val="0"/>
        </a:spcAft>
        <a:defRPr sz="4400">
          <a:solidFill>
            <a:schemeClr val="tx1"/>
          </a:solidFill>
          <a:latin typeface="Arial Black" pitchFamily="34" charset="0"/>
        </a:defRPr>
      </a:lvl7pPr>
      <a:lvl8pPr marL="1371600" algn="ctr" rtl="0" fontAlgn="base">
        <a:spcBef>
          <a:spcPct val="0"/>
        </a:spcBef>
        <a:spcAft>
          <a:spcPct val="0"/>
        </a:spcAft>
        <a:defRPr sz="4400">
          <a:solidFill>
            <a:schemeClr val="tx1"/>
          </a:solidFill>
          <a:latin typeface="Arial Black" pitchFamily="34" charset="0"/>
        </a:defRPr>
      </a:lvl8pPr>
      <a:lvl9pPr marL="1828800" algn="ctr" rtl="0" fontAlgn="base">
        <a:spcBef>
          <a:spcPct val="0"/>
        </a:spcBef>
        <a:spcAft>
          <a:spcPct val="0"/>
        </a:spcAft>
        <a:defRPr sz="4400">
          <a:solidFill>
            <a:schemeClr val="tx1"/>
          </a:solidFill>
          <a:latin typeface="Arial Black"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
          <p:cNvPicPr>
            <a:picLocks noChangeAspect="1"/>
          </p:cNvPicPr>
          <p:nvPr/>
        </p:nvPicPr>
        <p:blipFill>
          <a:blip r:embed="rId12">
            <a:extLst>
              <a:ext uri="{28A0092B-C50C-407E-A947-70E740481C1C}">
                <a14:useLocalDpi xmlns:a14="http://schemas.microsoft.com/office/drawing/2010/main" val="0"/>
              </a:ext>
            </a:extLst>
          </a:blip>
          <a:srcRect t="86111"/>
          <a:stretch>
            <a:fillRect/>
          </a:stretch>
        </p:blipFill>
        <p:spPr bwMode="ltGray">
          <a:xfrm>
            <a:off x="0" y="5905503"/>
            <a:ext cx="91440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554"/>
          <p:cNvSpPr>
            <a:spLocks noGrp="1" noChangeArrowheads="1"/>
          </p:cNvSpPr>
          <p:nvPr>
            <p:ph type="body" idx="1"/>
          </p:nvPr>
        </p:nvSpPr>
        <p:spPr bwMode="auto">
          <a:xfrm>
            <a:off x="438150" y="1258888"/>
            <a:ext cx="8027988" cy="4464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ja-JP" smtClean="0"/>
              <a:t>First level</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p>
        </p:txBody>
      </p:sp>
      <p:sp>
        <p:nvSpPr>
          <p:cNvPr id="1028" name="Rectangle 553"/>
          <p:cNvSpPr>
            <a:spLocks noGrp="1" noChangeArrowheads="1"/>
          </p:cNvSpPr>
          <p:nvPr>
            <p:ph type="title"/>
          </p:nvPr>
        </p:nvSpPr>
        <p:spPr bwMode="auto">
          <a:xfrm>
            <a:off x="396889" y="269885"/>
            <a:ext cx="8101013"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ja-JP" smtClean="0"/>
              <a:t>Title</a:t>
            </a:r>
          </a:p>
        </p:txBody>
      </p:sp>
      <p:sp>
        <p:nvSpPr>
          <p:cNvPr id="17" name="Rectangle 3768"/>
          <p:cNvSpPr>
            <a:spLocks noGrp="1" noChangeArrowheads="1"/>
          </p:cNvSpPr>
          <p:nvPr>
            <p:ph type="sldNum" sz="quarter" idx="4"/>
          </p:nvPr>
        </p:nvSpPr>
        <p:spPr>
          <a:xfrm>
            <a:off x="4386275" y="6473834"/>
            <a:ext cx="371475" cy="276225"/>
          </a:xfrm>
          <a:prstGeom prst="rect">
            <a:avLst/>
          </a:prstGeom>
        </p:spPr>
        <p:txBody>
          <a:bodyPr vert="horz" wrap="square" lIns="91440" tIns="45720" rIns="91440" bIns="45720" numCol="1" anchor="t" anchorCtr="0" compatLnSpc="1">
            <a:prstTxWarp prst="textNoShape">
              <a:avLst/>
            </a:prstTxWarp>
          </a:bodyPr>
          <a:lstStyle>
            <a:lvl1pPr algn="ctr">
              <a:defRPr sz="1200">
                <a:solidFill>
                  <a:schemeClr val="bg2"/>
                </a:solidFill>
                <a:latin typeface="Arial" charset="0"/>
                <a:ea typeface="ＭＳ Ｐゴシック" pitchFamily="50" charset="-128"/>
              </a:defRPr>
            </a:lvl1pPr>
          </a:lstStyle>
          <a:p>
            <a:pPr defTabSz="914400" eaLnBrk="1" hangingPunct="1">
              <a:defRPr/>
            </a:pPr>
            <a:fld id="{71005985-B44A-417C-BD38-E4BD48D37B94}" type="slidenum">
              <a:rPr lang="en-US" altLang="ja-JP" b="1">
                <a:solidFill>
                  <a:srgbClr val="767779"/>
                </a:solidFill>
                <a:cs typeface="Arial"/>
              </a:rPr>
              <a:pPr defTabSz="914400" eaLnBrk="1" hangingPunct="1">
                <a:defRPr/>
              </a:pPr>
              <a:t>‹#›</a:t>
            </a:fld>
            <a:endParaRPr lang="en-US" altLang="ja-JP" b="1">
              <a:solidFill>
                <a:srgbClr val="767779"/>
              </a:solidFill>
              <a:cs typeface="Arial"/>
            </a:endParaRPr>
          </a:p>
        </p:txBody>
      </p:sp>
    </p:spTree>
    <p:extLst>
      <p:ext uri="{BB962C8B-B14F-4D97-AF65-F5344CB8AC3E}">
        <p14:creationId xmlns:p14="http://schemas.microsoft.com/office/powerpoint/2010/main" val="2335139650"/>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Lst>
  <p:timing>
    <p:tnLst>
      <p:par>
        <p:cTn id="1" dur="indefinite" restart="never" nodeType="tmRoot"/>
      </p:par>
    </p:tnLst>
  </p:timing>
  <p:hf hdr="0"/>
  <p:txStyles>
    <p:titleStyle>
      <a:lvl1pPr algn="l" rtl="0" eaLnBrk="0" fontAlgn="base" hangingPunct="0">
        <a:lnSpc>
          <a:spcPct val="90000"/>
        </a:lnSpc>
        <a:spcBef>
          <a:spcPct val="0"/>
        </a:spcBef>
        <a:spcAft>
          <a:spcPct val="0"/>
        </a:spcAft>
        <a:defRPr kumimoji="1" sz="3200" b="1">
          <a:solidFill>
            <a:schemeClr val="tx2"/>
          </a:solidFill>
          <a:latin typeface="Meiryo UI" pitchFamily="50" charset="-128"/>
          <a:ea typeface="Meiryo UI" pitchFamily="50" charset="-128"/>
          <a:cs typeface="Meiryo UI" pitchFamily="50" charset="-128"/>
        </a:defRPr>
      </a:lvl1pPr>
      <a:lvl2pPr algn="l" rtl="0" eaLnBrk="0" fontAlgn="base" hangingPunct="0">
        <a:lnSpc>
          <a:spcPct val="90000"/>
        </a:lnSpc>
        <a:spcBef>
          <a:spcPct val="0"/>
        </a:spcBef>
        <a:spcAft>
          <a:spcPct val="0"/>
        </a:spcAft>
        <a:defRPr kumimoji="1" sz="3200" b="1">
          <a:solidFill>
            <a:schemeClr val="tx2"/>
          </a:solidFill>
          <a:latin typeface="Meiryo UI" pitchFamily="50" charset="-128"/>
          <a:ea typeface="Meiryo UI" pitchFamily="50" charset="-128"/>
          <a:cs typeface="Meiryo UI" pitchFamily="50" charset="-128"/>
        </a:defRPr>
      </a:lvl2pPr>
      <a:lvl3pPr algn="l" rtl="0" eaLnBrk="0" fontAlgn="base" hangingPunct="0">
        <a:lnSpc>
          <a:spcPct val="90000"/>
        </a:lnSpc>
        <a:spcBef>
          <a:spcPct val="0"/>
        </a:spcBef>
        <a:spcAft>
          <a:spcPct val="0"/>
        </a:spcAft>
        <a:defRPr kumimoji="1" sz="3200" b="1">
          <a:solidFill>
            <a:schemeClr val="tx2"/>
          </a:solidFill>
          <a:latin typeface="Meiryo UI" pitchFamily="50" charset="-128"/>
          <a:ea typeface="Meiryo UI" pitchFamily="50" charset="-128"/>
          <a:cs typeface="Meiryo UI" pitchFamily="50" charset="-128"/>
        </a:defRPr>
      </a:lvl3pPr>
      <a:lvl4pPr algn="l" rtl="0" eaLnBrk="0" fontAlgn="base" hangingPunct="0">
        <a:lnSpc>
          <a:spcPct val="90000"/>
        </a:lnSpc>
        <a:spcBef>
          <a:spcPct val="0"/>
        </a:spcBef>
        <a:spcAft>
          <a:spcPct val="0"/>
        </a:spcAft>
        <a:defRPr kumimoji="1" sz="3200" b="1">
          <a:solidFill>
            <a:schemeClr val="tx2"/>
          </a:solidFill>
          <a:latin typeface="Meiryo UI" pitchFamily="50" charset="-128"/>
          <a:ea typeface="Meiryo UI" pitchFamily="50" charset="-128"/>
          <a:cs typeface="Meiryo UI" pitchFamily="50" charset="-128"/>
        </a:defRPr>
      </a:lvl4pPr>
      <a:lvl5pPr algn="l" rtl="0" eaLnBrk="0" fontAlgn="base" hangingPunct="0">
        <a:lnSpc>
          <a:spcPct val="90000"/>
        </a:lnSpc>
        <a:spcBef>
          <a:spcPct val="0"/>
        </a:spcBef>
        <a:spcAft>
          <a:spcPct val="0"/>
        </a:spcAft>
        <a:defRPr kumimoji="1" sz="3200" b="1">
          <a:solidFill>
            <a:schemeClr val="tx2"/>
          </a:solidFill>
          <a:latin typeface="Meiryo UI" pitchFamily="50" charset="-128"/>
          <a:ea typeface="Meiryo UI" pitchFamily="50" charset="-128"/>
          <a:cs typeface="Meiryo UI" pitchFamily="50" charset="-128"/>
        </a:defRPr>
      </a:lvl5pPr>
      <a:lvl6pPr marL="457200" algn="l" rtl="0" eaLnBrk="1" fontAlgn="base" hangingPunct="1">
        <a:lnSpc>
          <a:spcPct val="90000"/>
        </a:lnSpc>
        <a:spcBef>
          <a:spcPct val="0"/>
        </a:spcBef>
        <a:spcAft>
          <a:spcPct val="0"/>
        </a:spcAft>
        <a:defRPr kumimoji="1" sz="2800" b="1">
          <a:solidFill>
            <a:schemeClr val="tx2"/>
          </a:solidFill>
          <a:latin typeface="Arial" charset="0"/>
          <a:cs typeface="Arial" charset="0"/>
        </a:defRPr>
      </a:lvl6pPr>
      <a:lvl7pPr marL="914400" algn="l" rtl="0" eaLnBrk="1" fontAlgn="base" hangingPunct="1">
        <a:lnSpc>
          <a:spcPct val="90000"/>
        </a:lnSpc>
        <a:spcBef>
          <a:spcPct val="0"/>
        </a:spcBef>
        <a:spcAft>
          <a:spcPct val="0"/>
        </a:spcAft>
        <a:defRPr kumimoji="1" sz="2800" b="1">
          <a:solidFill>
            <a:schemeClr val="tx2"/>
          </a:solidFill>
          <a:latin typeface="Arial" charset="0"/>
          <a:cs typeface="Arial" charset="0"/>
        </a:defRPr>
      </a:lvl7pPr>
      <a:lvl8pPr marL="1371600" algn="l" rtl="0" eaLnBrk="1" fontAlgn="base" hangingPunct="1">
        <a:lnSpc>
          <a:spcPct val="90000"/>
        </a:lnSpc>
        <a:spcBef>
          <a:spcPct val="0"/>
        </a:spcBef>
        <a:spcAft>
          <a:spcPct val="0"/>
        </a:spcAft>
        <a:defRPr kumimoji="1" sz="2800" b="1">
          <a:solidFill>
            <a:schemeClr val="tx2"/>
          </a:solidFill>
          <a:latin typeface="Arial" charset="0"/>
          <a:cs typeface="Arial" charset="0"/>
        </a:defRPr>
      </a:lvl8pPr>
      <a:lvl9pPr marL="1828800" algn="l" rtl="0" eaLnBrk="1" fontAlgn="base" hangingPunct="1">
        <a:lnSpc>
          <a:spcPct val="90000"/>
        </a:lnSpc>
        <a:spcBef>
          <a:spcPct val="0"/>
        </a:spcBef>
        <a:spcAft>
          <a:spcPct val="0"/>
        </a:spcAft>
        <a:defRPr kumimoji="1" sz="2800" b="1">
          <a:solidFill>
            <a:schemeClr val="tx2"/>
          </a:solidFill>
          <a:latin typeface="Arial" charset="0"/>
          <a:cs typeface="Arial" charset="0"/>
        </a:defRPr>
      </a:lvl9pPr>
    </p:titleStyle>
    <p:bodyStyle>
      <a:lvl1pPr marL="231775" indent="-231775" algn="l" rtl="0" eaLnBrk="0" fontAlgn="base" hangingPunct="0">
        <a:lnSpc>
          <a:spcPct val="90000"/>
        </a:lnSpc>
        <a:spcBef>
          <a:spcPct val="50000"/>
        </a:spcBef>
        <a:spcAft>
          <a:spcPct val="0"/>
        </a:spcAft>
        <a:buClr>
          <a:schemeClr val="tx2"/>
        </a:buClr>
        <a:buChar char="•"/>
        <a:defRPr kumimoji="1" sz="2400">
          <a:solidFill>
            <a:schemeClr val="tx1"/>
          </a:solidFill>
          <a:latin typeface="Meiryo UI" pitchFamily="50" charset="-128"/>
          <a:ea typeface="Meiryo UI" pitchFamily="50" charset="-128"/>
          <a:cs typeface="Meiryo UI" pitchFamily="50" charset="-128"/>
        </a:defRPr>
      </a:lvl1pPr>
      <a:lvl2pPr marL="574675" indent="-228600" algn="l" rtl="0" eaLnBrk="0" fontAlgn="base" hangingPunct="0">
        <a:lnSpc>
          <a:spcPct val="90000"/>
        </a:lnSpc>
        <a:spcBef>
          <a:spcPct val="25000"/>
        </a:spcBef>
        <a:spcAft>
          <a:spcPct val="0"/>
        </a:spcAft>
        <a:buClr>
          <a:schemeClr val="tx2"/>
        </a:buClr>
        <a:buChar char="–"/>
        <a:defRPr kumimoji="1" sz="2000">
          <a:solidFill>
            <a:schemeClr val="tx1"/>
          </a:solidFill>
          <a:latin typeface="Meiryo UI" pitchFamily="50" charset="-128"/>
          <a:ea typeface="Meiryo UI" pitchFamily="50" charset="-128"/>
          <a:cs typeface="Meiryo UI" pitchFamily="50" charset="-128"/>
        </a:defRPr>
      </a:lvl2pPr>
      <a:lvl3pPr marL="860425" indent="-171450" algn="l" rtl="0" eaLnBrk="0" fontAlgn="base" hangingPunct="0">
        <a:lnSpc>
          <a:spcPct val="90000"/>
        </a:lnSpc>
        <a:spcBef>
          <a:spcPct val="25000"/>
        </a:spcBef>
        <a:spcAft>
          <a:spcPct val="0"/>
        </a:spcAft>
        <a:buClr>
          <a:schemeClr val="tx2"/>
        </a:buClr>
        <a:buChar char="•"/>
        <a:defRPr kumimoji="1">
          <a:solidFill>
            <a:schemeClr val="tx1"/>
          </a:solidFill>
          <a:latin typeface="Meiryo UI" pitchFamily="50" charset="-128"/>
          <a:ea typeface="Meiryo UI" pitchFamily="50" charset="-128"/>
          <a:cs typeface="Meiryo UI" pitchFamily="50" charset="-128"/>
        </a:defRPr>
      </a:lvl3pPr>
      <a:lvl4pPr marL="1146175" indent="-171450" algn="l" rtl="0" eaLnBrk="0" fontAlgn="base" hangingPunct="0">
        <a:lnSpc>
          <a:spcPct val="90000"/>
        </a:lnSpc>
        <a:spcBef>
          <a:spcPct val="25000"/>
        </a:spcBef>
        <a:spcAft>
          <a:spcPct val="0"/>
        </a:spcAft>
        <a:buClr>
          <a:schemeClr val="tx2"/>
        </a:buClr>
        <a:buChar char="–"/>
        <a:defRPr kumimoji="1" sz="1600">
          <a:solidFill>
            <a:schemeClr val="tx1"/>
          </a:solidFill>
          <a:latin typeface="Meiryo UI" pitchFamily="50" charset="-128"/>
          <a:ea typeface="Meiryo UI" pitchFamily="50" charset="-128"/>
          <a:cs typeface="Meiryo UI" pitchFamily="50" charset="-128"/>
        </a:defRPr>
      </a:lvl4pPr>
      <a:lvl5pPr marL="1431925" indent="-171450" algn="l" rtl="0" eaLnBrk="0" fontAlgn="base" hangingPunct="0">
        <a:lnSpc>
          <a:spcPct val="90000"/>
        </a:lnSpc>
        <a:spcBef>
          <a:spcPct val="25000"/>
        </a:spcBef>
        <a:spcAft>
          <a:spcPct val="0"/>
        </a:spcAft>
        <a:buClr>
          <a:schemeClr val="tx2"/>
        </a:buClr>
        <a:buChar char="»"/>
        <a:defRPr kumimoji="1" sz="1600">
          <a:solidFill>
            <a:schemeClr val="tx1"/>
          </a:solidFill>
          <a:latin typeface="Meiryo UI" pitchFamily="50" charset="-128"/>
          <a:ea typeface="Meiryo UI" pitchFamily="50" charset="-128"/>
          <a:cs typeface="Meiryo UI" pitchFamily="50" charset="-128"/>
        </a:defRPr>
      </a:lvl5pPr>
      <a:lvl6pPr marL="1889125" indent="-171450" algn="l" rtl="0" eaLnBrk="1" fontAlgn="base" hangingPunct="1">
        <a:lnSpc>
          <a:spcPct val="90000"/>
        </a:lnSpc>
        <a:spcBef>
          <a:spcPct val="25000"/>
        </a:spcBef>
        <a:spcAft>
          <a:spcPct val="0"/>
        </a:spcAft>
        <a:buClr>
          <a:schemeClr val="tx2"/>
        </a:buClr>
        <a:buChar char="»"/>
        <a:defRPr kumimoji="1" sz="1600">
          <a:solidFill>
            <a:schemeClr val="tx1"/>
          </a:solidFill>
          <a:latin typeface="+mn-lt"/>
          <a:cs typeface="+mn-cs"/>
        </a:defRPr>
      </a:lvl6pPr>
      <a:lvl7pPr marL="2346325" indent="-171450" algn="l" rtl="0" eaLnBrk="1" fontAlgn="base" hangingPunct="1">
        <a:lnSpc>
          <a:spcPct val="90000"/>
        </a:lnSpc>
        <a:spcBef>
          <a:spcPct val="25000"/>
        </a:spcBef>
        <a:spcAft>
          <a:spcPct val="0"/>
        </a:spcAft>
        <a:buClr>
          <a:schemeClr val="tx2"/>
        </a:buClr>
        <a:buChar char="»"/>
        <a:defRPr kumimoji="1" sz="1600">
          <a:solidFill>
            <a:schemeClr val="tx1"/>
          </a:solidFill>
          <a:latin typeface="+mn-lt"/>
          <a:cs typeface="+mn-cs"/>
        </a:defRPr>
      </a:lvl7pPr>
      <a:lvl8pPr marL="2803525" indent="-171450" algn="l" rtl="0" eaLnBrk="1" fontAlgn="base" hangingPunct="1">
        <a:lnSpc>
          <a:spcPct val="90000"/>
        </a:lnSpc>
        <a:spcBef>
          <a:spcPct val="25000"/>
        </a:spcBef>
        <a:spcAft>
          <a:spcPct val="0"/>
        </a:spcAft>
        <a:buClr>
          <a:schemeClr val="tx2"/>
        </a:buClr>
        <a:buChar char="»"/>
        <a:defRPr kumimoji="1" sz="1600">
          <a:solidFill>
            <a:schemeClr val="tx1"/>
          </a:solidFill>
          <a:latin typeface="+mn-lt"/>
          <a:cs typeface="+mn-cs"/>
        </a:defRPr>
      </a:lvl8pPr>
      <a:lvl9pPr marL="3260725" indent="-171450" algn="l" rtl="0" eaLnBrk="1" fontAlgn="base" hangingPunct="1">
        <a:lnSpc>
          <a:spcPct val="90000"/>
        </a:lnSpc>
        <a:spcBef>
          <a:spcPct val="25000"/>
        </a:spcBef>
        <a:spcAft>
          <a:spcPct val="0"/>
        </a:spcAft>
        <a:buClr>
          <a:schemeClr val="tx2"/>
        </a:buClr>
        <a:buChar char="»"/>
        <a:defRPr kumimoji="1" sz="1600">
          <a:solidFill>
            <a:schemeClr val="tx1"/>
          </a:solidFill>
          <a:latin typeface="+mn-lt"/>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
          <p:cNvPicPr>
            <a:picLocks noChangeAspect="1"/>
          </p:cNvPicPr>
          <p:nvPr/>
        </p:nvPicPr>
        <p:blipFill>
          <a:blip r:embed="rId12">
            <a:extLst>
              <a:ext uri="{28A0092B-C50C-407E-A947-70E740481C1C}">
                <a14:useLocalDpi xmlns:a14="http://schemas.microsoft.com/office/drawing/2010/main" val="0"/>
              </a:ext>
            </a:extLst>
          </a:blip>
          <a:srcRect t="86111"/>
          <a:stretch>
            <a:fillRect/>
          </a:stretch>
        </p:blipFill>
        <p:spPr bwMode="ltGray">
          <a:xfrm>
            <a:off x="0" y="5905503"/>
            <a:ext cx="91440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554"/>
          <p:cNvSpPr>
            <a:spLocks noGrp="1" noChangeArrowheads="1"/>
          </p:cNvSpPr>
          <p:nvPr>
            <p:ph type="body" idx="1"/>
          </p:nvPr>
        </p:nvSpPr>
        <p:spPr bwMode="auto">
          <a:xfrm>
            <a:off x="438150" y="1258888"/>
            <a:ext cx="8027988" cy="4464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ja-JP" smtClean="0"/>
              <a:t>First level</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p>
        </p:txBody>
      </p:sp>
      <p:sp>
        <p:nvSpPr>
          <p:cNvPr id="1028" name="Rectangle 553"/>
          <p:cNvSpPr>
            <a:spLocks noGrp="1" noChangeArrowheads="1"/>
          </p:cNvSpPr>
          <p:nvPr>
            <p:ph type="title"/>
          </p:nvPr>
        </p:nvSpPr>
        <p:spPr bwMode="auto">
          <a:xfrm>
            <a:off x="396889" y="269885"/>
            <a:ext cx="8101013"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ja-JP" smtClean="0"/>
              <a:t>Title</a:t>
            </a:r>
          </a:p>
        </p:txBody>
      </p:sp>
      <p:sp>
        <p:nvSpPr>
          <p:cNvPr id="17" name="Rectangle 3768"/>
          <p:cNvSpPr>
            <a:spLocks noGrp="1" noChangeArrowheads="1"/>
          </p:cNvSpPr>
          <p:nvPr>
            <p:ph type="sldNum" sz="quarter" idx="4"/>
          </p:nvPr>
        </p:nvSpPr>
        <p:spPr>
          <a:xfrm>
            <a:off x="4386275" y="6473834"/>
            <a:ext cx="371475" cy="276225"/>
          </a:xfrm>
          <a:prstGeom prst="rect">
            <a:avLst/>
          </a:prstGeom>
        </p:spPr>
        <p:txBody>
          <a:bodyPr vert="horz" wrap="square" lIns="91440" tIns="45720" rIns="91440" bIns="45720" numCol="1" anchor="t" anchorCtr="0" compatLnSpc="1">
            <a:prstTxWarp prst="textNoShape">
              <a:avLst/>
            </a:prstTxWarp>
          </a:bodyPr>
          <a:lstStyle>
            <a:lvl1pPr algn="ctr">
              <a:defRPr sz="1200">
                <a:solidFill>
                  <a:schemeClr val="bg2"/>
                </a:solidFill>
                <a:latin typeface="Arial" charset="0"/>
                <a:ea typeface="ＭＳ Ｐゴシック" pitchFamily="50" charset="-128"/>
              </a:defRPr>
            </a:lvl1pPr>
          </a:lstStyle>
          <a:p>
            <a:pPr defTabSz="914400" eaLnBrk="1" hangingPunct="1">
              <a:defRPr/>
            </a:pPr>
            <a:fld id="{71005985-B44A-417C-BD38-E4BD48D37B94}" type="slidenum">
              <a:rPr lang="en-US" altLang="ja-JP" b="1">
                <a:solidFill>
                  <a:srgbClr val="767779"/>
                </a:solidFill>
                <a:cs typeface="Arial"/>
              </a:rPr>
              <a:pPr defTabSz="914400" eaLnBrk="1" hangingPunct="1">
                <a:defRPr/>
              </a:pPr>
              <a:t>‹#›</a:t>
            </a:fld>
            <a:endParaRPr lang="en-US" altLang="ja-JP" b="1">
              <a:solidFill>
                <a:srgbClr val="767779"/>
              </a:solidFill>
              <a:cs typeface="Arial"/>
            </a:endParaRPr>
          </a:p>
        </p:txBody>
      </p:sp>
    </p:spTree>
    <p:extLst>
      <p:ext uri="{BB962C8B-B14F-4D97-AF65-F5344CB8AC3E}">
        <p14:creationId xmlns:p14="http://schemas.microsoft.com/office/powerpoint/2010/main" val="571499688"/>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Lst>
  <p:timing>
    <p:tnLst>
      <p:par>
        <p:cTn id="1" dur="indefinite" restart="never" nodeType="tmRoot"/>
      </p:par>
    </p:tnLst>
  </p:timing>
  <p:hf hdr="0"/>
  <p:txStyles>
    <p:titleStyle>
      <a:lvl1pPr algn="l" rtl="0" eaLnBrk="0" fontAlgn="base" hangingPunct="0">
        <a:lnSpc>
          <a:spcPct val="90000"/>
        </a:lnSpc>
        <a:spcBef>
          <a:spcPct val="0"/>
        </a:spcBef>
        <a:spcAft>
          <a:spcPct val="0"/>
        </a:spcAft>
        <a:defRPr kumimoji="1" sz="3200" b="1">
          <a:solidFill>
            <a:schemeClr val="tx2"/>
          </a:solidFill>
          <a:latin typeface="Meiryo UI" pitchFamily="50" charset="-128"/>
          <a:ea typeface="Meiryo UI" pitchFamily="50" charset="-128"/>
          <a:cs typeface="Meiryo UI" pitchFamily="50" charset="-128"/>
        </a:defRPr>
      </a:lvl1pPr>
      <a:lvl2pPr algn="l" rtl="0" eaLnBrk="0" fontAlgn="base" hangingPunct="0">
        <a:lnSpc>
          <a:spcPct val="90000"/>
        </a:lnSpc>
        <a:spcBef>
          <a:spcPct val="0"/>
        </a:spcBef>
        <a:spcAft>
          <a:spcPct val="0"/>
        </a:spcAft>
        <a:defRPr kumimoji="1" sz="3200" b="1">
          <a:solidFill>
            <a:schemeClr val="tx2"/>
          </a:solidFill>
          <a:latin typeface="Meiryo UI" pitchFamily="50" charset="-128"/>
          <a:ea typeface="Meiryo UI" pitchFamily="50" charset="-128"/>
          <a:cs typeface="Meiryo UI" pitchFamily="50" charset="-128"/>
        </a:defRPr>
      </a:lvl2pPr>
      <a:lvl3pPr algn="l" rtl="0" eaLnBrk="0" fontAlgn="base" hangingPunct="0">
        <a:lnSpc>
          <a:spcPct val="90000"/>
        </a:lnSpc>
        <a:spcBef>
          <a:spcPct val="0"/>
        </a:spcBef>
        <a:spcAft>
          <a:spcPct val="0"/>
        </a:spcAft>
        <a:defRPr kumimoji="1" sz="3200" b="1">
          <a:solidFill>
            <a:schemeClr val="tx2"/>
          </a:solidFill>
          <a:latin typeface="Meiryo UI" pitchFamily="50" charset="-128"/>
          <a:ea typeface="Meiryo UI" pitchFamily="50" charset="-128"/>
          <a:cs typeface="Meiryo UI" pitchFamily="50" charset="-128"/>
        </a:defRPr>
      </a:lvl3pPr>
      <a:lvl4pPr algn="l" rtl="0" eaLnBrk="0" fontAlgn="base" hangingPunct="0">
        <a:lnSpc>
          <a:spcPct val="90000"/>
        </a:lnSpc>
        <a:spcBef>
          <a:spcPct val="0"/>
        </a:spcBef>
        <a:spcAft>
          <a:spcPct val="0"/>
        </a:spcAft>
        <a:defRPr kumimoji="1" sz="3200" b="1">
          <a:solidFill>
            <a:schemeClr val="tx2"/>
          </a:solidFill>
          <a:latin typeface="Meiryo UI" pitchFamily="50" charset="-128"/>
          <a:ea typeface="Meiryo UI" pitchFamily="50" charset="-128"/>
          <a:cs typeface="Meiryo UI" pitchFamily="50" charset="-128"/>
        </a:defRPr>
      </a:lvl4pPr>
      <a:lvl5pPr algn="l" rtl="0" eaLnBrk="0" fontAlgn="base" hangingPunct="0">
        <a:lnSpc>
          <a:spcPct val="90000"/>
        </a:lnSpc>
        <a:spcBef>
          <a:spcPct val="0"/>
        </a:spcBef>
        <a:spcAft>
          <a:spcPct val="0"/>
        </a:spcAft>
        <a:defRPr kumimoji="1" sz="3200" b="1">
          <a:solidFill>
            <a:schemeClr val="tx2"/>
          </a:solidFill>
          <a:latin typeface="Meiryo UI" pitchFamily="50" charset="-128"/>
          <a:ea typeface="Meiryo UI" pitchFamily="50" charset="-128"/>
          <a:cs typeface="Meiryo UI" pitchFamily="50" charset="-128"/>
        </a:defRPr>
      </a:lvl5pPr>
      <a:lvl6pPr marL="457200" algn="l" rtl="0" eaLnBrk="1" fontAlgn="base" hangingPunct="1">
        <a:lnSpc>
          <a:spcPct val="90000"/>
        </a:lnSpc>
        <a:spcBef>
          <a:spcPct val="0"/>
        </a:spcBef>
        <a:spcAft>
          <a:spcPct val="0"/>
        </a:spcAft>
        <a:defRPr kumimoji="1" sz="2800" b="1">
          <a:solidFill>
            <a:schemeClr val="tx2"/>
          </a:solidFill>
          <a:latin typeface="Arial" charset="0"/>
          <a:cs typeface="Arial" charset="0"/>
        </a:defRPr>
      </a:lvl6pPr>
      <a:lvl7pPr marL="914400" algn="l" rtl="0" eaLnBrk="1" fontAlgn="base" hangingPunct="1">
        <a:lnSpc>
          <a:spcPct val="90000"/>
        </a:lnSpc>
        <a:spcBef>
          <a:spcPct val="0"/>
        </a:spcBef>
        <a:spcAft>
          <a:spcPct val="0"/>
        </a:spcAft>
        <a:defRPr kumimoji="1" sz="2800" b="1">
          <a:solidFill>
            <a:schemeClr val="tx2"/>
          </a:solidFill>
          <a:latin typeface="Arial" charset="0"/>
          <a:cs typeface="Arial" charset="0"/>
        </a:defRPr>
      </a:lvl7pPr>
      <a:lvl8pPr marL="1371600" algn="l" rtl="0" eaLnBrk="1" fontAlgn="base" hangingPunct="1">
        <a:lnSpc>
          <a:spcPct val="90000"/>
        </a:lnSpc>
        <a:spcBef>
          <a:spcPct val="0"/>
        </a:spcBef>
        <a:spcAft>
          <a:spcPct val="0"/>
        </a:spcAft>
        <a:defRPr kumimoji="1" sz="2800" b="1">
          <a:solidFill>
            <a:schemeClr val="tx2"/>
          </a:solidFill>
          <a:latin typeface="Arial" charset="0"/>
          <a:cs typeface="Arial" charset="0"/>
        </a:defRPr>
      </a:lvl8pPr>
      <a:lvl9pPr marL="1828800" algn="l" rtl="0" eaLnBrk="1" fontAlgn="base" hangingPunct="1">
        <a:lnSpc>
          <a:spcPct val="90000"/>
        </a:lnSpc>
        <a:spcBef>
          <a:spcPct val="0"/>
        </a:spcBef>
        <a:spcAft>
          <a:spcPct val="0"/>
        </a:spcAft>
        <a:defRPr kumimoji="1" sz="2800" b="1">
          <a:solidFill>
            <a:schemeClr val="tx2"/>
          </a:solidFill>
          <a:latin typeface="Arial" charset="0"/>
          <a:cs typeface="Arial" charset="0"/>
        </a:defRPr>
      </a:lvl9pPr>
    </p:titleStyle>
    <p:bodyStyle>
      <a:lvl1pPr marL="231775" indent="-231775" algn="l" rtl="0" eaLnBrk="0" fontAlgn="base" hangingPunct="0">
        <a:lnSpc>
          <a:spcPct val="90000"/>
        </a:lnSpc>
        <a:spcBef>
          <a:spcPct val="50000"/>
        </a:spcBef>
        <a:spcAft>
          <a:spcPct val="0"/>
        </a:spcAft>
        <a:buClr>
          <a:schemeClr val="tx2"/>
        </a:buClr>
        <a:buChar char="•"/>
        <a:defRPr kumimoji="1" sz="2400">
          <a:solidFill>
            <a:schemeClr val="tx1"/>
          </a:solidFill>
          <a:latin typeface="Meiryo UI" pitchFamily="50" charset="-128"/>
          <a:ea typeface="Meiryo UI" pitchFamily="50" charset="-128"/>
          <a:cs typeface="Meiryo UI" pitchFamily="50" charset="-128"/>
        </a:defRPr>
      </a:lvl1pPr>
      <a:lvl2pPr marL="574675" indent="-228600" algn="l" rtl="0" eaLnBrk="0" fontAlgn="base" hangingPunct="0">
        <a:lnSpc>
          <a:spcPct val="90000"/>
        </a:lnSpc>
        <a:spcBef>
          <a:spcPct val="25000"/>
        </a:spcBef>
        <a:spcAft>
          <a:spcPct val="0"/>
        </a:spcAft>
        <a:buClr>
          <a:schemeClr val="tx2"/>
        </a:buClr>
        <a:buChar char="–"/>
        <a:defRPr kumimoji="1" sz="2000">
          <a:solidFill>
            <a:schemeClr val="tx1"/>
          </a:solidFill>
          <a:latin typeface="Meiryo UI" pitchFamily="50" charset="-128"/>
          <a:ea typeface="Meiryo UI" pitchFamily="50" charset="-128"/>
          <a:cs typeface="Meiryo UI" pitchFamily="50" charset="-128"/>
        </a:defRPr>
      </a:lvl2pPr>
      <a:lvl3pPr marL="860425" indent="-171450" algn="l" rtl="0" eaLnBrk="0" fontAlgn="base" hangingPunct="0">
        <a:lnSpc>
          <a:spcPct val="90000"/>
        </a:lnSpc>
        <a:spcBef>
          <a:spcPct val="25000"/>
        </a:spcBef>
        <a:spcAft>
          <a:spcPct val="0"/>
        </a:spcAft>
        <a:buClr>
          <a:schemeClr val="tx2"/>
        </a:buClr>
        <a:buChar char="•"/>
        <a:defRPr kumimoji="1">
          <a:solidFill>
            <a:schemeClr val="tx1"/>
          </a:solidFill>
          <a:latin typeface="Meiryo UI" pitchFamily="50" charset="-128"/>
          <a:ea typeface="Meiryo UI" pitchFamily="50" charset="-128"/>
          <a:cs typeface="Meiryo UI" pitchFamily="50" charset="-128"/>
        </a:defRPr>
      </a:lvl3pPr>
      <a:lvl4pPr marL="1146175" indent="-171450" algn="l" rtl="0" eaLnBrk="0" fontAlgn="base" hangingPunct="0">
        <a:lnSpc>
          <a:spcPct val="90000"/>
        </a:lnSpc>
        <a:spcBef>
          <a:spcPct val="25000"/>
        </a:spcBef>
        <a:spcAft>
          <a:spcPct val="0"/>
        </a:spcAft>
        <a:buClr>
          <a:schemeClr val="tx2"/>
        </a:buClr>
        <a:buChar char="–"/>
        <a:defRPr kumimoji="1" sz="1600">
          <a:solidFill>
            <a:schemeClr val="tx1"/>
          </a:solidFill>
          <a:latin typeface="Meiryo UI" pitchFamily="50" charset="-128"/>
          <a:ea typeface="Meiryo UI" pitchFamily="50" charset="-128"/>
          <a:cs typeface="Meiryo UI" pitchFamily="50" charset="-128"/>
        </a:defRPr>
      </a:lvl4pPr>
      <a:lvl5pPr marL="1431925" indent="-171450" algn="l" rtl="0" eaLnBrk="0" fontAlgn="base" hangingPunct="0">
        <a:lnSpc>
          <a:spcPct val="90000"/>
        </a:lnSpc>
        <a:spcBef>
          <a:spcPct val="25000"/>
        </a:spcBef>
        <a:spcAft>
          <a:spcPct val="0"/>
        </a:spcAft>
        <a:buClr>
          <a:schemeClr val="tx2"/>
        </a:buClr>
        <a:buChar char="»"/>
        <a:defRPr kumimoji="1" sz="1600">
          <a:solidFill>
            <a:schemeClr val="tx1"/>
          </a:solidFill>
          <a:latin typeface="Meiryo UI" pitchFamily="50" charset="-128"/>
          <a:ea typeface="Meiryo UI" pitchFamily="50" charset="-128"/>
          <a:cs typeface="Meiryo UI" pitchFamily="50" charset="-128"/>
        </a:defRPr>
      </a:lvl5pPr>
      <a:lvl6pPr marL="1889125" indent="-171450" algn="l" rtl="0" eaLnBrk="1" fontAlgn="base" hangingPunct="1">
        <a:lnSpc>
          <a:spcPct val="90000"/>
        </a:lnSpc>
        <a:spcBef>
          <a:spcPct val="25000"/>
        </a:spcBef>
        <a:spcAft>
          <a:spcPct val="0"/>
        </a:spcAft>
        <a:buClr>
          <a:schemeClr val="tx2"/>
        </a:buClr>
        <a:buChar char="»"/>
        <a:defRPr kumimoji="1" sz="1600">
          <a:solidFill>
            <a:schemeClr val="tx1"/>
          </a:solidFill>
          <a:latin typeface="+mn-lt"/>
          <a:cs typeface="+mn-cs"/>
        </a:defRPr>
      </a:lvl6pPr>
      <a:lvl7pPr marL="2346325" indent="-171450" algn="l" rtl="0" eaLnBrk="1" fontAlgn="base" hangingPunct="1">
        <a:lnSpc>
          <a:spcPct val="90000"/>
        </a:lnSpc>
        <a:spcBef>
          <a:spcPct val="25000"/>
        </a:spcBef>
        <a:spcAft>
          <a:spcPct val="0"/>
        </a:spcAft>
        <a:buClr>
          <a:schemeClr val="tx2"/>
        </a:buClr>
        <a:buChar char="»"/>
        <a:defRPr kumimoji="1" sz="1600">
          <a:solidFill>
            <a:schemeClr val="tx1"/>
          </a:solidFill>
          <a:latin typeface="+mn-lt"/>
          <a:cs typeface="+mn-cs"/>
        </a:defRPr>
      </a:lvl7pPr>
      <a:lvl8pPr marL="2803525" indent="-171450" algn="l" rtl="0" eaLnBrk="1" fontAlgn="base" hangingPunct="1">
        <a:lnSpc>
          <a:spcPct val="90000"/>
        </a:lnSpc>
        <a:spcBef>
          <a:spcPct val="25000"/>
        </a:spcBef>
        <a:spcAft>
          <a:spcPct val="0"/>
        </a:spcAft>
        <a:buClr>
          <a:schemeClr val="tx2"/>
        </a:buClr>
        <a:buChar char="»"/>
        <a:defRPr kumimoji="1" sz="1600">
          <a:solidFill>
            <a:schemeClr val="tx1"/>
          </a:solidFill>
          <a:latin typeface="+mn-lt"/>
          <a:cs typeface="+mn-cs"/>
        </a:defRPr>
      </a:lvl8pPr>
      <a:lvl9pPr marL="3260725" indent="-171450" algn="l" rtl="0" eaLnBrk="1" fontAlgn="base" hangingPunct="1">
        <a:lnSpc>
          <a:spcPct val="90000"/>
        </a:lnSpc>
        <a:spcBef>
          <a:spcPct val="25000"/>
        </a:spcBef>
        <a:spcAft>
          <a:spcPct val="0"/>
        </a:spcAft>
        <a:buClr>
          <a:schemeClr val="tx2"/>
        </a:buClr>
        <a:buChar char="»"/>
        <a:defRPr kumimoji="1" sz="1600">
          <a:solidFill>
            <a:schemeClr val="tx1"/>
          </a:solidFill>
          <a:latin typeface="+mn-lt"/>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日付プレースホルダー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eaLnBrk="1" fontAlgn="auto" hangingPunct="1">
              <a:spcBef>
                <a:spcPts val="0"/>
              </a:spcBef>
              <a:spcAft>
                <a:spcPts val="0"/>
              </a:spcAft>
            </a:pPr>
            <a:fld id="{F6599337-2065-4F84-9B11-4345DBA6FBCF}" type="datetimeFigureOut">
              <a:rPr kumimoji="1" lang="ja-JP" altLang="en-US" smtClean="0">
                <a:solidFill>
                  <a:prstClr val="black">
                    <a:tint val="75000"/>
                  </a:prstClr>
                </a:solidFill>
                <a:latin typeface="Calibri"/>
                <a:ea typeface="ＭＳ Ｐゴシック"/>
                <a:cs typeface="+mn-cs"/>
              </a:rPr>
              <a:pPr defTabSz="914400" eaLnBrk="1" fontAlgn="auto" hangingPunct="1">
                <a:spcBef>
                  <a:spcPts val="0"/>
                </a:spcBef>
                <a:spcAft>
                  <a:spcPts val="0"/>
                </a:spcAft>
              </a:pPr>
              <a:t>2016/4/1</a:t>
            </a:fld>
            <a:endParaRPr kumimoji="1" lang="ja-JP" altLang="en-US">
              <a:solidFill>
                <a:prstClr val="black">
                  <a:tint val="75000"/>
                </a:prstClr>
              </a:solidFill>
              <a:latin typeface="Calibri"/>
              <a:ea typeface="ＭＳ Ｐゴシック"/>
              <a:cs typeface="+mn-cs"/>
            </a:endParaRPr>
          </a:p>
        </p:txBody>
      </p:sp>
      <p:sp>
        <p:nvSpPr>
          <p:cNvPr id="5" name="フッター プレースホルダー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eaLnBrk="1" fontAlgn="auto" hangingPunct="1">
              <a:spcBef>
                <a:spcPts val="0"/>
              </a:spcBef>
              <a:spcAft>
                <a:spcPts val="0"/>
              </a:spcAft>
            </a:pPr>
            <a:endParaRPr kumimoji="1" lang="ja-JP" altLang="en-US">
              <a:solidFill>
                <a:prstClr val="black">
                  <a:tint val="75000"/>
                </a:prstClr>
              </a:solidFill>
              <a:latin typeface="Calibri"/>
              <a:ea typeface="ＭＳ Ｐゴシック"/>
              <a:cs typeface="+mn-cs"/>
            </a:endParaRPr>
          </a:p>
        </p:txBody>
      </p:sp>
      <p:sp>
        <p:nvSpPr>
          <p:cNvPr id="6" name="スライド番号プレースホルダー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eaLnBrk="1" fontAlgn="auto" hangingPunct="1">
              <a:spcBef>
                <a:spcPts val="0"/>
              </a:spcBef>
              <a:spcAft>
                <a:spcPts val="0"/>
              </a:spcAft>
            </a:pPr>
            <a:fld id="{795629FE-B9EB-437C-B2A7-C6C6691A6965}" type="slidenum">
              <a:rPr kumimoji="1" lang="ja-JP" altLang="en-US" smtClean="0">
                <a:solidFill>
                  <a:prstClr val="black">
                    <a:tint val="75000"/>
                  </a:prstClr>
                </a:solidFill>
                <a:latin typeface="Calibri"/>
                <a:ea typeface="ＭＳ Ｐゴシック"/>
                <a:cs typeface="+mn-cs"/>
              </a:rPr>
              <a:pPr defTabSz="914400" eaLnBrk="1" fontAlgn="auto" hangingPunct="1">
                <a:spcBef>
                  <a:spcPts val="0"/>
                </a:spcBef>
                <a:spcAft>
                  <a:spcPts val="0"/>
                </a:spcAft>
              </a:pPr>
              <a:t>‹#›</a:t>
            </a:fld>
            <a:endParaRPr kumimoji="1" lang="ja-JP" altLang="en-US">
              <a:solidFill>
                <a:prstClr val="black">
                  <a:tint val="75000"/>
                </a:prstClr>
              </a:solidFill>
              <a:latin typeface="Calibri"/>
              <a:ea typeface="ＭＳ Ｐゴシック"/>
              <a:cs typeface="+mn-cs"/>
            </a:endParaRPr>
          </a:p>
        </p:txBody>
      </p:sp>
    </p:spTree>
    <p:extLst>
      <p:ext uri="{BB962C8B-B14F-4D97-AF65-F5344CB8AC3E}">
        <p14:creationId xmlns:p14="http://schemas.microsoft.com/office/powerpoint/2010/main" val="3953896841"/>
      </p:ext>
    </p:extLst>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60" r:id="rId4"/>
  </p:sldLayoutIdLst>
  <p:txStyles>
    <p:titleStyle>
      <a:lvl1pPr algn="ctr" defTabSz="914400" rtl="0" eaLnBrk="1" latinLnBrk="0" hangingPunct="1">
        <a:spcBef>
          <a:spcPct val="0"/>
        </a:spcBef>
        <a:buNone/>
        <a:defRPr kumimoji="1" sz="4400" kern="12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p:titleStyle>
    <p:body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9"/>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ja-JP" smtClean="0"/>
              <a:t>Click to edit Master title style</a:t>
            </a:r>
          </a:p>
        </p:txBody>
      </p:sp>
      <p:sp>
        <p:nvSpPr>
          <p:cNvPr id="1027" name="Text Placeholder 2"/>
          <p:cNvSpPr>
            <a:spLocks noGrp="1"/>
          </p:cNvSpPr>
          <p:nvPr>
            <p:ph type="body" idx="1"/>
          </p:nvPr>
        </p:nvSpPr>
        <p:spPr bwMode="auto">
          <a:xfrm>
            <a:off x="457200" y="1600201"/>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wrap="square" lIns="91440" tIns="45720" rIns="91440" bIns="45720" numCol="1" anchor="ctr" anchorCtr="0" compatLnSpc="1">
            <a:prstTxWarp prst="textNoShape">
              <a:avLst/>
            </a:prstTxWarp>
          </a:bodyPr>
          <a:lstStyle>
            <a:lvl1pPr>
              <a:defRPr kumimoji="0" sz="1200">
                <a:solidFill>
                  <a:srgbClr val="898989"/>
                </a:solidFill>
                <a:latin typeface="Arial" charset="0"/>
                <a:ea typeface="ＭＳ Ｐゴシック" pitchFamily="50" charset="-128"/>
              </a:defRPr>
            </a:lvl1pPr>
          </a:lstStyle>
          <a:p>
            <a:pPr defTabSz="914400" eaLnBrk="1" hangingPunct="1">
              <a:defRPr/>
            </a:pPr>
            <a:fld id="{B252D0C6-7DA2-419B-BCEB-9F0DD74CDC65}" type="datetime1">
              <a:rPr lang="en-US" altLang="ja-JP">
                <a:cs typeface="+mn-cs"/>
              </a:rPr>
              <a:pPr defTabSz="914400" eaLnBrk="1" hangingPunct="1">
                <a:defRPr/>
              </a:pPr>
              <a:t>4/1/2016</a:t>
            </a:fld>
            <a:endParaRPr lang="en-US" altLang="ja-JP">
              <a:cs typeface="+mn-cs"/>
            </a:endParaRP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wrap="square" lIns="91440" tIns="45720" rIns="91440" bIns="45720" numCol="1" anchor="ctr" anchorCtr="0" compatLnSpc="1">
            <a:prstTxWarp prst="textNoShape">
              <a:avLst/>
            </a:prstTxWarp>
          </a:bodyPr>
          <a:lstStyle>
            <a:lvl1pPr algn="r">
              <a:defRPr kumimoji="0" sz="1200">
                <a:solidFill>
                  <a:srgbClr val="898989"/>
                </a:solidFill>
                <a:latin typeface="Arial" charset="0"/>
                <a:ea typeface="ＭＳ Ｐゴシック" pitchFamily="50" charset="-128"/>
              </a:defRPr>
            </a:lvl1pPr>
          </a:lstStyle>
          <a:p>
            <a:pPr defTabSz="914400" eaLnBrk="1" hangingPunct="1">
              <a:defRPr/>
            </a:pPr>
            <a:fld id="{AA8BE9A0-D5AB-46B4-90CD-49E6FB5995CB}" type="slidenum">
              <a:rPr lang="en-US" altLang="ja-JP">
                <a:cs typeface="+mn-cs"/>
              </a:rPr>
              <a:pPr defTabSz="914400" eaLnBrk="1" hangingPunct="1">
                <a:defRPr/>
              </a:pPr>
              <a:t>‹#›</a:t>
            </a:fld>
            <a:endParaRPr lang="en-US" altLang="ja-JP">
              <a:cs typeface="+mn-cs"/>
            </a:endParaRPr>
          </a:p>
        </p:txBody>
      </p:sp>
      <p:sp>
        <p:nvSpPr>
          <p:cNvPr id="8" name="Footer Placeholder 21"/>
          <p:cNvSpPr>
            <a:spLocks noGrp="1"/>
          </p:cNvSpPr>
          <p:nvPr>
            <p:ph type="ftr" sz="quarter" idx="3"/>
          </p:nvPr>
        </p:nvSpPr>
        <p:spPr>
          <a:xfrm>
            <a:off x="2924187" y="6432558"/>
            <a:ext cx="3413125" cy="276225"/>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Tx/>
              <a:buNone/>
              <a:tabLst/>
              <a:defRPr kumimoji="0" lang="en-US" altLang="ja-JP" sz="800" b="0">
                <a:solidFill>
                  <a:srgbClr val="7F7F7F"/>
                </a:solidFill>
                <a:latin typeface="+mn-lt"/>
                <a:ea typeface="+mn-ea"/>
              </a:defRPr>
            </a:lvl1pPr>
          </a:lstStyle>
          <a:p>
            <a:pPr>
              <a:defRPr/>
            </a:pPr>
            <a:r>
              <a:rPr>
                <a:ea typeface="ＭＳ Ｐゴシック"/>
                <a:cs typeface="+mn-cs"/>
              </a:rPr>
              <a:t>Copyright © 2013 Trend Micro Incorporated. All rights reserved. </a:t>
            </a:r>
            <a:endParaRPr dirty="0">
              <a:ea typeface="ＭＳ Ｐゴシック"/>
              <a:cs typeface="+mn-cs"/>
            </a:endParaRPr>
          </a:p>
        </p:txBody>
      </p:sp>
    </p:spTree>
    <p:extLst>
      <p:ext uri="{BB962C8B-B14F-4D97-AF65-F5344CB8AC3E}">
        <p14:creationId xmlns:p14="http://schemas.microsoft.com/office/powerpoint/2010/main" val="357675154"/>
      </p:ext>
    </p:extLst>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Lst>
  <p:timing>
    <p:tnLst>
      <p:par>
        <p:cTn id="1" dur="indefinite" restart="never" nodeType="tmRoot"/>
      </p:par>
    </p:tnLst>
  </p:timing>
  <p:hf hd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Arial Black" pitchFamily="34" charset="0"/>
        </a:defRPr>
      </a:lvl2pPr>
      <a:lvl3pPr algn="ctr" rtl="0" eaLnBrk="0" fontAlgn="base" hangingPunct="0">
        <a:spcBef>
          <a:spcPct val="0"/>
        </a:spcBef>
        <a:spcAft>
          <a:spcPct val="0"/>
        </a:spcAft>
        <a:defRPr sz="4400">
          <a:solidFill>
            <a:schemeClr val="tx1"/>
          </a:solidFill>
          <a:latin typeface="Arial Black" pitchFamily="34" charset="0"/>
        </a:defRPr>
      </a:lvl3pPr>
      <a:lvl4pPr algn="ctr" rtl="0" eaLnBrk="0" fontAlgn="base" hangingPunct="0">
        <a:spcBef>
          <a:spcPct val="0"/>
        </a:spcBef>
        <a:spcAft>
          <a:spcPct val="0"/>
        </a:spcAft>
        <a:defRPr sz="4400">
          <a:solidFill>
            <a:schemeClr val="tx1"/>
          </a:solidFill>
          <a:latin typeface="Arial Black" pitchFamily="34" charset="0"/>
        </a:defRPr>
      </a:lvl4pPr>
      <a:lvl5pPr algn="ctr" rtl="0" eaLnBrk="0" fontAlgn="base" hangingPunct="0">
        <a:spcBef>
          <a:spcPct val="0"/>
        </a:spcBef>
        <a:spcAft>
          <a:spcPct val="0"/>
        </a:spcAft>
        <a:defRPr sz="4400">
          <a:solidFill>
            <a:schemeClr val="tx1"/>
          </a:solidFill>
          <a:latin typeface="Arial Black" pitchFamily="34" charset="0"/>
        </a:defRPr>
      </a:lvl5pPr>
      <a:lvl6pPr marL="457200" algn="ctr" rtl="0" fontAlgn="base">
        <a:spcBef>
          <a:spcPct val="0"/>
        </a:spcBef>
        <a:spcAft>
          <a:spcPct val="0"/>
        </a:spcAft>
        <a:defRPr sz="4400">
          <a:solidFill>
            <a:schemeClr val="tx1"/>
          </a:solidFill>
          <a:latin typeface="Arial Black" pitchFamily="34" charset="0"/>
        </a:defRPr>
      </a:lvl6pPr>
      <a:lvl7pPr marL="914400" algn="ctr" rtl="0" fontAlgn="base">
        <a:spcBef>
          <a:spcPct val="0"/>
        </a:spcBef>
        <a:spcAft>
          <a:spcPct val="0"/>
        </a:spcAft>
        <a:defRPr sz="4400">
          <a:solidFill>
            <a:schemeClr val="tx1"/>
          </a:solidFill>
          <a:latin typeface="Arial Black" pitchFamily="34" charset="0"/>
        </a:defRPr>
      </a:lvl7pPr>
      <a:lvl8pPr marL="1371600" algn="ctr" rtl="0" fontAlgn="base">
        <a:spcBef>
          <a:spcPct val="0"/>
        </a:spcBef>
        <a:spcAft>
          <a:spcPct val="0"/>
        </a:spcAft>
        <a:defRPr sz="4400">
          <a:solidFill>
            <a:schemeClr val="tx1"/>
          </a:solidFill>
          <a:latin typeface="Arial Black" pitchFamily="34" charset="0"/>
        </a:defRPr>
      </a:lvl8pPr>
      <a:lvl9pPr marL="1828800" algn="ctr" rtl="0" fontAlgn="base">
        <a:spcBef>
          <a:spcPct val="0"/>
        </a:spcBef>
        <a:spcAft>
          <a:spcPct val="0"/>
        </a:spcAft>
        <a:defRPr sz="4400">
          <a:solidFill>
            <a:schemeClr val="tx1"/>
          </a:solidFill>
          <a:latin typeface="Arial Black"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9"/>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ja-JP" smtClean="0"/>
              <a:t>Click to edit Master title style</a:t>
            </a:r>
          </a:p>
        </p:txBody>
      </p:sp>
      <p:sp>
        <p:nvSpPr>
          <p:cNvPr id="1027" name="Text Placeholder 2"/>
          <p:cNvSpPr>
            <a:spLocks noGrp="1"/>
          </p:cNvSpPr>
          <p:nvPr>
            <p:ph type="body" idx="1"/>
          </p:nvPr>
        </p:nvSpPr>
        <p:spPr bwMode="auto">
          <a:xfrm>
            <a:off x="457200" y="1600201"/>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wrap="square" lIns="91440" tIns="45720" rIns="91440" bIns="45720" numCol="1" anchor="ctr" anchorCtr="0" compatLnSpc="1">
            <a:prstTxWarp prst="textNoShape">
              <a:avLst/>
            </a:prstTxWarp>
          </a:bodyPr>
          <a:lstStyle>
            <a:lvl1pPr>
              <a:defRPr kumimoji="0" sz="1200">
                <a:solidFill>
                  <a:srgbClr val="898989"/>
                </a:solidFill>
                <a:latin typeface="Arial" charset="0"/>
                <a:ea typeface="ＭＳ Ｐゴシック" pitchFamily="50" charset="-128"/>
              </a:defRPr>
            </a:lvl1pPr>
          </a:lstStyle>
          <a:p>
            <a:pPr defTabSz="914400" eaLnBrk="1" hangingPunct="1">
              <a:defRPr/>
            </a:pPr>
            <a:fld id="{B252D0C6-7DA2-419B-BCEB-9F0DD74CDC65}" type="datetime1">
              <a:rPr lang="en-US" altLang="ja-JP">
                <a:cs typeface="+mn-cs"/>
              </a:rPr>
              <a:pPr defTabSz="914400" eaLnBrk="1" hangingPunct="1">
                <a:defRPr/>
              </a:pPr>
              <a:t>4/1/2016</a:t>
            </a:fld>
            <a:endParaRPr lang="en-US" altLang="ja-JP">
              <a:cs typeface="+mn-cs"/>
            </a:endParaRP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wrap="square" lIns="91440" tIns="45720" rIns="91440" bIns="45720" numCol="1" anchor="ctr" anchorCtr="0" compatLnSpc="1">
            <a:prstTxWarp prst="textNoShape">
              <a:avLst/>
            </a:prstTxWarp>
          </a:bodyPr>
          <a:lstStyle>
            <a:lvl1pPr algn="r">
              <a:defRPr kumimoji="0" sz="1200">
                <a:solidFill>
                  <a:srgbClr val="898989"/>
                </a:solidFill>
                <a:latin typeface="Arial" charset="0"/>
                <a:ea typeface="ＭＳ Ｐゴシック" pitchFamily="50" charset="-128"/>
              </a:defRPr>
            </a:lvl1pPr>
          </a:lstStyle>
          <a:p>
            <a:pPr defTabSz="914400" eaLnBrk="1" hangingPunct="1">
              <a:defRPr/>
            </a:pPr>
            <a:fld id="{AA8BE9A0-D5AB-46B4-90CD-49E6FB5995CB}" type="slidenum">
              <a:rPr lang="en-US" altLang="ja-JP">
                <a:cs typeface="+mn-cs"/>
              </a:rPr>
              <a:pPr defTabSz="914400" eaLnBrk="1" hangingPunct="1">
                <a:defRPr/>
              </a:pPr>
              <a:t>‹#›</a:t>
            </a:fld>
            <a:endParaRPr lang="en-US" altLang="ja-JP">
              <a:cs typeface="+mn-cs"/>
            </a:endParaRPr>
          </a:p>
        </p:txBody>
      </p:sp>
      <p:sp>
        <p:nvSpPr>
          <p:cNvPr id="8" name="Footer Placeholder 21"/>
          <p:cNvSpPr>
            <a:spLocks noGrp="1"/>
          </p:cNvSpPr>
          <p:nvPr>
            <p:ph type="ftr" sz="quarter" idx="3"/>
          </p:nvPr>
        </p:nvSpPr>
        <p:spPr>
          <a:xfrm>
            <a:off x="2924187" y="6432558"/>
            <a:ext cx="3413125" cy="276225"/>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Tx/>
              <a:buNone/>
              <a:tabLst/>
              <a:defRPr kumimoji="0" lang="en-US" altLang="ja-JP" sz="800" b="0">
                <a:solidFill>
                  <a:srgbClr val="7F7F7F"/>
                </a:solidFill>
                <a:latin typeface="+mn-lt"/>
                <a:ea typeface="+mn-ea"/>
              </a:defRPr>
            </a:lvl1pPr>
          </a:lstStyle>
          <a:p>
            <a:pPr>
              <a:defRPr/>
            </a:pPr>
            <a:r>
              <a:rPr>
                <a:ea typeface="ＭＳ Ｐゴシック"/>
                <a:cs typeface="+mn-cs"/>
              </a:rPr>
              <a:t>Copyright © 2013 Trend Micro Incorporated. All rights reserved. </a:t>
            </a:r>
            <a:endParaRPr dirty="0">
              <a:ea typeface="ＭＳ Ｐゴシック"/>
              <a:cs typeface="+mn-cs"/>
            </a:endParaRPr>
          </a:p>
        </p:txBody>
      </p:sp>
    </p:spTree>
    <p:extLst>
      <p:ext uri="{BB962C8B-B14F-4D97-AF65-F5344CB8AC3E}">
        <p14:creationId xmlns:p14="http://schemas.microsoft.com/office/powerpoint/2010/main" val="3878356984"/>
      </p:ext>
    </p:extLst>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Lst>
  <p:timing>
    <p:tnLst>
      <p:par>
        <p:cTn id="1" dur="indefinite" restart="never" nodeType="tmRoot"/>
      </p:par>
    </p:tnLst>
  </p:timing>
  <p:hf hd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Arial Black" pitchFamily="34" charset="0"/>
        </a:defRPr>
      </a:lvl2pPr>
      <a:lvl3pPr algn="ctr" rtl="0" eaLnBrk="0" fontAlgn="base" hangingPunct="0">
        <a:spcBef>
          <a:spcPct val="0"/>
        </a:spcBef>
        <a:spcAft>
          <a:spcPct val="0"/>
        </a:spcAft>
        <a:defRPr sz="4400">
          <a:solidFill>
            <a:schemeClr val="tx1"/>
          </a:solidFill>
          <a:latin typeface="Arial Black" pitchFamily="34" charset="0"/>
        </a:defRPr>
      </a:lvl3pPr>
      <a:lvl4pPr algn="ctr" rtl="0" eaLnBrk="0" fontAlgn="base" hangingPunct="0">
        <a:spcBef>
          <a:spcPct val="0"/>
        </a:spcBef>
        <a:spcAft>
          <a:spcPct val="0"/>
        </a:spcAft>
        <a:defRPr sz="4400">
          <a:solidFill>
            <a:schemeClr val="tx1"/>
          </a:solidFill>
          <a:latin typeface="Arial Black" pitchFamily="34" charset="0"/>
        </a:defRPr>
      </a:lvl4pPr>
      <a:lvl5pPr algn="ctr" rtl="0" eaLnBrk="0" fontAlgn="base" hangingPunct="0">
        <a:spcBef>
          <a:spcPct val="0"/>
        </a:spcBef>
        <a:spcAft>
          <a:spcPct val="0"/>
        </a:spcAft>
        <a:defRPr sz="4400">
          <a:solidFill>
            <a:schemeClr val="tx1"/>
          </a:solidFill>
          <a:latin typeface="Arial Black" pitchFamily="34" charset="0"/>
        </a:defRPr>
      </a:lvl5pPr>
      <a:lvl6pPr marL="457200" algn="ctr" rtl="0" fontAlgn="base">
        <a:spcBef>
          <a:spcPct val="0"/>
        </a:spcBef>
        <a:spcAft>
          <a:spcPct val="0"/>
        </a:spcAft>
        <a:defRPr sz="4400">
          <a:solidFill>
            <a:schemeClr val="tx1"/>
          </a:solidFill>
          <a:latin typeface="Arial Black" pitchFamily="34" charset="0"/>
        </a:defRPr>
      </a:lvl6pPr>
      <a:lvl7pPr marL="914400" algn="ctr" rtl="0" fontAlgn="base">
        <a:spcBef>
          <a:spcPct val="0"/>
        </a:spcBef>
        <a:spcAft>
          <a:spcPct val="0"/>
        </a:spcAft>
        <a:defRPr sz="4400">
          <a:solidFill>
            <a:schemeClr val="tx1"/>
          </a:solidFill>
          <a:latin typeface="Arial Black" pitchFamily="34" charset="0"/>
        </a:defRPr>
      </a:lvl7pPr>
      <a:lvl8pPr marL="1371600" algn="ctr" rtl="0" fontAlgn="base">
        <a:spcBef>
          <a:spcPct val="0"/>
        </a:spcBef>
        <a:spcAft>
          <a:spcPct val="0"/>
        </a:spcAft>
        <a:defRPr sz="4400">
          <a:solidFill>
            <a:schemeClr val="tx1"/>
          </a:solidFill>
          <a:latin typeface="Arial Black" pitchFamily="34" charset="0"/>
        </a:defRPr>
      </a:lvl8pPr>
      <a:lvl9pPr marL="1828800" algn="ctr" rtl="0" fontAlgn="base">
        <a:spcBef>
          <a:spcPct val="0"/>
        </a:spcBef>
        <a:spcAft>
          <a:spcPct val="0"/>
        </a:spcAft>
        <a:defRPr sz="4400">
          <a:solidFill>
            <a:schemeClr val="tx1"/>
          </a:solidFill>
          <a:latin typeface="Arial Black"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37.png"/><Relationship Id="rId5" Type="http://schemas.openxmlformats.org/officeDocument/2006/relationships/image" Target="../media/image35.png"/><Relationship Id="rId4" Type="http://schemas.openxmlformats.org/officeDocument/2006/relationships/image" Target="../media/image34.png"/></Relationships>
</file>

<file path=ppt/slides/_rels/slide10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9.xml"/><Relationship Id="rId1" Type="http://schemas.openxmlformats.org/officeDocument/2006/relationships/slideLayout" Target="../slideLayouts/slideLayout8.xml"/><Relationship Id="rId4" Type="http://schemas.microsoft.com/office/2007/relationships/hdphoto" Target="../media/hdphoto1.wdp"/></Relationships>
</file>

<file path=ppt/slides/_rels/slide10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50.xml"/><Relationship Id="rId1" Type="http://schemas.openxmlformats.org/officeDocument/2006/relationships/slideLayout" Target="../slideLayouts/slideLayout8.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02.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73.png"/><Relationship Id="rId3" Type="http://schemas.openxmlformats.org/officeDocument/2006/relationships/notesSlide" Target="../notesSlides/notesSlide51.xml"/><Relationship Id="rId7" Type="http://schemas.openxmlformats.org/officeDocument/2006/relationships/oleObject" Target="../embeddings/oleObject32.bin"/><Relationship Id="rId12" Type="http://schemas.openxmlformats.org/officeDocument/2006/relationships/image" Target="../media/image72.png"/><Relationship Id="rId2" Type="http://schemas.openxmlformats.org/officeDocument/2006/relationships/slideLayout" Target="../slideLayouts/slideLayout51.xml"/><Relationship Id="rId16" Type="http://schemas.openxmlformats.org/officeDocument/2006/relationships/image" Target="../media/image51.png"/><Relationship Id="rId1" Type="http://schemas.openxmlformats.org/officeDocument/2006/relationships/vmlDrawing" Target="../drawings/vmlDrawing21.vml"/><Relationship Id="rId6" Type="http://schemas.openxmlformats.org/officeDocument/2006/relationships/image" Target="../media/image68.png"/><Relationship Id="rId11" Type="http://schemas.openxmlformats.org/officeDocument/2006/relationships/image" Target="../media/image71.png"/><Relationship Id="rId5" Type="http://schemas.openxmlformats.org/officeDocument/2006/relationships/image" Target="../media/image67.png"/><Relationship Id="rId15" Type="http://schemas.openxmlformats.org/officeDocument/2006/relationships/image" Target="../media/image75.png"/><Relationship Id="rId10" Type="http://schemas.openxmlformats.org/officeDocument/2006/relationships/image" Target="../media/image70.png"/><Relationship Id="rId4" Type="http://schemas.openxmlformats.org/officeDocument/2006/relationships/image" Target="../media/image66.png"/><Relationship Id="rId9" Type="http://schemas.openxmlformats.org/officeDocument/2006/relationships/image" Target="../media/image69.png"/><Relationship Id="rId14" Type="http://schemas.openxmlformats.org/officeDocument/2006/relationships/image" Target="../media/image74.png"/></Relationships>
</file>

<file path=ppt/slides/_rels/slide10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62.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8" Type="http://schemas.openxmlformats.org/officeDocument/2006/relationships/oleObject" Target="../embeddings/oleObject33.bin"/><Relationship Id="rId13" Type="http://schemas.openxmlformats.org/officeDocument/2006/relationships/image" Target="../media/image62.jpeg"/><Relationship Id="rId18" Type="http://schemas.openxmlformats.org/officeDocument/2006/relationships/image" Target="../media/image65.png"/><Relationship Id="rId3" Type="http://schemas.openxmlformats.org/officeDocument/2006/relationships/image" Target="../media/image48.png"/><Relationship Id="rId21" Type="http://schemas.openxmlformats.org/officeDocument/2006/relationships/image" Target="../media/image52.png"/><Relationship Id="rId7" Type="http://schemas.openxmlformats.org/officeDocument/2006/relationships/image" Target="../media/image58.png"/><Relationship Id="rId12" Type="http://schemas.openxmlformats.org/officeDocument/2006/relationships/image" Target="../media/image61.png"/><Relationship Id="rId17" Type="http://schemas.openxmlformats.org/officeDocument/2006/relationships/image" Target="../media/image64.png"/><Relationship Id="rId2" Type="http://schemas.openxmlformats.org/officeDocument/2006/relationships/slideLayout" Target="../slideLayouts/slideLayout14.xml"/><Relationship Id="rId16" Type="http://schemas.openxmlformats.org/officeDocument/2006/relationships/image" Target="../media/image54.png"/><Relationship Id="rId20" Type="http://schemas.openxmlformats.org/officeDocument/2006/relationships/image" Target="../media/image51.png"/><Relationship Id="rId1" Type="http://schemas.openxmlformats.org/officeDocument/2006/relationships/vmlDrawing" Target="../drawings/vmlDrawing22.vml"/><Relationship Id="rId6" Type="http://schemas.openxmlformats.org/officeDocument/2006/relationships/image" Target="../media/image57.png"/><Relationship Id="rId11" Type="http://schemas.openxmlformats.org/officeDocument/2006/relationships/image" Target="../media/image60.png"/><Relationship Id="rId5" Type="http://schemas.openxmlformats.org/officeDocument/2006/relationships/image" Target="../media/image56.png"/><Relationship Id="rId15" Type="http://schemas.openxmlformats.org/officeDocument/2006/relationships/oleObject" Target="../embeddings/oleObject34.bin"/><Relationship Id="rId10" Type="http://schemas.openxmlformats.org/officeDocument/2006/relationships/image" Target="../media/image59.png"/><Relationship Id="rId19" Type="http://schemas.openxmlformats.org/officeDocument/2006/relationships/image" Target="../media/image50.png"/><Relationship Id="rId4" Type="http://schemas.openxmlformats.org/officeDocument/2006/relationships/image" Target="../media/image55.png"/><Relationship Id="rId9" Type="http://schemas.openxmlformats.org/officeDocument/2006/relationships/image" Target="../media/image53.png"/><Relationship Id="rId14" Type="http://schemas.openxmlformats.org/officeDocument/2006/relationships/image" Target="../media/image63.png"/></Relationships>
</file>

<file path=ppt/slides/_rels/slide10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6.xml"/><Relationship Id="rId4" Type="http://schemas.openxmlformats.org/officeDocument/2006/relationships/image" Target="../media/image84.png"/></Relationships>
</file>

<file path=ppt/slides/_rels/slide10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6.xml"/><Relationship Id="rId5" Type="http://schemas.openxmlformats.org/officeDocument/2006/relationships/image" Target="../media/image166.png"/><Relationship Id="rId4" Type="http://schemas.openxmlformats.org/officeDocument/2006/relationships/image" Target="../media/image165.png"/></Relationships>
</file>

<file path=ppt/slides/_rels/slide10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3.xml"/><Relationship Id="rId1" Type="http://schemas.openxmlformats.org/officeDocument/2006/relationships/vmlDrawing" Target="../drawings/vmlDrawing1.vml"/><Relationship Id="rId5" Type="http://schemas.openxmlformats.org/officeDocument/2006/relationships/image" Target="../media/image39.png"/><Relationship Id="rId4" Type="http://schemas.openxmlformats.org/officeDocument/2006/relationships/oleObject" Target="../embeddings/oleObject1.bin"/></Relationships>
</file>

<file path=ppt/slides/_rels/slide11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175.png"/><Relationship Id="rId2" Type="http://schemas.openxmlformats.org/officeDocument/2006/relationships/image" Target="../media/image172.png"/><Relationship Id="rId1" Type="http://schemas.openxmlformats.org/officeDocument/2006/relationships/slideLayout" Target="../slideLayouts/slideLayout6.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02.png"/></Relationships>
</file>

<file path=ppt/slides/_rels/slide114.xml.rels><?xml version="1.0" encoding="UTF-8" standalone="yes"?>
<Relationships xmlns="http://schemas.openxmlformats.org/package/2006/relationships"><Relationship Id="rId3" Type="http://schemas.openxmlformats.org/officeDocument/2006/relationships/hyperlink" Target="http://esupport.trendmicro.com/ja-jp/enterprise/ds/top.aspx" TargetMode="External"/><Relationship Id="rId2" Type="http://schemas.openxmlformats.org/officeDocument/2006/relationships/notesSlide" Target="../notesSlides/notesSlide53.xml"/><Relationship Id="rId1" Type="http://schemas.openxmlformats.org/officeDocument/2006/relationships/slideLayout" Target="../slideLayouts/slideLayout5.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1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43.png"/><Relationship Id="rId11" Type="http://schemas.openxmlformats.org/officeDocument/2006/relationships/image" Target="../media/image49.jp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8.xml"/><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62.jpeg"/><Relationship Id="rId18" Type="http://schemas.openxmlformats.org/officeDocument/2006/relationships/image" Target="../media/image65.png"/><Relationship Id="rId3" Type="http://schemas.openxmlformats.org/officeDocument/2006/relationships/image" Target="../media/image48.png"/><Relationship Id="rId7" Type="http://schemas.openxmlformats.org/officeDocument/2006/relationships/image" Target="../media/image58.png"/><Relationship Id="rId12" Type="http://schemas.openxmlformats.org/officeDocument/2006/relationships/image" Target="../media/image61.png"/><Relationship Id="rId17" Type="http://schemas.openxmlformats.org/officeDocument/2006/relationships/image" Target="../media/image64.png"/><Relationship Id="rId2" Type="http://schemas.openxmlformats.org/officeDocument/2006/relationships/slideLayout" Target="../slideLayouts/slideLayout14.xml"/><Relationship Id="rId16" Type="http://schemas.openxmlformats.org/officeDocument/2006/relationships/image" Target="../media/image54.png"/><Relationship Id="rId1" Type="http://schemas.openxmlformats.org/officeDocument/2006/relationships/vmlDrawing" Target="../drawings/vmlDrawing2.vml"/><Relationship Id="rId6" Type="http://schemas.openxmlformats.org/officeDocument/2006/relationships/image" Target="../media/image57.png"/><Relationship Id="rId11" Type="http://schemas.openxmlformats.org/officeDocument/2006/relationships/image" Target="../media/image60.png"/><Relationship Id="rId5" Type="http://schemas.openxmlformats.org/officeDocument/2006/relationships/image" Target="../media/image56.png"/><Relationship Id="rId15" Type="http://schemas.openxmlformats.org/officeDocument/2006/relationships/oleObject" Target="../embeddings/oleObject3.bin"/><Relationship Id="rId10" Type="http://schemas.openxmlformats.org/officeDocument/2006/relationships/image" Target="../media/image59.png"/><Relationship Id="rId4" Type="http://schemas.openxmlformats.org/officeDocument/2006/relationships/image" Target="../media/image55.png"/><Relationship Id="rId9" Type="http://schemas.openxmlformats.org/officeDocument/2006/relationships/image" Target="../media/image53.png"/><Relationship Id="rId14" Type="http://schemas.openxmlformats.org/officeDocument/2006/relationships/image" Target="../media/image6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8.xml"/><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73.png"/><Relationship Id="rId3" Type="http://schemas.openxmlformats.org/officeDocument/2006/relationships/notesSlide" Target="../notesSlides/notesSlide9.xml"/><Relationship Id="rId7" Type="http://schemas.openxmlformats.org/officeDocument/2006/relationships/oleObject" Target="../embeddings/oleObject4.bin"/><Relationship Id="rId12" Type="http://schemas.openxmlformats.org/officeDocument/2006/relationships/image" Target="../media/image72.png"/><Relationship Id="rId2" Type="http://schemas.openxmlformats.org/officeDocument/2006/relationships/slideLayout" Target="../slideLayouts/slideLayout18.xml"/><Relationship Id="rId1" Type="http://schemas.openxmlformats.org/officeDocument/2006/relationships/vmlDrawing" Target="../drawings/vmlDrawing3.vml"/><Relationship Id="rId6" Type="http://schemas.openxmlformats.org/officeDocument/2006/relationships/image" Target="../media/image68.png"/><Relationship Id="rId11" Type="http://schemas.openxmlformats.org/officeDocument/2006/relationships/image" Target="../media/image71.png"/><Relationship Id="rId5" Type="http://schemas.openxmlformats.org/officeDocument/2006/relationships/image" Target="../media/image67.png"/><Relationship Id="rId10" Type="http://schemas.openxmlformats.org/officeDocument/2006/relationships/image" Target="../media/image70.png"/><Relationship Id="rId4" Type="http://schemas.openxmlformats.org/officeDocument/2006/relationships/image" Target="../media/image66.png"/><Relationship Id="rId9" Type="http://schemas.openxmlformats.org/officeDocument/2006/relationships/image" Target="../media/image69.png"/><Relationship Id="rId14" Type="http://schemas.openxmlformats.org/officeDocument/2006/relationships/image" Target="../media/image7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73.png"/><Relationship Id="rId3" Type="http://schemas.openxmlformats.org/officeDocument/2006/relationships/notesSlide" Target="../notesSlides/notesSlide10.xml"/><Relationship Id="rId7" Type="http://schemas.openxmlformats.org/officeDocument/2006/relationships/oleObject" Target="../embeddings/oleObject5.bin"/><Relationship Id="rId12" Type="http://schemas.openxmlformats.org/officeDocument/2006/relationships/image" Target="../media/image72.png"/><Relationship Id="rId2" Type="http://schemas.openxmlformats.org/officeDocument/2006/relationships/slideLayout" Target="../slideLayouts/slideLayout18.xml"/><Relationship Id="rId1" Type="http://schemas.openxmlformats.org/officeDocument/2006/relationships/vmlDrawing" Target="../drawings/vmlDrawing4.vml"/><Relationship Id="rId6" Type="http://schemas.openxmlformats.org/officeDocument/2006/relationships/image" Target="../media/image68.png"/><Relationship Id="rId11" Type="http://schemas.openxmlformats.org/officeDocument/2006/relationships/image" Target="../media/image71.png"/><Relationship Id="rId5" Type="http://schemas.openxmlformats.org/officeDocument/2006/relationships/image" Target="../media/image67.png"/><Relationship Id="rId15" Type="http://schemas.openxmlformats.org/officeDocument/2006/relationships/image" Target="../media/image75.png"/><Relationship Id="rId10" Type="http://schemas.openxmlformats.org/officeDocument/2006/relationships/image" Target="../media/image70.png"/><Relationship Id="rId4" Type="http://schemas.openxmlformats.org/officeDocument/2006/relationships/image" Target="../media/image66.png"/><Relationship Id="rId9" Type="http://schemas.openxmlformats.org/officeDocument/2006/relationships/image" Target="../media/image69.png"/><Relationship Id="rId14" Type="http://schemas.openxmlformats.org/officeDocument/2006/relationships/image" Target="../media/image74.png"/></Relationships>
</file>

<file path=ppt/slides/_rels/slide21.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oleObject" Target="../embeddings/oleObject6.bin"/><Relationship Id="rId12" Type="http://schemas.openxmlformats.org/officeDocument/2006/relationships/image" Target="../media/image62.jpeg"/><Relationship Id="rId17" Type="http://schemas.openxmlformats.org/officeDocument/2006/relationships/image" Target="../media/image65.png"/><Relationship Id="rId2" Type="http://schemas.openxmlformats.org/officeDocument/2006/relationships/slideLayout" Target="../slideLayouts/slideLayout14.xml"/><Relationship Id="rId16" Type="http://schemas.openxmlformats.org/officeDocument/2006/relationships/image" Target="../media/image64.png"/><Relationship Id="rId1" Type="http://schemas.openxmlformats.org/officeDocument/2006/relationships/vmlDrawing" Target="../drawings/vmlDrawing5.vml"/><Relationship Id="rId6" Type="http://schemas.openxmlformats.org/officeDocument/2006/relationships/image" Target="../media/image58.png"/><Relationship Id="rId11" Type="http://schemas.openxmlformats.org/officeDocument/2006/relationships/image" Target="../media/image61.png"/><Relationship Id="rId5" Type="http://schemas.openxmlformats.org/officeDocument/2006/relationships/image" Target="../media/image56.png"/><Relationship Id="rId15" Type="http://schemas.openxmlformats.org/officeDocument/2006/relationships/image" Target="../media/image54.png"/><Relationship Id="rId10" Type="http://schemas.openxmlformats.org/officeDocument/2006/relationships/image" Target="../media/image60.png"/><Relationship Id="rId4" Type="http://schemas.openxmlformats.org/officeDocument/2006/relationships/image" Target="../media/image55.png"/><Relationship Id="rId9" Type="http://schemas.openxmlformats.org/officeDocument/2006/relationships/image" Target="../media/image59.png"/><Relationship Id="rId14" Type="http://schemas.openxmlformats.org/officeDocument/2006/relationships/oleObject" Target="../embeddings/oleObject7.bin"/></Relationships>
</file>

<file path=ppt/slides/_rels/slide2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78.png"/></Relationships>
</file>

<file path=ppt/slides/_rels/slide2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5.xml"/><Relationship Id="rId4" Type="http://schemas.openxmlformats.org/officeDocument/2006/relationships/image" Target="../media/image84.png"/></Relationships>
</file>

<file path=ppt/slides/_rels/slide29.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73.png"/><Relationship Id="rId3" Type="http://schemas.openxmlformats.org/officeDocument/2006/relationships/notesSlide" Target="../notesSlides/notesSlide13.xml"/><Relationship Id="rId7" Type="http://schemas.openxmlformats.org/officeDocument/2006/relationships/oleObject" Target="../embeddings/oleObject8.bin"/><Relationship Id="rId12" Type="http://schemas.openxmlformats.org/officeDocument/2006/relationships/image" Target="../media/image72.png"/><Relationship Id="rId2" Type="http://schemas.openxmlformats.org/officeDocument/2006/relationships/slideLayout" Target="../slideLayouts/slideLayout18.xml"/><Relationship Id="rId1" Type="http://schemas.openxmlformats.org/officeDocument/2006/relationships/vmlDrawing" Target="../drawings/vmlDrawing6.vml"/><Relationship Id="rId6" Type="http://schemas.openxmlformats.org/officeDocument/2006/relationships/image" Target="../media/image68.png"/><Relationship Id="rId11" Type="http://schemas.openxmlformats.org/officeDocument/2006/relationships/image" Target="../media/image71.png"/><Relationship Id="rId5" Type="http://schemas.openxmlformats.org/officeDocument/2006/relationships/image" Target="../media/image67.png"/><Relationship Id="rId15" Type="http://schemas.openxmlformats.org/officeDocument/2006/relationships/image" Target="../media/image58.png"/><Relationship Id="rId10" Type="http://schemas.openxmlformats.org/officeDocument/2006/relationships/image" Target="../media/image70.png"/><Relationship Id="rId4" Type="http://schemas.openxmlformats.org/officeDocument/2006/relationships/image" Target="../media/image66.png"/><Relationship Id="rId9" Type="http://schemas.openxmlformats.org/officeDocument/2006/relationships/image" Target="../media/image69.png"/><Relationship Id="rId14" Type="http://schemas.openxmlformats.org/officeDocument/2006/relationships/image" Target="../media/image7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oleObject" Target="../embeddings/oleObject9.bin"/><Relationship Id="rId12" Type="http://schemas.openxmlformats.org/officeDocument/2006/relationships/image" Target="../media/image62.jpeg"/><Relationship Id="rId17" Type="http://schemas.openxmlformats.org/officeDocument/2006/relationships/image" Target="../media/image65.png"/><Relationship Id="rId2" Type="http://schemas.openxmlformats.org/officeDocument/2006/relationships/slideLayout" Target="../slideLayouts/slideLayout14.xml"/><Relationship Id="rId16" Type="http://schemas.openxmlformats.org/officeDocument/2006/relationships/image" Target="../media/image64.png"/><Relationship Id="rId1" Type="http://schemas.openxmlformats.org/officeDocument/2006/relationships/vmlDrawing" Target="../drawings/vmlDrawing7.vml"/><Relationship Id="rId6" Type="http://schemas.openxmlformats.org/officeDocument/2006/relationships/image" Target="../media/image58.png"/><Relationship Id="rId11" Type="http://schemas.openxmlformats.org/officeDocument/2006/relationships/image" Target="../media/image61.png"/><Relationship Id="rId5" Type="http://schemas.openxmlformats.org/officeDocument/2006/relationships/image" Target="../media/image56.png"/><Relationship Id="rId15" Type="http://schemas.openxmlformats.org/officeDocument/2006/relationships/image" Target="../media/image54.png"/><Relationship Id="rId10" Type="http://schemas.openxmlformats.org/officeDocument/2006/relationships/image" Target="../media/image60.png"/><Relationship Id="rId4" Type="http://schemas.openxmlformats.org/officeDocument/2006/relationships/image" Target="../media/image55.png"/><Relationship Id="rId9" Type="http://schemas.openxmlformats.org/officeDocument/2006/relationships/image" Target="../media/image59.png"/><Relationship Id="rId14" Type="http://schemas.openxmlformats.org/officeDocument/2006/relationships/oleObject" Target="../embeddings/oleObject10.bin"/></Relationships>
</file>

<file path=ppt/slides/_rels/slide3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5.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73.png"/><Relationship Id="rId3" Type="http://schemas.openxmlformats.org/officeDocument/2006/relationships/notesSlide" Target="../notesSlides/notesSlide14.xml"/><Relationship Id="rId7" Type="http://schemas.openxmlformats.org/officeDocument/2006/relationships/oleObject" Target="../embeddings/oleObject11.bin"/><Relationship Id="rId12" Type="http://schemas.openxmlformats.org/officeDocument/2006/relationships/image" Target="../media/image72.png"/><Relationship Id="rId17" Type="http://schemas.openxmlformats.org/officeDocument/2006/relationships/image" Target="../media/image88.png"/><Relationship Id="rId2" Type="http://schemas.openxmlformats.org/officeDocument/2006/relationships/slideLayout" Target="../slideLayouts/slideLayout18.xml"/><Relationship Id="rId16" Type="http://schemas.openxmlformats.org/officeDocument/2006/relationships/oleObject" Target="../embeddings/oleObject12.bin"/><Relationship Id="rId1" Type="http://schemas.openxmlformats.org/officeDocument/2006/relationships/vmlDrawing" Target="../drawings/vmlDrawing8.vml"/><Relationship Id="rId6" Type="http://schemas.openxmlformats.org/officeDocument/2006/relationships/image" Target="../media/image68.png"/><Relationship Id="rId11" Type="http://schemas.openxmlformats.org/officeDocument/2006/relationships/image" Target="../media/image71.png"/><Relationship Id="rId5" Type="http://schemas.openxmlformats.org/officeDocument/2006/relationships/image" Target="../media/image67.png"/><Relationship Id="rId15" Type="http://schemas.openxmlformats.org/officeDocument/2006/relationships/image" Target="../media/image89.png"/><Relationship Id="rId10" Type="http://schemas.openxmlformats.org/officeDocument/2006/relationships/image" Target="../media/image70.png"/><Relationship Id="rId4" Type="http://schemas.openxmlformats.org/officeDocument/2006/relationships/image" Target="../media/image66.png"/><Relationship Id="rId9" Type="http://schemas.openxmlformats.org/officeDocument/2006/relationships/image" Target="../media/image69.png"/><Relationship Id="rId14" Type="http://schemas.openxmlformats.org/officeDocument/2006/relationships/image" Target="../media/image74.png"/></Relationships>
</file>

<file path=ppt/slides/_rels/slide35.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oleObject" Target="../embeddings/oleObject13.bin"/><Relationship Id="rId12" Type="http://schemas.openxmlformats.org/officeDocument/2006/relationships/image" Target="../media/image62.jpeg"/><Relationship Id="rId17" Type="http://schemas.openxmlformats.org/officeDocument/2006/relationships/image" Target="../media/image65.png"/><Relationship Id="rId2" Type="http://schemas.openxmlformats.org/officeDocument/2006/relationships/slideLayout" Target="../slideLayouts/slideLayout14.xml"/><Relationship Id="rId16" Type="http://schemas.openxmlformats.org/officeDocument/2006/relationships/image" Target="../media/image64.png"/><Relationship Id="rId1" Type="http://schemas.openxmlformats.org/officeDocument/2006/relationships/vmlDrawing" Target="../drawings/vmlDrawing9.vml"/><Relationship Id="rId6" Type="http://schemas.openxmlformats.org/officeDocument/2006/relationships/image" Target="../media/image58.png"/><Relationship Id="rId11" Type="http://schemas.openxmlformats.org/officeDocument/2006/relationships/image" Target="../media/image61.png"/><Relationship Id="rId5" Type="http://schemas.openxmlformats.org/officeDocument/2006/relationships/image" Target="../media/image56.png"/><Relationship Id="rId15" Type="http://schemas.openxmlformats.org/officeDocument/2006/relationships/image" Target="../media/image54.png"/><Relationship Id="rId10" Type="http://schemas.openxmlformats.org/officeDocument/2006/relationships/image" Target="../media/image60.png"/><Relationship Id="rId4" Type="http://schemas.openxmlformats.org/officeDocument/2006/relationships/image" Target="../media/image55.png"/><Relationship Id="rId9" Type="http://schemas.openxmlformats.org/officeDocument/2006/relationships/image" Target="../media/image59.png"/><Relationship Id="rId14" Type="http://schemas.openxmlformats.org/officeDocument/2006/relationships/oleObject" Target="../embeddings/oleObject14.bin"/></Relationships>
</file>

<file path=ppt/slides/_rels/slide3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5.xml"/><Relationship Id="rId4" Type="http://schemas.openxmlformats.org/officeDocument/2006/relationships/image" Target="../media/image92.png"/></Relationships>
</file>

<file path=ppt/slides/_rels/slide3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0.png"/><Relationship Id="rId1" Type="http://schemas.openxmlformats.org/officeDocument/2006/relationships/slideLayout" Target="../slideLayouts/slideLayout15.xml"/><Relationship Id="rId5" Type="http://schemas.openxmlformats.org/officeDocument/2006/relationships/image" Target="../media/image95.png"/><Relationship Id="rId4" Type="http://schemas.openxmlformats.org/officeDocument/2006/relationships/image" Target="../media/image94.png"/></Relationships>
</file>

<file path=ppt/slides/_rels/slide3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5.xml"/><Relationship Id="rId5" Type="http://schemas.openxmlformats.org/officeDocument/2006/relationships/image" Target="../media/image98.png"/><Relationship Id="rId4" Type="http://schemas.openxmlformats.org/officeDocument/2006/relationships/image" Target="../media/image9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15.xml"/><Relationship Id="rId1" Type="http://schemas.openxmlformats.org/officeDocument/2006/relationships/vmlDrawing" Target="../drawings/vmlDrawing10.vml"/><Relationship Id="rId6" Type="http://schemas.openxmlformats.org/officeDocument/2006/relationships/image" Target="../media/image88.png"/><Relationship Id="rId5" Type="http://schemas.openxmlformats.org/officeDocument/2006/relationships/oleObject" Target="../embeddings/oleObject15.bin"/><Relationship Id="rId4" Type="http://schemas.openxmlformats.org/officeDocument/2006/relationships/image" Target="../media/image8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oleObject" Target="../embeddings/oleObject16.bin"/><Relationship Id="rId12" Type="http://schemas.openxmlformats.org/officeDocument/2006/relationships/image" Target="../media/image62.jpeg"/><Relationship Id="rId17" Type="http://schemas.openxmlformats.org/officeDocument/2006/relationships/image" Target="../media/image65.png"/><Relationship Id="rId2" Type="http://schemas.openxmlformats.org/officeDocument/2006/relationships/slideLayout" Target="../slideLayouts/slideLayout5.xml"/><Relationship Id="rId16" Type="http://schemas.openxmlformats.org/officeDocument/2006/relationships/image" Target="../media/image64.png"/><Relationship Id="rId1" Type="http://schemas.openxmlformats.org/officeDocument/2006/relationships/vmlDrawing" Target="../drawings/vmlDrawing11.vml"/><Relationship Id="rId6" Type="http://schemas.openxmlformats.org/officeDocument/2006/relationships/image" Target="../media/image57.png"/><Relationship Id="rId11" Type="http://schemas.openxmlformats.org/officeDocument/2006/relationships/image" Target="../media/image61.png"/><Relationship Id="rId5" Type="http://schemas.openxmlformats.org/officeDocument/2006/relationships/image" Target="../media/image56.png"/><Relationship Id="rId15" Type="http://schemas.openxmlformats.org/officeDocument/2006/relationships/image" Target="../media/image54.png"/><Relationship Id="rId10" Type="http://schemas.openxmlformats.org/officeDocument/2006/relationships/image" Target="../media/image60.png"/><Relationship Id="rId4" Type="http://schemas.openxmlformats.org/officeDocument/2006/relationships/image" Target="../media/image55.png"/><Relationship Id="rId9" Type="http://schemas.openxmlformats.org/officeDocument/2006/relationships/image" Target="../media/image59.png"/><Relationship Id="rId14" Type="http://schemas.openxmlformats.org/officeDocument/2006/relationships/oleObject" Target="../embeddings/oleObject17.bin"/></Relationships>
</file>

<file path=ppt/slides/_rels/slide44.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notesSlide" Target="../notesSlides/notesSlide16.xml"/><Relationship Id="rId7" Type="http://schemas.openxmlformats.org/officeDocument/2006/relationships/image" Target="../media/image103.png"/><Relationship Id="rId2" Type="http://schemas.openxmlformats.org/officeDocument/2006/relationships/slideLayout" Target="../slideLayouts/slideLayout8.xml"/><Relationship Id="rId1" Type="http://schemas.openxmlformats.org/officeDocument/2006/relationships/vmlDrawing" Target="../drawings/vmlDrawing12.vml"/><Relationship Id="rId6" Type="http://schemas.openxmlformats.org/officeDocument/2006/relationships/image" Target="../media/image102.png"/><Relationship Id="rId11" Type="http://schemas.openxmlformats.org/officeDocument/2006/relationships/image" Target="../media/image105.png"/><Relationship Id="rId5" Type="http://schemas.openxmlformats.org/officeDocument/2006/relationships/image" Target="../media/image100.png"/><Relationship Id="rId10" Type="http://schemas.openxmlformats.org/officeDocument/2006/relationships/image" Target="../media/image101.png"/><Relationship Id="rId4" Type="http://schemas.openxmlformats.org/officeDocument/2006/relationships/oleObject" Target="../embeddings/oleObject18.bin"/><Relationship Id="rId9" Type="http://schemas.openxmlformats.org/officeDocument/2006/relationships/oleObject" Target="../embeddings/oleObject19.bin"/></Relationships>
</file>

<file path=ppt/slides/_rels/slide45.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106.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46.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108.png"/><Relationship Id="rId4" Type="http://schemas.openxmlformats.org/officeDocument/2006/relationships/image" Target="../media/image107.png"/></Relationships>
</file>

<file path=ppt/slides/_rels/slide4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hyperlink" Target="https://&#65288;dsm" TargetMode="External"/><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111.png"/><Relationship Id="rId4" Type="http://schemas.openxmlformats.org/officeDocument/2006/relationships/image" Target="../media/image110.jpg"/></Relationships>
</file>

<file path=ppt/slides/_rels/slide5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113.png"/></Relationships>
</file>

<file path=ppt/slides/_rels/slide5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116.png"/><Relationship Id="rId4" Type="http://schemas.openxmlformats.org/officeDocument/2006/relationships/image" Target="../media/image115.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oleObject" Target="../embeddings/oleObject20.bin"/><Relationship Id="rId12" Type="http://schemas.openxmlformats.org/officeDocument/2006/relationships/image" Target="../media/image62.jpeg"/><Relationship Id="rId17" Type="http://schemas.openxmlformats.org/officeDocument/2006/relationships/image" Target="../media/image65.png"/><Relationship Id="rId2" Type="http://schemas.openxmlformats.org/officeDocument/2006/relationships/slideLayout" Target="../slideLayouts/slideLayout5.xml"/><Relationship Id="rId16" Type="http://schemas.openxmlformats.org/officeDocument/2006/relationships/image" Target="../media/image64.png"/><Relationship Id="rId1" Type="http://schemas.openxmlformats.org/officeDocument/2006/relationships/vmlDrawing" Target="../drawings/vmlDrawing13.vml"/><Relationship Id="rId6" Type="http://schemas.openxmlformats.org/officeDocument/2006/relationships/image" Target="../media/image57.png"/><Relationship Id="rId11" Type="http://schemas.openxmlformats.org/officeDocument/2006/relationships/image" Target="../media/image61.png"/><Relationship Id="rId5" Type="http://schemas.openxmlformats.org/officeDocument/2006/relationships/image" Target="../media/image56.png"/><Relationship Id="rId15" Type="http://schemas.openxmlformats.org/officeDocument/2006/relationships/image" Target="../media/image54.png"/><Relationship Id="rId10" Type="http://schemas.openxmlformats.org/officeDocument/2006/relationships/image" Target="../media/image60.png"/><Relationship Id="rId4" Type="http://schemas.openxmlformats.org/officeDocument/2006/relationships/image" Target="../media/image55.png"/><Relationship Id="rId9" Type="http://schemas.openxmlformats.org/officeDocument/2006/relationships/image" Target="../media/image59.png"/><Relationship Id="rId14" Type="http://schemas.openxmlformats.org/officeDocument/2006/relationships/oleObject" Target="../embeddings/oleObject21.bin"/></Relationships>
</file>

<file path=ppt/slides/_rels/slide5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image" Target="../media/image118.png"/><Relationship Id="rId4" Type="http://schemas.openxmlformats.org/officeDocument/2006/relationships/image" Target="../media/image117.png"/></Relationships>
</file>

<file path=ppt/slides/_rels/slide57.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6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s>
</file>

<file path=ppt/slides/_rels/slide65.xml.rels><?xml version="1.0" encoding="UTF-8" standalone="yes"?>
<Relationships xmlns="http://schemas.openxmlformats.org/package/2006/relationships"><Relationship Id="rId8" Type="http://schemas.openxmlformats.org/officeDocument/2006/relationships/image" Target="../media/image128.jpg"/><Relationship Id="rId3" Type="http://schemas.openxmlformats.org/officeDocument/2006/relationships/image" Target="../media/image123.PNG"/><Relationship Id="rId7" Type="http://schemas.openxmlformats.org/officeDocument/2006/relationships/image" Target="../media/image127.jpg"/><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image" Target="../media/image126.jpg"/><Relationship Id="rId5" Type="http://schemas.openxmlformats.org/officeDocument/2006/relationships/image" Target="../media/image125.jpg"/><Relationship Id="rId4" Type="http://schemas.openxmlformats.org/officeDocument/2006/relationships/image" Target="../media/image124.jpg"/><Relationship Id="rId9" Type="http://schemas.openxmlformats.org/officeDocument/2006/relationships/image" Target="../media/image129.jp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2.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1.xml"/><Relationship Id="rId4" Type="http://schemas.openxmlformats.org/officeDocument/2006/relationships/image" Target="../media/image52.png"/></Relationships>
</file>

<file path=ppt/slides/_rels/slide68.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73.png"/><Relationship Id="rId3" Type="http://schemas.openxmlformats.org/officeDocument/2006/relationships/notesSlide" Target="../notesSlides/notesSlide36.xml"/><Relationship Id="rId7" Type="http://schemas.openxmlformats.org/officeDocument/2006/relationships/oleObject" Target="../embeddings/oleObject22.bin"/><Relationship Id="rId12" Type="http://schemas.openxmlformats.org/officeDocument/2006/relationships/image" Target="../media/image72.png"/><Relationship Id="rId2" Type="http://schemas.openxmlformats.org/officeDocument/2006/relationships/slideLayout" Target="../slideLayouts/slideLayout18.xml"/><Relationship Id="rId1" Type="http://schemas.openxmlformats.org/officeDocument/2006/relationships/vmlDrawing" Target="../drawings/vmlDrawing14.vml"/><Relationship Id="rId6" Type="http://schemas.openxmlformats.org/officeDocument/2006/relationships/image" Target="../media/image68.png"/><Relationship Id="rId11" Type="http://schemas.openxmlformats.org/officeDocument/2006/relationships/image" Target="../media/image71.png"/><Relationship Id="rId5" Type="http://schemas.openxmlformats.org/officeDocument/2006/relationships/image" Target="../media/image67.png"/><Relationship Id="rId10" Type="http://schemas.openxmlformats.org/officeDocument/2006/relationships/image" Target="../media/image70.png"/><Relationship Id="rId4" Type="http://schemas.openxmlformats.org/officeDocument/2006/relationships/image" Target="../media/image66.png"/><Relationship Id="rId9" Type="http://schemas.openxmlformats.org/officeDocument/2006/relationships/image" Target="../media/image69.png"/><Relationship Id="rId14" Type="http://schemas.openxmlformats.org/officeDocument/2006/relationships/image" Target="../media/image74.png"/></Relationships>
</file>

<file path=ppt/slides/_rels/slide69.xml.rels><?xml version="1.0" encoding="UTF-8" standalone="yes"?>
<Relationships xmlns="http://schemas.openxmlformats.org/package/2006/relationships"><Relationship Id="rId8" Type="http://schemas.openxmlformats.org/officeDocument/2006/relationships/image" Target="../media/image133.emf"/><Relationship Id="rId3" Type="http://schemas.openxmlformats.org/officeDocument/2006/relationships/image" Target="../media/image130.png"/><Relationship Id="rId7" Type="http://schemas.openxmlformats.org/officeDocument/2006/relationships/image" Target="../media/image132.png"/><Relationship Id="rId2" Type="http://schemas.openxmlformats.org/officeDocument/2006/relationships/notesSlide" Target="../notesSlides/notesSlide37.xml"/><Relationship Id="rId1" Type="http://schemas.openxmlformats.org/officeDocument/2006/relationships/slideLayout" Target="../slideLayouts/slideLayout56.xml"/><Relationship Id="rId6" Type="http://schemas.openxmlformats.org/officeDocument/2006/relationships/image" Target="../media/image69.png"/><Relationship Id="rId5" Type="http://schemas.openxmlformats.org/officeDocument/2006/relationships/image" Target="../media/image131.png"/><Relationship Id="rId4" Type="http://schemas.openxmlformats.org/officeDocument/2006/relationships/image" Target="../media/image103.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2.xml"/></Relationships>
</file>

<file path=ppt/slides/_rels/slide7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39.xml"/><Relationship Id="rId1" Type="http://schemas.openxmlformats.org/officeDocument/2006/relationships/slideLayout" Target="../slideLayouts/slideLayout6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73.png"/><Relationship Id="rId18" Type="http://schemas.openxmlformats.org/officeDocument/2006/relationships/image" Target="../media/image50.png"/><Relationship Id="rId3" Type="http://schemas.openxmlformats.org/officeDocument/2006/relationships/notesSlide" Target="../notesSlides/notesSlide42.xml"/><Relationship Id="rId7" Type="http://schemas.openxmlformats.org/officeDocument/2006/relationships/oleObject" Target="../embeddings/oleObject23.bin"/><Relationship Id="rId12" Type="http://schemas.openxmlformats.org/officeDocument/2006/relationships/image" Target="../media/image72.png"/><Relationship Id="rId17" Type="http://schemas.openxmlformats.org/officeDocument/2006/relationships/image" Target="../media/image88.png"/><Relationship Id="rId2" Type="http://schemas.openxmlformats.org/officeDocument/2006/relationships/slideLayout" Target="../slideLayouts/slideLayout51.xml"/><Relationship Id="rId16" Type="http://schemas.openxmlformats.org/officeDocument/2006/relationships/oleObject" Target="../embeddings/oleObject24.bin"/><Relationship Id="rId1" Type="http://schemas.openxmlformats.org/officeDocument/2006/relationships/vmlDrawing" Target="../drawings/vmlDrawing15.vml"/><Relationship Id="rId6" Type="http://schemas.openxmlformats.org/officeDocument/2006/relationships/image" Target="../media/image68.png"/><Relationship Id="rId11" Type="http://schemas.openxmlformats.org/officeDocument/2006/relationships/image" Target="../media/image71.png"/><Relationship Id="rId5" Type="http://schemas.openxmlformats.org/officeDocument/2006/relationships/image" Target="../media/image67.png"/><Relationship Id="rId15" Type="http://schemas.openxmlformats.org/officeDocument/2006/relationships/image" Target="../media/image89.png"/><Relationship Id="rId10" Type="http://schemas.openxmlformats.org/officeDocument/2006/relationships/image" Target="../media/image70.png"/><Relationship Id="rId4" Type="http://schemas.openxmlformats.org/officeDocument/2006/relationships/image" Target="../media/image66.png"/><Relationship Id="rId9" Type="http://schemas.openxmlformats.org/officeDocument/2006/relationships/image" Target="../media/image69.png"/><Relationship Id="rId14" Type="http://schemas.openxmlformats.org/officeDocument/2006/relationships/image" Target="../media/image74.png"/></Relationships>
</file>

<file path=ppt/slides/_rels/slide75.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63.png"/><Relationship Id="rId18" Type="http://schemas.openxmlformats.org/officeDocument/2006/relationships/image" Target="../media/image50.png"/><Relationship Id="rId3" Type="http://schemas.openxmlformats.org/officeDocument/2006/relationships/image" Target="../media/image48.png"/><Relationship Id="rId7" Type="http://schemas.openxmlformats.org/officeDocument/2006/relationships/oleObject" Target="../embeddings/oleObject25.bin"/><Relationship Id="rId12" Type="http://schemas.openxmlformats.org/officeDocument/2006/relationships/image" Target="../media/image62.jpeg"/><Relationship Id="rId17" Type="http://schemas.openxmlformats.org/officeDocument/2006/relationships/image" Target="../media/image65.png"/><Relationship Id="rId2" Type="http://schemas.openxmlformats.org/officeDocument/2006/relationships/slideLayout" Target="../slideLayouts/slideLayout14.xml"/><Relationship Id="rId16" Type="http://schemas.openxmlformats.org/officeDocument/2006/relationships/image" Target="../media/image64.png"/><Relationship Id="rId20" Type="http://schemas.openxmlformats.org/officeDocument/2006/relationships/image" Target="../media/image52.png"/><Relationship Id="rId1" Type="http://schemas.openxmlformats.org/officeDocument/2006/relationships/vmlDrawing" Target="../drawings/vmlDrawing16.vml"/><Relationship Id="rId6" Type="http://schemas.openxmlformats.org/officeDocument/2006/relationships/image" Target="../media/image57.png"/><Relationship Id="rId11" Type="http://schemas.openxmlformats.org/officeDocument/2006/relationships/image" Target="../media/image61.png"/><Relationship Id="rId5" Type="http://schemas.openxmlformats.org/officeDocument/2006/relationships/image" Target="../media/image56.png"/><Relationship Id="rId15" Type="http://schemas.openxmlformats.org/officeDocument/2006/relationships/image" Target="../media/image54.png"/><Relationship Id="rId10" Type="http://schemas.openxmlformats.org/officeDocument/2006/relationships/image" Target="../media/image60.png"/><Relationship Id="rId19" Type="http://schemas.openxmlformats.org/officeDocument/2006/relationships/image" Target="../media/image51.png"/><Relationship Id="rId4" Type="http://schemas.openxmlformats.org/officeDocument/2006/relationships/image" Target="../media/image55.png"/><Relationship Id="rId9" Type="http://schemas.openxmlformats.org/officeDocument/2006/relationships/image" Target="../media/image59.png"/><Relationship Id="rId14" Type="http://schemas.openxmlformats.org/officeDocument/2006/relationships/oleObject" Target="../embeddings/oleObject26.bin"/></Relationships>
</file>

<file path=ppt/slides/_rels/slide7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99.png"/><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51.xml"/></Relationships>
</file>

<file path=ppt/slides/_rels/slide7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51.xml"/><Relationship Id="rId5" Type="http://schemas.openxmlformats.org/officeDocument/2006/relationships/image" Target="../media/image140.png"/><Relationship Id="rId4" Type="http://schemas.openxmlformats.org/officeDocument/2006/relationships/image" Target="../media/image139.png"/></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9.xml"/></Relationships>
</file>

<file path=ppt/slides/_rels/slide8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51.xml"/></Relationships>
</file>

<file path=ppt/slides/_rels/slide8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51.xml"/></Relationships>
</file>

<file path=ppt/slides/_rels/slide8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44.png"/><Relationship Id="rId1" Type="http://schemas.openxmlformats.org/officeDocument/2006/relationships/slideLayout" Target="../slideLayouts/slideLayout51.xml"/></Relationships>
</file>

<file path=ppt/slides/_rels/slide8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54.xml"/><Relationship Id="rId1" Type="http://schemas.openxmlformats.org/officeDocument/2006/relationships/vmlDrawing" Target="../drawings/vmlDrawing17.vml"/><Relationship Id="rId6" Type="http://schemas.openxmlformats.org/officeDocument/2006/relationships/image" Target="../media/image88.png"/><Relationship Id="rId5" Type="http://schemas.openxmlformats.org/officeDocument/2006/relationships/oleObject" Target="../embeddings/oleObject27.bin"/><Relationship Id="rId4" Type="http://schemas.openxmlformats.org/officeDocument/2006/relationships/image" Target="../media/image80.png"/></Relationships>
</file>

<file path=ppt/slides/_rels/slide8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35.png"/><Relationship Id="rId1" Type="http://schemas.openxmlformats.org/officeDocument/2006/relationships/slideLayout" Target="../slideLayouts/slideLayout51.xml"/><Relationship Id="rId4" Type="http://schemas.openxmlformats.org/officeDocument/2006/relationships/image" Target="../media/image146.png"/></Relationships>
</file>

<file path=ppt/slides/_rels/slide8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5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2.xml"/></Relationships>
</file>

<file path=ppt/slides/_rels/slide87.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73.png"/><Relationship Id="rId3" Type="http://schemas.openxmlformats.org/officeDocument/2006/relationships/notesSlide" Target="../notesSlides/notesSlide44.xml"/><Relationship Id="rId7" Type="http://schemas.openxmlformats.org/officeDocument/2006/relationships/oleObject" Target="../embeddings/oleObject28.bin"/><Relationship Id="rId12" Type="http://schemas.openxmlformats.org/officeDocument/2006/relationships/image" Target="../media/image72.png"/><Relationship Id="rId2" Type="http://schemas.openxmlformats.org/officeDocument/2006/relationships/slideLayout" Target="../slideLayouts/slideLayout51.xml"/><Relationship Id="rId16" Type="http://schemas.openxmlformats.org/officeDocument/2006/relationships/image" Target="../media/image52.png"/><Relationship Id="rId1" Type="http://schemas.openxmlformats.org/officeDocument/2006/relationships/vmlDrawing" Target="../drawings/vmlDrawing18.vml"/><Relationship Id="rId6" Type="http://schemas.openxmlformats.org/officeDocument/2006/relationships/image" Target="../media/image68.png"/><Relationship Id="rId11" Type="http://schemas.openxmlformats.org/officeDocument/2006/relationships/image" Target="../media/image71.png"/><Relationship Id="rId5" Type="http://schemas.openxmlformats.org/officeDocument/2006/relationships/image" Target="../media/image67.png"/><Relationship Id="rId15" Type="http://schemas.openxmlformats.org/officeDocument/2006/relationships/image" Target="../media/image58.png"/><Relationship Id="rId10" Type="http://schemas.openxmlformats.org/officeDocument/2006/relationships/image" Target="../media/image70.png"/><Relationship Id="rId4" Type="http://schemas.openxmlformats.org/officeDocument/2006/relationships/image" Target="../media/image66.png"/><Relationship Id="rId9" Type="http://schemas.openxmlformats.org/officeDocument/2006/relationships/image" Target="../media/image69.png"/><Relationship Id="rId14" Type="http://schemas.openxmlformats.org/officeDocument/2006/relationships/image" Target="../media/image74.png"/></Relationships>
</file>

<file path=ppt/slides/_rels/slide88.xml.rels><?xml version="1.0" encoding="UTF-8" standalone="yes"?>
<Relationships xmlns="http://schemas.openxmlformats.org/package/2006/relationships"><Relationship Id="rId8" Type="http://schemas.openxmlformats.org/officeDocument/2006/relationships/oleObject" Target="../embeddings/oleObject29.bin"/><Relationship Id="rId13" Type="http://schemas.openxmlformats.org/officeDocument/2006/relationships/image" Target="../media/image62.jpeg"/><Relationship Id="rId18" Type="http://schemas.openxmlformats.org/officeDocument/2006/relationships/image" Target="../media/image65.png"/><Relationship Id="rId3" Type="http://schemas.openxmlformats.org/officeDocument/2006/relationships/image" Target="../media/image48.png"/><Relationship Id="rId21" Type="http://schemas.openxmlformats.org/officeDocument/2006/relationships/image" Target="../media/image52.png"/><Relationship Id="rId7" Type="http://schemas.openxmlformats.org/officeDocument/2006/relationships/image" Target="../media/image58.png"/><Relationship Id="rId12" Type="http://schemas.openxmlformats.org/officeDocument/2006/relationships/image" Target="../media/image61.png"/><Relationship Id="rId17" Type="http://schemas.openxmlformats.org/officeDocument/2006/relationships/image" Target="../media/image64.png"/><Relationship Id="rId2" Type="http://schemas.openxmlformats.org/officeDocument/2006/relationships/slideLayout" Target="../slideLayouts/slideLayout14.xml"/><Relationship Id="rId16" Type="http://schemas.openxmlformats.org/officeDocument/2006/relationships/image" Target="../media/image54.png"/><Relationship Id="rId20" Type="http://schemas.openxmlformats.org/officeDocument/2006/relationships/image" Target="../media/image51.png"/><Relationship Id="rId1" Type="http://schemas.openxmlformats.org/officeDocument/2006/relationships/vmlDrawing" Target="../drawings/vmlDrawing19.vml"/><Relationship Id="rId6" Type="http://schemas.openxmlformats.org/officeDocument/2006/relationships/image" Target="../media/image57.png"/><Relationship Id="rId11" Type="http://schemas.openxmlformats.org/officeDocument/2006/relationships/image" Target="../media/image60.png"/><Relationship Id="rId5" Type="http://schemas.openxmlformats.org/officeDocument/2006/relationships/image" Target="../media/image56.png"/><Relationship Id="rId15" Type="http://schemas.openxmlformats.org/officeDocument/2006/relationships/oleObject" Target="../embeddings/oleObject30.bin"/><Relationship Id="rId10" Type="http://schemas.openxmlformats.org/officeDocument/2006/relationships/image" Target="../media/image59.png"/><Relationship Id="rId19" Type="http://schemas.openxmlformats.org/officeDocument/2006/relationships/image" Target="../media/image50.png"/><Relationship Id="rId4" Type="http://schemas.openxmlformats.org/officeDocument/2006/relationships/image" Target="../media/image55.png"/><Relationship Id="rId9" Type="http://schemas.openxmlformats.org/officeDocument/2006/relationships/image" Target="../media/image53.png"/><Relationship Id="rId14" Type="http://schemas.openxmlformats.org/officeDocument/2006/relationships/image" Target="../media/image63.png"/></Relationships>
</file>

<file path=ppt/slides/_rels/slide8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85.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9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85.png"/><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2.xml"/></Relationships>
</file>

<file path=ppt/slides/_rels/slide97.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notesSlide" Target="../notesSlides/notesSlide46.xml"/><Relationship Id="rId7" Type="http://schemas.openxmlformats.org/officeDocument/2006/relationships/image" Target="../media/image156.png"/><Relationship Id="rId2" Type="http://schemas.openxmlformats.org/officeDocument/2006/relationships/slideLayout" Target="../slideLayouts/slideLayout8.xml"/><Relationship Id="rId1" Type="http://schemas.openxmlformats.org/officeDocument/2006/relationships/vmlDrawing" Target="../drawings/vmlDrawing20.vml"/><Relationship Id="rId6" Type="http://schemas.openxmlformats.org/officeDocument/2006/relationships/image" Target="../media/image155.png"/><Relationship Id="rId11" Type="http://schemas.openxmlformats.org/officeDocument/2006/relationships/image" Target="../media/image158.png"/><Relationship Id="rId5" Type="http://schemas.openxmlformats.org/officeDocument/2006/relationships/image" Target="../media/image154.png"/><Relationship Id="rId10" Type="http://schemas.openxmlformats.org/officeDocument/2006/relationships/image" Target="../media/image101.png"/><Relationship Id="rId4" Type="http://schemas.openxmlformats.org/officeDocument/2006/relationships/image" Target="../media/image153.png"/><Relationship Id="rId9" Type="http://schemas.openxmlformats.org/officeDocument/2006/relationships/oleObject" Target="../embeddings/oleObject31.bin"/></Relationships>
</file>

<file path=ppt/slides/_rels/slide9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8.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ctrTitle"/>
          </p:nvPr>
        </p:nvSpPr>
        <p:spPr>
          <a:xfrm>
            <a:off x="457200" y="352336"/>
            <a:ext cx="8577618" cy="1897381"/>
          </a:xfrm>
        </p:spPr>
        <p:txBody>
          <a:bodyPr/>
          <a:lstStyle/>
          <a:p>
            <a:r>
              <a:rPr lang="en-US" dirty="0" smtClean="0"/>
              <a:t>Trend Micro Deep Security</a:t>
            </a:r>
            <a:br>
              <a:rPr lang="en-US" dirty="0" smtClean="0"/>
            </a:br>
            <a:r>
              <a:rPr lang="en-US" sz="1050" dirty="0" smtClean="0"/>
              <a:t/>
            </a:r>
            <a:br>
              <a:rPr lang="en-US" sz="1050" dirty="0" smtClean="0"/>
            </a:br>
            <a:r>
              <a:rPr lang="en-US" dirty="0" smtClean="0"/>
              <a:t>					on </a:t>
            </a:r>
            <a:r>
              <a:rPr lang="en-US" dirty="0" err="1" smtClean="0"/>
              <a:t>Soft</a:t>
            </a:r>
            <a:r>
              <a:rPr lang="en-US" altLang="ja-JP" dirty="0" err="1" smtClean="0"/>
              <a:t>L</a:t>
            </a:r>
            <a:r>
              <a:rPr lang="en-US" dirty="0" err="1" smtClean="0"/>
              <a:t>ayer</a:t>
            </a:r>
            <a:r>
              <a:rPr lang="en-US" dirty="0" smtClean="0"/>
              <a:t> </a:t>
            </a:r>
            <a:r>
              <a:rPr lang="ja-JP" altLang="en-US" dirty="0" smtClean="0"/>
              <a:t>ハンズオンセミナー</a:t>
            </a:r>
            <a:endParaRPr dirty="0">
              <a:solidFill>
                <a:schemeClr val="tx2"/>
              </a:solidFill>
              <a:latin typeface="Calibri" charset="0"/>
              <a:ea typeface="ＭＳ Ｐゴシック" charset="0"/>
            </a:endParaRPr>
          </a:p>
        </p:txBody>
      </p:sp>
      <p:sp>
        <p:nvSpPr>
          <p:cNvPr id="19458" name="Subtitle 2"/>
          <p:cNvSpPr>
            <a:spLocks noGrp="1"/>
          </p:cNvSpPr>
          <p:nvPr>
            <p:ph type="subTitle" idx="1"/>
          </p:nvPr>
        </p:nvSpPr>
        <p:spPr>
          <a:xfrm>
            <a:off x="457200" y="2447700"/>
            <a:ext cx="4758590" cy="793605"/>
          </a:xfrm>
        </p:spPr>
        <p:txBody>
          <a:bodyPr>
            <a:noAutofit/>
          </a:bodyPr>
          <a:lstStyle/>
          <a:p>
            <a:pPr eaLnBrk="1" hangingPunct="1"/>
            <a:endParaRPr dirty="0">
              <a:latin typeface="Calibri" charset="0"/>
              <a:ea typeface="ＭＳ Ｐゴシック"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右矢印 55"/>
          <p:cNvSpPr/>
          <p:nvPr/>
        </p:nvSpPr>
        <p:spPr bwMode="auto">
          <a:xfrm rot="1159194">
            <a:off x="4809031" y="4285820"/>
            <a:ext cx="1157287" cy="482600"/>
          </a:xfrm>
          <a:prstGeom prst="rightArrow">
            <a:avLst/>
          </a:prstGeom>
          <a:solidFill>
            <a:srgbClr val="FF0000"/>
          </a:solidFill>
          <a:ln w="6350" cap="flat" cmpd="sng" algn="ctr">
            <a:solidFill>
              <a:schemeClr val="accent2"/>
            </a:solidFill>
            <a:prstDash val="solid"/>
            <a:round/>
            <a:headEnd type="none" w="med" len="med"/>
            <a:tailEnd type="none" w="med" len="med"/>
          </a:ln>
          <a:effectLst/>
        </p:spPr>
        <p:txBody>
          <a:bodyPr anchor="ctr"/>
          <a:lstStyle/>
          <a:p>
            <a:pPr algn="ctr">
              <a:defRPr/>
            </a:pPr>
            <a:endParaRPr lang="ja-JP" altLang="en-US">
              <a:solidFill>
                <a:srgbClr val="4D4D4F"/>
              </a:solidFill>
            </a:endParaRPr>
          </a:p>
        </p:txBody>
      </p:sp>
      <p:sp>
        <p:nvSpPr>
          <p:cNvPr id="75" name="角丸四角形 7"/>
          <p:cNvSpPr>
            <a:spLocks noChangeArrowheads="1"/>
          </p:cNvSpPr>
          <p:nvPr/>
        </p:nvSpPr>
        <p:spPr bwMode="auto">
          <a:xfrm>
            <a:off x="2162175" y="2963868"/>
            <a:ext cx="4451350" cy="2139951"/>
          </a:xfrm>
          <a:prstGeom prst="roundRect">
            <a:avLst>
              <a:gd name="adj" fmla="val 2338"/>
            </a:avLst>
          </a:prstGeom>
          <a:noFill/>
          <a:ln w="19050" algn="ctr">
            <a:solidFill>
              <a:schemeClr val="bg1">
                <a:lumMod val="65000"/>
              </a:schemeClr>
            </a:solidFill>
            <a:prstDash val="dash"/>
            <a:round/>
            <a:headEnd/>
            <a:tailEnd/>
          </a:ln>
        </p:spPr>
        <p:txBody>
          <a:bodyPr anchor="ctr"/>
          <a:lstStyle/>
          <a:p>
            <a:pPr algn="ctr">
              <a:defRPr/>
            </a:pPr>
            <a:endParaRPr lang="ja-JP" altLang="en-US">
              <a:solidFill>
                <a:srgbClr val="4D4D4F"/>
              </a:solidFill>
            </a:endParaRPr>
          </a:p>
        </p:txBody>
      </p:sp>
      <p:sp>
        <p:nvSpPr>
          <p:cNvPr id="62" name="角丸四角形 6"/>
          <p:cNvSpPr>
            <a:spLocks noChangeArrowheads="1"/>
          </p:cNvSpPr>
          <p:nvPr/>
        </p:nvSpPr>
        <p:spPr bwMode="auto">
          <a:xfrm>
            <a:off x="1989158" y="1678013"/>
            <a:ext cx="6810375" cy="3820329"/>
          </a:xfrm>
          <a:prstGeom prst="roundRect">
            <a:avLst>
              <a:gd name="adj" fmla="val 2338"/>
            </a:avLst>
          </a:prstGeom>
          <a:noFill/>
          <a:ln w="19050" algn="ctr">
            <a:solidFill>
              <a:schemeClr val="bg1">
                <a:lumMod val="65000"/>
              </a:schemeClr>
            </a:solidFill>
            <a:round/>
            <a:headEnd/>
            <a:tailEnd/>
          </a:ln>
          <a:extLst/>
        </p:spPr>
        <p:txBody>
          <a:bodyPr anchor="ctr"/>
          <a:lstStyle/>
          <a:p>
            <a:pPr algn="ctr">
              <a:defRPr/>
            </a:pPr>
            <a:endParaRPr lang="ja-JP" altLang="en-US">
              <a:solidFill>
                <a:srgbClr val="4D4D4F"/>
              </a:solidFill>
            </a:endParaRPr>
          </a:p>
        </p:txBody>
      </p:sp>
      <p:cxnSp>
        <p:nvCxnSpPr>
          <p:cNvPr id="28" name="Straight Connector 56"/>
          <p:cNvCxnSpPr/>
          <p:nvPr/>
        </p:nvCxnSpPr>
        <p:spPr>
          <a:xfrm flipH="1" flipV="1">
            <a:off x="2165350" y="3971928"/>
            <a:ext cx="5926138" cy="9525"/>
          </a:xfrm>
          <a:prstGeom prst="line">
            <a:avLst/>
          </a:prstGeom>
          <a:ln>
            <a:solidFill>
              <a:srgbClr val="414042"/>
            </a:solidFill>
          </a:ln>
        </p:spPr>
        <p:style>
          <a:lnRef idx="2">
            <a:schemeClr val="accent1"/>
          </a:lnRef>
          <a:fillRef idx="0">
            <a:schemeClr val="accent1"/>
          </a:fillRef>
          <a:effectRef idx="1">
            <a:schemeClr val="accent1"/>
          </a:effectRef>
          <a:fontRef idx="minor">
            <a:schemeClr val="tx1"/>
          </a:fontRef>
        </p:style>
      </p:cxnSp>
      <p:cxnSp>
        <p:nvCxnSpPr>
          <p:cNvPr id="42" name="Straight Connector 61"/>
          <p:cNvCxnSpPr/>
          <p:nvPr/>
        </p:nvCxnSpPr>
        <p:spPr>
          <a:xfrm flipH="1">
            <a:off x="695341" y="3971925"/>
            <a:ext cx="1533525" cy="0"/>
          </a:xfrm>
          <a:prstGeom prst="line">
            <a:avLst/>
          </a:prstGeom>
          <a:ln>
            <a:solidFill>
              <a:srgbClr val="414042"/>
            </a:solidFill>
          </a:ln>
        </p:spPr>
        <p:style>
          <a:lnRef idx="2">
            <a:schemeClr val="accent1"/>
          </a:lnRef>
          <a:fillRef idx="0">
            <a:schemeClr val="accent1"/>
          </a:fillRef>
          <a:effectRef idx="1">
            <a:schemeClr val="accent1"/>
          </a:effectRef>
          <a:fontRef idx="minor">
            <a:schemeClr val="tx1"/>
          </a:fontRef>
        </p:style>
      </p:cxnSp>
      <p:cxnSp>
        <p:nvCxnSpPr>
          <p:cNvPr id="45" name="Straight Connector 61"/>
          <p:cNvCxnSpPr/>
          <p:nvPr/>
        </p:nvCxnSpPr>
        <p:spPr>
          <a:xfrm flipH="1" flipV="1">
            <a:off x="712267" y="4033875"/>
            <a:ext cx="6350" cy="1592263"/>
          </a:xfrm>
          <a:prstGeom prst="line">
            <a:avLst/>
          </a:prstGeom>
          <a:ln>
            <a:solidFill>
              <a:srgbClr val="414042"/>
            </a:solidFill>
          </a:ln>
        </p:spPr>
        <p:style>
          <a:lnRef idx="2">
            <a:schemeClr val="accent1"/>
          </a:lnRef>
          <a:fillRef idx="0">
            <a:schemeClr val="accent1"/>
          </a:fillRef>
          <a:effectRef idx="1">
            <a:schemeClr val="accent1"/>
          </a:effectRef>
          <a:fontRef idx="minor">
            <a:schemeClr val="tx1"/>
          </a:fontRef>
        </p:style>
      </p:cxnSp>
      <p:sp>
        <p:nvSpPr>
          <p:cNvPr id="72" name="Text Box 5"/>
          <p:cNvSpPr txBox="1">
            <a:spLocks noChangeArrowheads="1"/>
          </p:cNvSpPr>
          <p:nvPr/>
        </p:nvSpPr>
        <p:spPr bwMode="auto">
          <a:xfrm>
            <a:off x="3248037" y="984251"/>
            <a:ext cx="5224463" cy="397032"/>
          </a:xfrm>
          <a:prstGeom prst="rect">
            <a:avLst/>
          </a:prstGeom>
          <a:noFill/>
          <a:ln>
            <a:noFill/>
          </a:ln>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lnSpc>
                <a:spcPct val="110000"/>
              </a:lnSpc>
              <a:defRPr/>
            </a:pPr>
            <a:endParaRPr kumimoji="0" lang="en-US" altLang="ja-JP" kern="0" dirty="0" smtClean="0">
              <a:solidFill>
                <a:srgbClr val="000000"/>
              </a:solidFill>
              <a:effectLst>
                <a:glow rad="101600">
                  <a:srgbClr val="FFFFFF">
                    <a:alpha val="75000"/>
                  </a:srgbClr>
                </a:glow>
              </a:effectLst>
              <a:latin typeface="Meiryo UI" pitchFamily="50" charset="-128"/>
              <a:ea typeface="Meiryo UI" pitchFamily="50" charset="-128"/>
              <a:cs typeface="Meiryo UI" pitchFamily="50" charset="-128"/>
            </a:endParaRPr>
          </a:p>
        </p:txBody>
      </p:sp>
      <p:sp>
        <p:nvSpPr>
          <p:cNvPr id="63" name="テキスト ボックス 62"/>
          <p:cNvSpPr txBox="1"/>
          <p:nvPr/>
        </p:nvSpPr>
        <p:spPr>
          <a:xfrm>
            <a:off x="1342437" y="1935775"/>
            <a:ext cx="1543373" cy="276999"/>
          </a:xfrm>
          <a:prstGeom prst="rect">
            <a:avLst/>
          </a:prstGeom>
          <a:solidFill>
            <a:schemeClr val="bg1"/>
          </a:solidFill>
          <a:effectLst>
            <a:softEdge rad="63500"/>
          </a:effectLst>
        </p:spPr>
        <p:txBody>
          <a:bodyPr>
            <a:spAutoFit/>
          </a:bodyPr>
          <a:lstStyle/>
          <a:p>
            <a:pPr algn="ctr">
              <a:defRPr/>
            </a:pPr>
            <a:r>
              <a:rPr lang="ja-JP" altLang="en-US" sz="1200" dirty="0">
                <a:ln w="1905"/>
                <a:solidFill>
                  <a:srgbClr val="000000">
                    <a:alpha val="46000"/>
                  </a:srgbClr>
                </a:solidFill>
                <a:effectLst>
                  <a:innerShdw blurRad="69850" dist="43180" dir="5400000">
                    <a:srgbClr val="000000">
                      <a:alpha val="65000"/>
                    </a:srgbClr>
                  </a:innerShdw>
                </a:effectLst>
                <a:latin typeface="ＭＳ ゴシック" panose="020B0609070205080204" pitchFamily="49" charset="-128"/>
                <a:ea typeface="ＭＳ ゴシック" panose="020B0609070205080204" pitchFamily="49" charset="-128"/>
              </a:rPr>
              <a:t>クラウドサービス</a:t>
            </a:r>
          </a:p>
        </p:txBody>
      </p:sp>
      <p:pic>
        <p:nvPicPr>
          <p:cNvPr id="24591" name="Picture 26" descr="MCj0433941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589" y="4921286"/>
            <a:ext cx="941586" cy="115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2" name="Picture 51" descr="C:\Users\SHASANO\Desktop\図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2617" y="3687763"/>
            <a:ext cx="757829"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円柱 81"/>
          <p:cNvSpPr/>
          <p:nvPr/>
        </p:nvSpPr>
        <p:spPr bwMode="auto">
          <a:xfrm>
            <a:off x="7958138" y="3557596"/>
            <a:ext cx="514350" cy="573087"/>
          </a:xfrm>
          <a:prstGeom prst="can">
            <a:avLst/>
          </a:prstGeom>
          <a:solidFill>
            <a:schemeClr val="bg2">
              <a:lumMod val="40000"/>
              <a:lumOff val="60000"/>
            </a:schemeClr>
          </a:solidFill>
          <a:ln w="6350" cap="flat" cmpd="sng" algn="ctr">
            <a:solidFill>
              <a:schemeClr val="bg1"/>
            </a:solidFill>
            <a:prstDash val="solid"/>
            <a:round/>
            <a:headEnd type="none" w="med" len="med"/>
            <a:tailEnd type="none" w="med" len="med"/>
          </a:ln>
          <a:effectLst/>
        </p:spPr>
        <p:txBody>
          <a:bodyPr anchor="ctr"/>
          <a:lstStyle/>
          <a:p>
            <a:pPr algn="ctr">
              <a:defRPr/>
            </a:pPr>
            <a:endParaRPr lang="ja-JP" altLang="en-US">
              <a:solidFill>
                <a:srgbClr val="4D4D4F"/>
              </a:solidFill>
            </a:endParaRPr>
          </a:p>
        </p:txBody>
      </p:sp>
      <p:sp>
        <p:nvSpPr>
          <p:cNvPr id="24599" name="円/楕円 3"/>
          <p:cNvSpPr>
            <a:spLocks noChangeArrowheads="1"/>
          </p:cNvSpPr>
          <p:nvPr/>
        </p:nvSpPr>
        <p:spPr bwMode="auto">
          <a:xfrm>
            <a:off x="1623237" y="3459199"/>
            <a:ext cx="731837" cy="947737"/>
          </a:xfrm>
          <a:prstGeom prst="ellipse">
            <a:avLst/>
          </a:prstGeom>
          <a:solidFill>
            <a:schemeClr val="bg1">
              <a:lumMod val="75000"/>
            </a:schemeClr>
          </a:solidFill>
          <a:ln>
            <a:noFill/>
          </a:ln>
          <a:extLst/>
        </p:spPr>
        <p:txBody>
          <a:bodyPr anchor="ctr"/>
          <a:lstStyle/>
          <a:p>
            <a:pPr algn="ctr"/>
            <a:r>
              <a:rPr lang="en-US" altLang="ja-JP">
                <a:solidFill>
                  <a:srgbClr val="FFFFFF"/>
                </a:solidFill>
              </a:rPr>
              <a:t>LB</a:t>
            </a:r>
            <a:endParaRPr lang="ja-JP" altLang="en-US">
              <a:solidFill>
                <a:srgbClr val="FFFFFF"/>
              </a:solidFill>
            </a:endParaRPr>
          </a:p>
        </p:txBody>
      </p:sp>
      <p:pic>
        <p:nvPicPr>
          <p:cNvPr id="24601" name="Picture 51" descr="C:\Users\SHASANO\Desktop\図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5330" y="1350965"/>
            <a:ext cx="898525" cy="654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テキスト ボックス 90"/>
          <p:cNvSpPr txBox="1"/>
          <p:nvPr/>
        </p:nvSpPr>
        <p:spPr>
          <a:xfrm>
            <a:off x="1961177" y="4826166"/>
            <a:ext cx="1543373" cy="276999"/>
          </a:xfrm>
          <a:prstGeom prst="rect">
            <a:avLst/>
          </a:prstGeom>
          <a:noFill/>
          <a:effectLst>
            <a:softEdge rad="63500"/>
          </a:effectLst>
        </p:spPr>
        <p:txBody>
          <a:bodyPr>
            <a:spAutoFit/>
          </a:bodyPr>
          <a:lstStyle/>
          <a:p>
            <a:pPr algn="ctr">
              <a:defRPr/>
            </a:pPr>
            <a:r>
              <a:rPr lang="en-US" altLang="ja-JP" sz="1200" dirty="0">
                <a:ln w="1905"/>
                <a:solidFill>
                  <a:srgbClr val="000000">
                    <a:alpha val="46000"/>
                  </a:srgbClr>
                </a:solidFill>
                <a:effectLst>
                  <a:innerShdw blurRad="69850" dist="43180" dir="5400000">
                    <a:srgbClr val="000000">
                      <a:alpha val="65000"/>
                    </a:srgbClr>
                  </a:innerShdw>
                </a:effectLst>
                <a:latin typeface="ＭＳ ゴシック" panose="020B0609070205080204" pitchFamily="49" charset="-128"/>
                <a:ea typeface="ＭＳ ゴシック" panose="020B0609070205080204" pitchFamily="49" charset="-128"/>
              </a:rPr>
              <a:t>Service Zone</a:t>
            </a:r>
            <a:endParaRPr lang="ja-JP" altLang="en-US" sz="1200" dirty="0">
              <a:ln w="1905"/>
              <a:solidFill>
                <a:srgbClr val="000000">
                  <a:alpha val="46000"/>
                </a:srgbClr>
              </a:solidFill>
              <a:effectLst>
                <a:innerShdw blurRad="69850" dist="43180" dir="5400000">
                  <a:srgbClr val="000000">
                    <a:alpha val="65000"/>
                  </a:srgbClr>
                </a:innerShdw>
              </a:effectLst>
              <a:latin typeface="ＭＳ ゴシック" panose="020B0609070205080204" pitchFamily="49" charset="-128"/>
              <a:ea typeface="ＭＳ ゴシック" panose="020B0609070205080204" pitchFamily="49" charset="-128"/>
            </a:endParaRPr>
          </a:p>
        </p:txBody>
      </p:sp>
      <p:sp>
        <p:nvSpPr>
          <p:cNvPr id="99" name="円柱 98"/>
          <p:cNvSpPr/>
          <p:nvPr/>
        </p:nvSpPr>
        <p:spPr bwMode="auto">
          <a:xfrm>
            <a:off x="8091488" y="3792575"/>
            <a:ext cx="514350" cy="573087"/>
          </a:xfrm>
          <a:prstGeom prst="can">
            <a:avLst/>
          </a:prstGeom>
          <a:solidFill>
            <a:schemeClr val="bg2">
              <a:lumMod val="40000"/>
              <a:lumOff val="60000"/>
            </a:schemeClr>
          </a:solidFill>
          <a:ln w="6350" cap="flat" cmpd="sng" algn="ctr">
            <a:solidFill>
              <a:schemeClr val="bg1"/>
            </a:solidFill>
            <a:prstDash val="solid"/>
            <a:round/>
            <a:headEnd type="none" w="med" len="med"/>
            <a:tailEnd type="none" w="med" len="med"/>
          </a:ln>
          <a:effectLst/>
        </p:spPr>
        <p:txBody>
          <a:bodyPr anchor="ctr"/>
          <a:lstStyle/>
          <a:p>
            <a:pPr algn="ctr">
              <a:defRPr/>
            </a:pPr>
            <a:endParaRPr lang="ja-JP" altLang="en-US">
              <a:solidFill>
                <a:srgbClr val="4D4D4F"/>
              </a:solidFill>
            </a:endParaRPr>
          </a:p>
        </p:txBody>
      </p:sp>
      <p:sp>
        <p:nvSpPr>
          <p:cNvPr id="100" name="円柱 99"/>
          <p:cNvSpPr/>
          <p:nvPr/>
        </p:nvSpPr>
        <p:spPr bwMode="auto">
          <a:xfrm>
            <a:off x="8215313" y="4014822"/>
            <a:ext cx="514350" cy="573087"/>
          </a:xfrm>
          <a:prstGeom prst="can">
            <a:avLst/>
          </a:prstGeom>
          <a:solidFill>
            <a:schemeClr val="bg2">
              <a:lumMod val="40000"/>
              <a:lumOff val="60000"/>
            </a:schemeClr>
          </a:solidFill>
          <a:ln w="6350" cap="flat" cmpd="sng" algn="ctr">
            <a:solidFill>
              <a:schemeClr val="bg1"/>
            </a:solidFill>
            <a:prstDash val="solid"/>
            <a:round/>
            <a:headEnd type="none" w="med" len="med"/>
            <a:tailEnd type="none" w="med" len="med"/>
          </a:ln>
          <a:effectLst/>
        </p:spPr>
        <p:txBody>
          <a:bodyPr anchor="ctr"/>
          <a:lstStyle/>
          <a:p>
            <a:pPr algn="ctr">
              <a:defRPr/>
            </a:pPr>
            <a:endParaRPr lang="ja-JP" altLang="en-US">
              <a:solidFill>
                <a:srgbClr val="4D4D4F"/>
              </a:solidFill>
            </a:endParaRPr>
          </a:p>
        </p:txBody>
      </p:sp>
      <p:sp>
        <p:nvSpPr>
          <p:cNvPr id="12" name="右矢印 11"/>
          <p:cNvSpPr/>
          <p:nvPr/>
        </p:nvSpPr>
        <p:spPr bwMode="auto">
          <a:xfrm rot="6829716">
            <a:off x="4209813" y="2673822"/>
            <a:ext cx="1048811" cy="481012"/>
          </a:xfrm>
          <a:prstGeom prst="rightArrow">
            <a:avLst/>
          </a:prstGeom>
          <a:solidFill>
            <a:srgbClr val="FF0000"/>
          </a:solidFill>
          <a:ln w="6350" cap="flat" cmpd="sng" algn="ctr">
            <a:noFill/>
            <a:prstDash val="solid"/>
            <a:round/>
            <a:headEnd type="none" w="med" len="med"/>
            <a:tailEnd type="none" w="med" len="med"/>
          </a:ln>
          <a:effectLst/>
        </p:spPr>
        <p:txBody>
          <a:bodyPr anchor="ctr"/>
          <a:lstStyle/>
          <a:p>
            <a:pPr algn="ctr">
              <a:defRPr/>
            </a:pPr>
            <a:endParaRPr lang="ja-JP" altLang="en-US">
              <a:solidFill>
                <a:srgbClr val="4D4D4F"/>
              </a:solidFill>
            </a:endParaRPr>
          </a:p>
        </p:txBody>
      </p:sp>
      <p:sp>
        <p:nvSpPr>
          <p:cNvPr id="71" name="角丸四角形 70"/>
          <p:cNvSpPr/>
          <p:nvPr/>
        </p:nvSpPr>
        <p:spPr bwMode="auto">
          <a:xfrm rot="5400000" flipV="1">
            <a:off x="5268455" y="-919841"/>
            <a:ext cx="1429809" cy="5923722"/>
          </a:xfrm>
          <a:prstGeom prst="roundRect">
            <a:avLst>
              <a:gd name="adj" fmla="val 7871"/>
            </a:avLst>
          </a:prstGeom>
          <a:gradFill flip="none" rotWithShape="1">
            <a:gsLst>
              <a:gs pos="0">
                <a:srgbClr val="FFFFEB"/>
              </a:gs>
              <a:gs pos="50000">
                <a:srgbClr val="E8AE4A">
                  <a:lumMod val="20000"/>
                  <a:lumOff val="80000"/>
                </a:srgbClr>
              </a:gs>
              <a:gs pos="100000">
                <a:srgbClr val="FFFFFF">
                  <a:lumMod val="75000"/>
                </a:srgbClr>
              </a:gs>
            </a:gsLst>
            <a:path path="circle">
              <a:fillToRect l="50000" t="50000" r="50000" b="50000"/>
            </a:path>
            <a:tileRect/>
          </a:gradFill>
          <a:ln w="6350" cap="flat" cmpd="sng" algn="ctr">
            <a:noFill/>
            <a:prstDash val="solid"/>
            <a:round/>
            <a:headEnd type="none" w="med" len="med"/>
            <a:tailEnd type="none" w="med" len="med"/>
          </a:ln>
          <a:effectLst/>
          <a:scene3d>
            <a:camera prst="orthographicFront">
              <a:rot lat="0" lon="0" rev="0"/>
            </a:camera>
            <a:lightRig rig="glow" dir="t">
              <a:rot lat="0" lon="0" rev="14100000"/>
            </a:lightRig>
          </a:scene3d>
          <a:sp3d prstMaterial="softEdge">
            <a:bevelT w="127000" prst="artDeco"/>
          </a:sp3d>
        </p:spPr>
        <p:txBody>
          <a:bodyPr anchor="ctr"/>
          <a:lstStyle/>
          <a:p>
            <a:pPr algn="ctr">
              <a:defRPr/>
            </a:pPr>
            <a:endParaRPr lang="ja-JP" altLang="en-US" kern="0" dirty="0">
              <a:solidFill>
                <a:sysClr val="windowText" lastClr="000000"/>
              </a:solidFill>
              <a:ea typeface="ＭＳ Ｐゴシック" charset="-128"/>
            </a:endParaRPr>
          </a:p>
        </p:txBody>
      </p:sp>
      <p:sp>
        <p:nvSpPr>
          <p:cNvPr id="73" name="Text Box 5"/>
          <p:cNvSpPr txBox="1">
            <a:spLocks noChangeArrowheads="1"/>
          </p:cNvSpPr>
          <p:nvPr/>
        </p:nvSpPr>
        <p:spPr bwMode="auto">
          <a:xfrm>
            <a:off x="3132138" y="1604590"/>
            <a:ext cx="5948582" cy="904863"/>
          </a:xfrm>
          <a:prstGeom prst="rect">
            <a:avLst/>
          </a:prstGeom>
          <a:noFill/>
          <a:ln>
            <a:noFill/>
          </a:ln>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marL="457200" indent="-457200" eaLnBrk="1" hangingPunct="1">
              <a:lnSpc>
                <a:spcPct val="110000"/>
              </a:lnSpc>
              <a:buFont typeface="+mj-lt"/>
              <a:buAutoNum type="arabicPeriod"/>
              <a:defRPr/>
            </a:pPr>
            <a:r>
              <a:rPr kumimoji="0" lang="ja-JP" altLang="en-US" sz="1600" kern="0" dirty="0">
                <a:solidFill>
                  <a:srgbClr val="000000"/>
                </a:solidFill>
                <a:effectLst>
                  <a:glow rad="101600">
                    <a:srgbClr val="FFFFFF">
                      <a:alpha val="75000"/>
                    </a:srgbClr>
                  </a:glow>
                </a:effectLst>
                <a:latin typeface="Meiryo UI" pitchFamily="50" charset="-128"/>
                <a:ea typeface="Meiryo UI" pitchFamily="50" charset="-128"/>
                <a:cs typeface="Meiryo UI" pitchFamily="50" charset="-128"/>
              </a:rPr>
              <a:t>インスタンスの増減に</a:t>
            </a:r>
            <a:r>
              <a:rPr kumimoji="0" lang="ja-JP" altLang="en-US" sz="1600" kern="0" dirty="0" smtClean="0">
                <a:solidFill>
                  <a:srgbClr val="000000"/>
                </a:solidFill>
                <a:effectLst>
                  <a:glow rad="101600">
                    <a:srgbClr val="FFFFFF">
                      <a:alpha val="75000"/>
                    </a:srgbClr>
                  </a:glow>
                </a:effectLst>
                <a:latin typeface="Meiryo UI" pitchFamily="50" charset="-128"/>
                <a:ea typeface="Meiryo UI" pitchFamily="50" charset="-128"/>
                <a:cs typeface="Meiryo UI" pitchFamily="50" charset="-128"/>
              </a:rPr>
              <a:t>対してボトルネックの考慮</a:t>
            </a:r>
            <a:r>
              <a:rPr kumimoji="0" lang="ja-JP" altLang="en-US" sz="1600" kern="0" dirty="0">
                <a:solidFill>
                  <a:srgbClr val="000000"/>
                </a:solidFill>
                <a:effectLst>
                  <a:glow rad="101600">
                    <a:srgbClr val="FFFFFF">
                      <a:alpha val="75000"/>
                    </a:srgbClr>
                  </a:glow>
                </a:effectLst>
                <a:latin typeface="Meiryo UI" pitchFamily="50" charset="-128"/>
                <a:ea typeface="Meiryo UI" pitchFamily="50" charset="-128"/>
                <a:cs typeface="Meiryo UI" pitchFamily="50" charset="-128"/>
              </a:rPr>
              <a:t>が不要</a:t>
            </a:r>
            <a:endParaRPr kumimoji="0" lang="en-US" altLang="ja-JP" sz="1600" kern="0" dirty="0">
              <a:solidFill>
                <a:srgbClr val="000000"/>
              </a:solidFill>
              <a:effectLst>
                <a:glow rad="101600">
                  <a:srgbClr val="FFFFFF">
                    <a:alpha val="75000"/>
                  </a:srgbClr>
                </a:glow>
              </a:effectLst>
              <a:latin typeface="Meiryo UI" pitchFamily="50" charset="-128"/>
              <a:ea typeface="Meiryo UI" pitchFamily="50" charset="-128"/>
              <a:cs typeface="Meiryo UI" pitchFamily="50" charset="-128"/>
            </a:endParaRPr>
          </a:p>
          <a:p>
            <a:pPr marL="457200" indent="-457200" eaLnBrk="1" hangingPunct="1">
              <a:lnSpc>
                <a:spcPct val="110000"/>
              </a:lnSpc>
              <a:buFont typeface="+mj-lt"/>
              <a:buAutoNum type="arabicPeriod"/>
              <a:defRPr/>
            </a:pPr>
            <a:r>
              <a:rPr kumimoji="0" lang="ja-JP" altLang="en-US" sz="1600" kern="0" dirty="0">
                <a:solidFill>
                  <a:srgbClr val="000000"/>
                </a:solidFill>
                <a:effectLst>
                  <a:glow rad="101600">
                    <a:srgbClr val="FFFFFF">
                      <a:alpha val="75000"/>
                    </a:srgbClr>
                  </a:glow>
                </a:effectLst>
                <a:latin typeface="Meiryo UI" pitchFamily="50" charset="-128"/>
                <a:ea typeface="Meiryo UI" pitchFamily="50" charset="-128"/>
                <a:cs typeface="Meiryo UI" pitchFamily="50" charset="-128"/>
              </a:rPr>
              <a:t>障害時の影響もインスタンス単位である</a:t>
            </a:r>
            <a:endParaRPr kumimoji="0" lang="en-US" altLang="ja-JP" sz="1600" kern="0" dirty="0">
              <a:solidFill>
                <a:srgbClr val="000000"/>
              </a:solidFill>
              <a:effectLst>
                <a:glow rad="101600">
                  <a:srgbClr val="FFFFFF">
                    <a:alpha val="75000"/>
                  </a:srgbClr>
                </a:glow>
              </a:effectLst>
              <a:latin typeface="Meiryo UI" pitchFamily="50" charset="-128"/>
              <a:ea typeface="Meiryo UI" pitchFamily="50" charset="-128"/>
              <a:cs typeface="Meiryo UI" pitchFamily="50" charset="-128"/>
            </a:endParaRPr>
          </a:p>
          <a:p>
            <a:pPr marL="457200" indent="-457200" eaLnBrk="1" hangingPunct="1">
              <a:lnSpc>
                <a:spcPct val="110000"/>
              </a:lnSpc>
              <a:buFont typeface="+mj-lt"/>
              <a:buAutoNum type="arabicPeriod"/>
              <a:defRPr/>
            </a:pPr>
            <a:r>
              <a:rPr kumimoji="0" lang="ja-JP" altLang="en-US" sz="1600" kern="0" dirty="0">
                <a:solidFill>
                  <a:srgbClr val="000000"/>
                </a:solidFill>
                <a:effectLst>
                  <a:glow rad="101600">
                    <a:srgbClr val="FFFFFF">
                      <a:alpha val="75000"/>
                    </a:srgbClr>
                  </a:glow>
                </a:effectLst>
                <a:latin typeface="Meiryo UI" pitchFamily="50" charset="-128"/>
                <a:ea typeface="Meiryo UI" pitchFamily="50" charset="-128"/>
                <a:cs typeface="Meiryo UI" pitchFamily="50" charset="-128"/>
              </a:rPr>
              <a:t>必要な時に必要なだけ </a:t>
            </a:r>
            <a:r>
              <a:rPr kumimoji="0" lang="en-US" altLang="ja-JP" sz="1600" kern="0" dirty="0">
                <a:solidFill>
                  <a:srgbClr val="000000"/>
                </a:solidFill>
                <a:effectLst>
                  <a:glow rad="101600">
                    <a:srgbClr val="FFFFFF">
                      <a:alpha val="75000"/>
                    </a:srgbClr>
                  </a:glow>
                </a:effectLst>
                <a:latin typeface="Meiryo UI" pitchFamily="50" charset="-128"/>
                <a:ea typeface="Meiryo UI" pitchFamily="50" charset="-128"/>
                <a:cs typeface="Meiryo UI" pitchFamily="50" charset="-128"/>
              </a:rPr>
              <a:t>= </a:t>
            </a:r>
            <a:r>
              <a:rPr kumimoji="0" lang="ja-JP" altLang="en-US" sz="1600" kern="0" dirty="0">
                <a:solidFill>
                  <a:srgbClr val="000000"/>
                </a:solidFill>
                <a:effectLst>
                  <a:glow rad="101600">
                    <a:srgbClr val="FFFFFF">
                      <a:alpha val="75000"/>
                    </a:srgbClr>
                  </a:glow>
                </a:effectLst>
                <a:latin typeface="Meiryo UI" pitchFamily="50" charset="-128"/>
                <a:ea typeface="Meiryo UI" pitchFamily="50" charset="-128"/>
                <a:cs typeface="Meiryo UI" pitchFamily="50" charset="-128"/>
              </a:rPr>
              <a:t>クラウド</a:t>
            </a:r>
            <a:r>
              <a:rPr kumimoji="0" lang="ja-JP" altLang="en-US" sz="1600" kern="0" dirty="0" smtClean="0">
                <a:solidFill>
                  <a:srgbClr val="000000"/>
                </a:solidFill>
                <a:effectLst>
                  <a:glow rad="101600">
                    <a:srgbClr val="FFFFFF">
                      <a:alpha val="75000"/>
                    </a:srgbClr>
                  </a:glow>
                </a:effectLst>
                <a:latin typeface="Meiryo UI" pitchFamily="50" charset="-128"/>
                <a:ea typeface="Meiryo UI" pitchFamily="50" charset="-128"/>
                <a:cs typeface="Meiryo UI" pitchFamily="50" charset="-128"/>
              </a:rPr>
              <a:t>向き</a:t>
            </a:r>
            <a:endParaRPr kumimoji="0" lang="en-US" altLang="ja-JP" sz="1600" kern="0" dirty="0">
              <a:solidFill>
                <a:srgbClr val="000000"/>
              </a:solidFill>
              <a:effectLst>
                <a:glow rad="101600">
                  <a:srgbClr val="FFFFFF">
                    <a:alpha val="75000"/>
                  </a:srgbClr>
                </a:glow>
              </a:effectLst>
              <a:latin typeface="Meiryo UI" pitchFamily="50" charset="-128"/>
              <a:ea typeface="Meiryo UI" pitchFamily="50" charset="-128"/>
              <a:cs typeface="Meiryo UI" pitchFamily="50" charset="-128"/>
            </a:endParaRPr>
          </a:p>
        </p:txBody>
      </p:sp>
      <p:pic>
        <p:nvPicPr>
          <p:cNvPr id="48" name="図 30" descr="router_500px.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47598" y="3540887"/>
            <a:ext cx="664782" cy="886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図 30" descr="router_500px.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20272" y="3528737"/>
            <a:ext cx="664782" cy="886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テキスト ボックス 51"/>
          <p:cNvSpPr txBox="1"/>
          <p:nvPr/>
        </p:nvSpPr>
        <p:spPr>
          <a:xfrm>
            <a:off x="5546018" y="3660961"/>
            <a:ext cx="713696" cy="400110"/>
          </a:xfrm>
          <a:prstGeom prst="rect">
            <a:avLst/>
          </a:prstGeom>
          <a:noFill/>
        </p:spPr>
        <p:txBody>
          <a:bodyPr wrap="square" rtlCol="0">
            <a:spAutoFit/>
          </a:bodyPr>
          <a:lstStyle/>
          <a:p>
            <a:pPr algn="ctr"/>
            <a:r>
              <a:rPr lang="en-US" altLang="ja-JP" sz="1000" b="1" dirty="0" smtClean="0">
                <a:solidFill>
                  <a:srgbClr val="FF0000"/>
                </a:solidFill>
                <a:effectLst>
                  <a:glow rad="254000">
                    <a:srgbClr val="FFFFFF">
                      <a:alpha val="60000"/>
                    </a:srgbClr>
                  </a:glow>
                </a:effectLst>
                <a:latin typeface="メイリオ" panose="020B0604030504040204" pitchFamily="50" charset="-128"/>
                <a:ea typeface="メイリオ" panose="020B0604030504040204" pitchFamily="50" charset="-128"/>
                <a:cs typeface="メイリオ" panose="020B0604030504040204" pitchFamily="50" charset="-128"/>
              </a:rPr>
              <a:t>App</a:t>
            </a:r>
            <a:r>
              <a:rPr lang="ja-JP" altLang="en-US" sz="1000" b="1" dirty="0" smtClean="0">
                <a:solidFill>
                  <a:srgbClr val="FF0000"/>
                </a:solidFill>
                <a:effectLst>
                  <a:glow rad="254000">
                    <a:srgbClr val="FFFFFF">
                      <a:alpha val="60000"/>
                    </a:srgbClr>
                  </a:glow>
                </a:effectLst>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000" b="1" dirty="0" smtClean="0">
                <a:solidFill>
                  <a:srgbClr val="FF0000"/>
                </a:solidFill>
                <a:effectLst>
                  <a:glow rad="254000">
                    <a:srgbClr val="FFFFFF">
                      <a:alpha val="60000"/>
                    </a:srgbClr>
                  </a:glow>
                </a:effectLst>
                <a:latin typeface="メイリオ" panose="020B0604030504040204" pitchFamily="50" charset="-128"/>
                <a:ea typeface="メイリオ" panose="020B0604030504040204" pitchFamily="50" charset="-128"/>
                <a:cs typeface="メイリオ" panose="020B0604030504040204" pitchFamily="50" charset="-128"/>
              </a:rPr>
              <a:t>Server</a:t>
            </a:r>
            <a:endParaRPr kumimoji="1" lang="ja-JP" altLang="en-US" sz="1000" b="1" dirty="0">
              <a:solidFill>
                <a:srgbClr val="FF0000"/>
              </a:solidFill>
              <a:effectLst>
                <a:glow rad="254000">
                  <a:srgbClr val="FFFFFF">
                    <a:alpha val="60000"/>
                  </a:srgbClr>
                </a:glow>
              </a:effectLst>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テキスト ボックス 52"/>
          <p:cNvSpPr txBox="1"/>
          <p:nvPr/>
        </p:nvSpPr>
        <p:spPr>
          <a:xfrm>
            <a:off x="7010689" y="3616819"/>
            <a:ext cx="658454" cy="400110"/>
          </a:xfrm>
          <a:prstGeom prst="rect">
            <a:avLst/>
          </a:prstGeom>
          <a:noFill/>
        </p:spPr>
        <p:txBody>
          <a:bodyPr wrap="square" rtlCol="0">
            <a:spAutoFit/>
          </a:bodyPr>
          <a:lstStyle/>
          <a:p>
            <a:pPr algn="ctr"/>
            <a:r>
              <a:rPr lang="en-US" altLang="ja-JP" sz="1000" b="1" dirty="0" smtClean="0">
                <a:solidFill>
                  <a:srgbClr val="FF0000"/>
                </a:solidFill>
                <a:effectLst>
                  <a:glow rad="254000">
                    <a:srgbClr val="FFFFFF">
                      <a:alpha val="60000"/>
                    </a:srgbClr>
                  </a:glow>
                </a:effectLst>
                <a:latin typeface="メイリオ" panose="020B0604030504040204" pitchFamily="50" charset="-128"/>
                <a:ea typeface="メイリオ" panose="020B0604030504040204" pitchFamily="50" charset="-128"/>
                <a:cs typeface="メイリオ" panose="020B0604030504040204" pitchFamily="50" charset="-128"/>
              </a:rPr>
              <a:t>DB</a:t>
            </a:r>
            <a:r>
              <a:rPr lang="ja-JP" altLang="en-US" sz="1000" b="1" dirty="0" smtClean="0">
                <a:solidFill>
                  <a:srgbClr val="FF0000"/>
                </a:solidFill>
                <a:effectLst>
                  <a:glow rad="254000">
                    <a:srgbClr val="FFFFFF">
                      <a:alpha val="60000"/>
                    </a:srgbClr>
                  </a:glow>
                </a:effectLst>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000" b="1" dirty="0" smtClean="0">
                <a:solidFill>
                  <a:srgbClr val="FF0000"/>
                </a:solidFill>
                <a:effectLst>
                  <a:glow rad="254000">
                    <a:srgbClr val="FFFFFF">
                      <a:alpha val="60000"/>
                    </a:srgbClr>
                  </a:glow>
                </a:effectLst>
                <a:latin typeface="メイリオ" panose="020B0604030504040204" pitchFamily="50" charset="-128"/>
                <a:ea typeface="メイリオ" panose="020B0604030504040204" pitchFamily="50" charset="-128"/>
                <a:cs typeface="メイリオ" panose="020B0604030504040204" pitchFamily="50" charset="-128"/>
              </a:rPr>
              <a:t>Server</a:t>
            </a:r>
            <a:endParaRPr kumimoji="1" lang="ja-JP" altLang="en-US" sz="1000" b="1" dirty="0">
              <a:solidFill>
                <a:srgbClr val="FF0000"/>
              </a:solidFill>
              <a:effectLst>
                <a:glow rad="254000">
                  <a:srgbClr val="FFFFFF">
                    <a:alpha val="60000"/>
                  </a:srgbClr>
                </a:glow>
              </a:effectLst>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 name="グループ化 5"/>
          <p:cNvGrpSpPr/>
          <p:nvPr/>
        </p:nvGrpSpPr>
        <p:grpSpPr>
          <a:xfrm>
            <a:off x="3781733" y="3206081"/>
            <a:ext cx="1346717" cy="1503112"/>
            <a:chOff x="4033838" y="-1163091"/>
            <a:chExt cx="1346717" cy="1127334"/>
          </a:xfrm>
        </p:grpSpPr>
        <p:pic>
          <p:nvPicPr>
            <p:cNvPr id="46" name="図 30" descr="router_500px.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33838" y="-1163091"/>
              <a:ext cx="664782" cy="664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図 30" descr="router_500px.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69094" y="-916565"/>
              <a:ext cx="664782" cy="664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テキスト ボックス 50"/>
            <p:cNvSpPr txBox="1"/>
            <p:nvPr/>
          </p:nvSpPr>
          <p:spPr>
            <a:xfrm>
              <a:off x="4246783" y="-841903"/>
              <a:ext cx="739555" cy="300083"/>
            </a:xfrm>
            <a:prstGeom prst="rect">
              <a:avLst/>
            </a:prstGeom>
            <a:noFill/>
          </p:spPr>
          <p:txBody>
            <a:bodyPr wrap="square" rtlCol="0">
              <a:spAutoFit/>
            </a:bodyPr>
            <a:lstStyle/>
            <a:p>
              <a:pPr algn="ctr"/>
              <a:r>
                <a:rPr kumimoji="1" lang="en-US" altLang="ja-JP" sz="1000" b="1" dirty="0" smtClean="0">
                  <a:solidFill>
                    <a:srgbClr val="FF0000"/>
                  </a:solidFill>
                  <a:effectLst>
                    <a:glow rad="254000">
                      <a:srgbClr val="FFFFFF">
                        <a:alpha val="60000"/>
                      </a:srgbClr>
                    </a:glow>
                  </a:effectLst>
                  <a:latin typeface="メイリオ" panose="020B0604030504040204" pitchFamily="50" charset="-128"/>
                  <a:ea typeface="メイリオ" panose="020B0604030504040204" pitchFamily="50" charset="-128"/>
                  <a:cs typeface="メイリオ" panose="020B0604030504040204" pitchFamily="50" charset="-128"/>
                </a:rPr>
                <a:t>Web</a:t>
              </a:r>
              <a:r>
                <a:rPr lang="ja-JP" altLang="en-US" sz="1000" b="1" dirty="0">
                  <a:solidFill>
                    <a:srgbClr val="FF0000"/>
                  </a:solidFill>
                  <a:effectLst>
                    <a:glow rad="254000">
                      <a:srgbClr val="FFFFFF">
                        <a:alpha val="60000"/>
                      </a:srgbClr>
                    </a:glow>
                  </a:effectLst>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000" b="1" dirty="0" smtClean="0">
                  <a:solidFill>
                    <a:srgbClr val="FF0000"/>
                  </a:solidFill>
                  <a:effectLst>
                    <a:glow rad="254000">
                      <a:srgbClr val="FFFFFF">
                        <a:alpha val="60000"/>
                      </a:srgbClr>
                    </a:glow>
                  </a:effectLst>
                  <a:latin typeface="メイリオ" panose="020B0604030504040204" pitchFamily="50" charset="-128"/>
                  <a:ea typeface="メイリオ" panose="020B0604030504040204" pitchFamily="50" charset="-128"/>
                  <a:cs typeface="メイリオ" panose="020B0604030504040204" pitchFamily="50" charset="-128"/>
                </a:rPr>
                <a:t>Server</a:t>
              </a:r>
              <a:endParaRPr kumimoji="1" lang="ja-JP" altLang="en-US" sz="1000" b="1" dirty="0">
                <a:solidFill>
                  <a:srgbClr val="FF0000"/>
                </a:solidFill>
                <a:effectLst>
                  <a:glow rad="254000">
                    <a:srgbClr val="FFFFFF">
                      <a:alpha val="60000"/>
                    </a:srgbClr>
                  </a:glow>
                </a:effectLst>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54" name="図 30" descr="router_500px.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15773" y="-700539"/>
              <a:ext cx="664782" cy="664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0" name="図 79" descr="1284404412.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20090" y="4129088"/>
            <a:ext cx="447354"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図 79" descr="1284404412.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12995" y="3786188"/>
            <a:ext cx="447354"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図 79" descr="1284404412.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07119" y="4440092"/>
            <a:ext cx="447354"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角丸四角形 2"/>
          <p:cNvSpPr>
            <a:spLocks noChangeArrowheads="1"/>
          </p:cNvSpPr>
          <p:nvPr/>
        </p:nvSpPr>
        <p:spPr bwMode="auto">
          <a:xfrm>
            <a:off x="5946797" y="4725145"/>
            <a:ext cx="3109913" cy="1855787"/>
          </a:xfrm>
          <a:prstGeom prst="roundRect">
            <a:avLst>
              <a:gd name="adj" fmla="val 7144"/>
            </a:avLst>
          </a:prstGeom>
          <a:solidFill>
            <a:srgbClr val="FF0000"/>
          </a:solidFill>
          <a:ln>
            <a:headEnd/>
            <a:tailEnd/>
          </a:ln>
        </p:spPr>
        <p:style>
          <a:lnRef idx="3">
            <a:schemeClr val="lt1"/>
          </a:lnRef>
          <a:fillRef idx="1">
            <a:schemeClr val="accent2"/>
          </a:fillRef>
          <a:effectRef idx="1">
            <a:schemeClr val="accent2"/>
          </a:effectRef>
          <a:fontRef idx="minor">
            <a:schemeClr val="lt1"/>
          </a:fontRef>
        </p:style>
        <p:txBody>
          <a:bodyPr anchor="ctr"/>
          <a:lstStyle/>
          <a:p>
            <a:pPr algn="ctr"/>
            <a:r>
              <a:rPr lang="ja-JP" altLang="en-US" sz="2800" b="1" dirty="0"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クラウド上での</a:t>
            </a:r>
            <a:r>
              <a:rPr lang="en-US" altLang="ja-JP" sz="2800" b="1" dirty="0"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
            </a:r>
            <a:br>
              <a:rPr lang="en-US" altLang="ja-JP" sz="2800" b="1" dirty="0"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br>
            <a:r>
              <a:rPr lang="ja-JP" altLang="en-US" sz="2800" b="1" dirty="0"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セキュリティ対策は</a:t>
            </a:r>
            <a:r>
              <a:rPr lang="en-US" altLang="ja-JP" sz="2800" b="1" dirty="0">
                <a:solidFill>
                  <a:srgbClr val="FFFFFF"/>
                </a:solidFill>
                <a:latin typeface="Meiryo UI" panose="020B0604030504040204" pitchFamily="50" charset="-128"/>
                <a:ea typeface="Meiryo UI" panose="020B0604030504040204" pitchFamily="50" charset="-128"/>
                <a:cs typeface="Meiryo UI" panose="020B0604030504040204" pitchFamily="50" charset="-128"/>
              </a:rPr>
              <a:t/>
            </a:r>
            <a:br>
              <a:rPr lang="en-US" altLang="ja-JP" sz="2800" b="1" dirty="0">
                <a:solidFill>
                  <a:srgbClr val="FFFFFF"/>
                </a:solidFill>
                <a:latin typeface="Meiryo UI" panose="020B0604030504040204" pitchFamily="50" charset="-128"/>
                <a:ea typeface="Meiryo UI" panose="020B0604030504040204" pitchFamily="50" charset="-128"/>
                <a:cs typeface="Meiryo UI" panose="020B0604030504040204" pitchFamily="50" charset="-128"/>
              </a:rPr>
            </a:br>
            <a:r>
              <a:rPr lang="ja-JP" altLang="en-US" sz="2800" b="1" dirty="0">
                <a:solidFill>
                  <a:srgbClr val="FFFFFF"/>
                </a:solidFill>
                <a:latin typeface="Meiryo UI" panose="020B0604030504040204" pitchFamily="50" charset="-128"/>
                <a:ea typeface="Meiryo UI" panose="020B0604030504040204" pitchFamily="50" charset="-128"/>
                <a:cs typeface="Meiryo UI" panose="020B0604030504040204" pitchFamily="50" charset="-128"/>
              </a:rPr>
              <a:t>ホスト</a:t>
            </a:r>
            <a:r>
              <a:rPr lang="ja-JP" altLang="en-US" sz="2800" b="1" dirty="0"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型</a:t>
            </a:r>
            <a:r>
              <a:rPr lang="ja-JP" altLang="en-US" sz="2800" b="1" dirty="0">
                <a:solidFill>
                  <a:srgbClr val="FFFFFF"/>
                </a:solidFill>
                <a:latin typeface="Meiryo UI" panose="020B0604030504040204" pitchFamily="50" charset="-128"/>
                <a:ea typeface="Meiryo UI" panose="020B0604030504040204" pitchFamily="50" charset="-128"/>
                <a:cs typeface="Meiryo UI" panose="020B0604030504040204" pitchFamily="50" charset="-128"/>
              </a:rPr>
              <a:t>が最適</a:t>
            </a:r>
            <a:r>
              <a:rPr lang="en-US" altLang="ja-JP" sz="2800" b="1" dirty="0">
                <a:solidFill>
                  <a:srgbClr val="FFFFFF"/>
                </a:solidFill>
                <a:latin typeface="Meiryo UI" panose="020B0604030504040204" pitchFamily="50" charset="-128"/>
                <a:ea typeface="Meiryo UI" panose="020B0604030504040204" pitchFamily="50" charset="-128"/>
                <a:cs typeface="Meiryo UI" panose="020B0604030504040204" pitchFamily="50" charset="-128"/>
              </a:rPr>
              <a:t>!!</a:t>
            </a:r>
            <a:endParaRPr lang="ja-JP" altLang="en-US" sz="2800" b="1" dirty="0">
              <a:solidFill>
                <a:srgbClr val="FFFFFF"/>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0" name="タイトル 3"/>
          <p:cNvSpPr txBox="1">
            <a:spLocks/>
          </p:cNvSpPr>
          <p:nvPr/>
        </p:nvSpPr>
        <p:spPr bwMode="auto">
          <a:xfrm>
            <a:off x="201928" y="143125"/>
            <a:ext cx="8486144"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600" b="1">
                <a:solidFill>
                  <a:schemeClr val="tx1"/>
                </a:solidFill>
                <a:latin typeface="Arial" charset="0"/>
                <a:ea typeface="ＭＳ Ｐゴシック" pitchFamily="50" charset="-128"/>
              </a:defRPr>
            </a:lvl1pPr>
            <a:lvl2pPr marL="742950" indent="-285750" eaLnBrk="0" hangingPunct="0">
              <a:defRPr sz="1600" b="1">
                <a:solidFill>
                  <a:schemeClr val="tx1"/>
                </a:solidFill>
                <a:latin typeface="Arial" charset="0"/>
                <a:ea typeface="ＭＳ Ｐゴシック" pitchFamily="50" charset="-128"/>
              </a:defRPr>
            </a:lvl2pPr>
            <a:lvl3pPr marL="1143000" indent="-228600" eaLnBrk="0" hangingPunct="0">
              <a:defRPr sz="1600" b="1">
                <a:solidFill>
                  <a:schemeClr val="tx1"/>
                </a:solidFill>
                <a:latin typeface="Arial" charset="0"/>
                <a:ea typeface="ＭＳ Ｐゴシック" pitchFamily="50" charset="-128"/>
              </a:defRPr>
            </a:lvl3pPr>
            <a:lvl4pPr marL="1600200" indent="-228600" eaLnBrk="0" hangingPunct="0">
              <a:defRPr sz="1600" b="1">
                <a:solidFill>
                  <a:schemeClr val="tx1"/>
                </a:solidFill>
                <a:latin typeface="Arial" charset="0"/>
                <a:ea typeface="ＭＳ Ｐゴシック" pitchFamily="50" charset="-128"/>
              </a:defRPr>
            </a:lvl4pPr>
            <a:lvl5pPr marL="2057400" indent="-228600" eaLnBrk="0" hangingPunct="0">
              <a:defRPr sz="1600" b="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sz="1600" b="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sz="1600" b="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sz="1600" b="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sz="1600" b="1">
                <a:solidFill>
                  <a:schemeClr val="tx1"/>
                </a:solidFill>
                <a:latin typeface="Arial" charset="0"/>
                <a:ea typeface="ＭＳ Ｐゴシック" pitchFamily="50" charset="-128"/>
              </a:defRPr>
            </a:lvl9pPr>
          </a:lstStyle>
          <a:p>
            <a:r>
              <a:rPr lang="ja-JP" altLang="en-US" sz="2800" b="0" dirty="0" smtClean="0">
                <a:solidFill>
                  <a:srgbClr val="C00000"/>
                </a:solidFill>
                <a:latin typeface="メイリオ"/>
                <a:ea typeface="メイリオ"/>
                <a:cs typeface="Meiryo UI" pitchFamily="50" charset="-128"/>
              </a:rPr>
              <a:t>クラウド環境におけるゲートウェイ型 </a:t>
            </a:r>
            <a:r>
              <a:rPr lang="en-US" altLang="ja-JP" sz="2800" b="0" dirty="0" smtClean="0">
                <a:solidFill>
                  <a:srgbClr val="C00000"/>
                </a:solidFill>
                <a:latin typeface="メイリオ"/>
                <a:ea typeface="メイリオ"/>
                <a:cs typeface="Meiryo UI" pitchFamily="50" charset="-128"/>
              </a:rPr>
              <a:t>VS </a:t>
            </a:r>
            <a:r>
              <a:rPr lang="ja-JP" altLang="en-US" sz="2800" b="0" dirty="0" smtClean="0">
                <a:solidFill>
                  <a:srgbClr val="C00000"/>
                </a:solidFill>
                <a:latin typeface="メイリオ"/>
                <a:ea typeface="メイリオ"/>
                <a:cs typeface="Meiryo UI" pitchFamily="50" charset="-128"/>
              </a:rPr>
              <a:t>ホスト型</a:t>
            </a:r>
            <a:endParaRPr lang="en-US" altLang="ja-JP" sz="2800" b="0" dirty="0" smtClean="0">
              <a:solidFill>
                <a:srgbClr val="C00000"/>
              </a:solidFill>
              <a:latin typeface="メイリオ"/>
              <a:ea typeface="メイリオ"/>
              <a:cs typeface="Meiryo UI" pitchFamily="50" charset="-128"/>
            </a:endParaRPr>
          </a:p>
        </p:txBody>
      </p:sp>
      <p:sp>
        <p:nvSpPr>
          <p:cNvPr id="61" name="テキスト ボックス 25"/>
          <p:cNvSpPr txBox="1"/>
          <p:nvPr/>
        </p:nvSpPr>
        <p:spPr>
          <a:xfrm>
            <a:off x="3005138" y="829676"/>
            <a:ext cx="4513262"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2800" b="1" i="0" u="none" strike="noStrike" kern="0" cap="none" spc="0" normalizeH="0" baseline="0" noProof="0" dirty="0" smtClean="0">
                <a:ln>
                  <a:noFill/>
                </a:ln>
                <a:solidFill>
                  <a:schemeClr val="tx1">
                    <a:lumMod val="75000"/>
                  </a:schemeClr>
                </a:solidFill>
                <a:effectLst/>
                <a:uLnTx/>
                <a:uFillTx/>
                <a:latin typeface="Meiryo UI" panose="020B0604030504040204" pitchFamily="50" charset="-128"/>
                <a:ea typeface="Meiryo UI" panose="020B0604030504040204" pitchFamily="50" charset="-128"/>
                <a:cs typeface="Meiryo UI" panose="020B0604030504040204" pitchFamily="50" charset="-128"/>
              </a:rPr>
              <a:t>ホスト型の場合・・・</a:t>
            </a:r>
            <a:endParaRPr kumimoji="1" lang="ja-JP" altLang="en-US" sz="2800" b="1" i="0" u="none" strike="noStrike" kern="0" cap="none" spc="0" normalizeH="0" baseline="0" noProof="0" dirty="0">
              <a:ln>
                <a:noFill/>
              </a:ln>
              <a:solidFill>
                <a:schemeClr val="tx1">
                  <a:lumMod val="75000"/>
                </a:schemeClr>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38808971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dissolve">
                                      <p:cBhvr>
                                        <p:cTn id="7" dur="500"/>
                                        <p:tgtEl>
                                          <p:spTgt spid="73"/>
                                        </p:tgtEl>
                                      </p:cBhvr>
                                    </p:animEffect>
                                  </p:childTnLst>
                                </p:cTn>
                              </p:par>
                              <p:par>
                                <p:cTn id="8" presetID="9" presetClass="entr" presetSubtype="0" fill="hold"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dissolve">
                                      <p:cBhvr>
                                        <p:cTn id="10" dur="500"/>
                                        <p:tgtEl>
                                          <p:spTgt spid="7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56"/>
                                        </p:tgtEl>
                                        <p:attrNameLst>
                                          <p:attrName>style.visibility</p:attrName>
                                        </p:attrNameLst>
                                      </p:cBhvr>
                                      <p:to>
                                        <p:strVal val="visible"/>
                                      </p:to>
                                    </p:set>
                                    <p:anim calcmode="lin" valueType="num">
                                      <p:cBhvr>
                                        <p:cTn id="18" dur="500" fill="hold"/>
                                        <p:tgtEl>
                                          <p:spTgt spid="56"/>
                                        </p:tgtEl>
                                        <p:attrNameLst>
                                          <p:attrName>ppt_w</p:attrName>
                                        </p:attrNameLst>
                                      </p:cBhvr>
                                      <p:tavLst>
                                        <p:tav tm="0">
                                          <p:val>
                                            <p:fltVal val="0"/>
                                          </p:val>
                                        </p:tav>
                                        <p:tav tm="100000">
                                          <p:val>
                                            <p:strVal val="#ppt_w"/>
                                          </p:val>
                                        </p:tav>
                                      </p:tavLst>
                                    </p:anim>
                                    <p:anim calcmode="lin" valueType="num">
                                      <p:cBhvr>
                                        <p:cTn id="19" dur="500" fill="hold"/>
                                        <p:tgtEl>
                                          <p:spTgt spid="56"/>
                                        </p:tgtEl>
                                        <p:attrNameLst>
                                          <p:attrName>ppt_h</p:attrName>
                                        </p:attrNameLst>
                                      </p:cBhvr>
                                      <p:tavLst>
                                        <p:tav tm="0">
                                          <p:val>
                                            <p:fltVal val="0"/>
                                          </p:val>
                                        </p:tav>
                                        <p:tav tm="100000">
                                          <p:val>
                                            <p:strVal val="#ppt_h"/>
                                          </p:val>
                                        </p:tav>
                                      </p:tavLst>
                                    </p:anim>
                                    <p:animEffect transition="in" filter="fade">
                                      <p:cBhvr>
                                        <p:cTn id="20" dur="500"/>
                                        <p:tgtEl>
                                          <p:spTgt spid="56"/>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anim calcmode="lin" valueType="num">
                                      <p:cBhvr>
                                        <p:cTn id="23" dur="500" fill="hold"/>
                                        <p:tgtEl>
                                          <p:spTgt spid="55"/>
                                        </p:tgtEl>
                                        <p:attrNameLst>
                                          <p:attrName>ppt_w</p:attrName>
                                        </p:attrNameLst>
                                      </p:cBhvr>
                                      <p:tavLst>
                                        <p:tav tm="0">
                                          <p:val>
                                            <p:fltVal val="0"/>
                                          </p:val>
                                        </p:tav>
                                        <p:tav tm="100000">
                                          <p:val>
                                            <p:strVal val="#ppt_w"/>
                                          </p:val>
                                        </p:tav>
                                      </p:tavLst>
                                    </p:anim>
                                    <p:anim calcmode="lin" valueType="num">
                                      <p:cBhvr>
                                        <p:cTn id="24" dur="500" fill="hold"/>
                                        <p:tgtEl>
                                          <p:spTgt spid="55"/>
                                        </p:tgtEl>
                                        <p:attrNameLst>
                                          <p:attrName>ppt_h</p:attrName>
                                        </p:attrNameLst>
                                      </p:cBhvr>
                                      <p:tavLst>
                                        <p:tav tm="0">
                                          <p:val>
                                            <p:fltVal val="0"/>
                                          </p:val>
                                        </p:tav>
                                        <p:tav tm="100000">
                                          <p:val>
                                            <p:strVal val="#ppt_h"/>
                                          </p:val>
                                        </p:tav>
                                      </p:tavLst>
                                    </p:anim>
                                    <p:animEffect transition="in" filter="fade">
                                      <p:cBhvr>
                                        <p:cTn id="25"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12" grpId="0" animBg="1"/>
      <p:bldP spid="55"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推奨設定の検索で</a:t>
            </a:r>
            <a:r>
              <a:rPr lang="ja-JP" altLang="en-US" dirty="0"/>
              <a:t>、</a:t>
            </a:r>
            <a:r>
              <a:rPr lang="ja-JP" altLang="en-US" dirty="0" smtClean="0"/>
              <a:t>運用</a:t>
            </a:r>
            <a:r>
              <a:rPr lang="ja-JP" altLang="en-US" dirty="0"/>
              <a:t>工数</a:t>
            </a:r>
            <a:r>
              <a:rPr lang="ja-JP" altLang="en-US" dirty="0" smtClean="0"/>
              <a:t>を</a:t>
            </a:r>
            <a:r>
              <a:rPr lang="ja-JP" altLang="en-US" dirty="0"/>
              <a:t>軽減</a:t>
            </a:r>
            <a:r>
              <a:rPr kumimoji="1" lang="ja-JP" altLang="en-US" dirty="0" smtClean="0">
                <a:latin typeface="Meiryo UI" panose="020B0604030504040204" pitchFamily="50" charset="-128"/>
                <a:ea typeface="Meiryo UI" panose="020B0604030504040204" pitchFamily="50" charset="-128"/>
                <a:cs typeface="Meiryo UI" panose="020B0604030504040204" pitchFamily="50" charset="-128"/>
              </a:rPr>
              <a:t>　</a:t>
            </a:r>
            <a:endParaRPr kumimoji="1" lang="ja-JP" altLang="en-US" dirty="0">
              <a:latin typeface="Meiryo UI" panose="020B0604030504040204" pitchFamily="50" charset="-128"/>
              <a:ea typeface="Meiryo UI" panose="020B0604030504040204" pitchFamily="50" charset="-128"/>
              <a:cs typeface="Meiryo UI" panose="020B0604030504040204" pitchFamily="50" charset="-128"/>
            </a:endParaRPr>
          </a:p>
        </p:txBody>
      </p:sp>
      <p:pic>
        <p:nvPicPr>
          <p:cNvPr id="3" name="Picture 2" descr="\\jp.trendnet.org\Group\Marketing\DCMKTG\Common\fukui\DeepSecurity\素材\仮想パとリコメン４コマ\we02idf__012be1120403jp.png"/>
          <p:cNvPicPr>
            <a:picLocks noChangeAspect="1" noChangeArrowheads="1"/>
          </p:cNvPicPr>
          <p:nvPr/>
        </p:nvPicPr>
        <p:blipFill>
          <a:blip r:embed="rId3" cstate="email">
            <a:extLst>
              <a:ext uri="{BEBA8EAE-BF5A-486C-A8C5-ECC9F3942E4B}">
                <a14:imgProps xmlns:a14="http://schemas.microsoft.com/office/drawing/2010/main">
                  <a14:imgLayer r:embed="rId4">
                    <a14:imgEffect>
                      <a14:sharpenSoften amount="25000"/>
                    </a14:imgEffect>
                  </a14:imgLayer>
                </a14:imgProps>
              </a:ext>
            </a:extLst>
          </a:blip>
          <a:srcRect/>
          <a:stretch>
            <a:fillRect/>
          </a:stretch>
        </p:blipFill>
        <p:spPr bwMode="auto">
          <a:xfrm>
            <a:off x="943340" y="2051685"/>
            <a:ext cx="7216448" cy="4622184"/>
          </a:xfrm>
          <a:prstGeom prst="rect">
            <a:avLst/>
          </a:prstGeom>
          <a:noFill/>
          <a:ln w="9525">
            <a:noFill/>
            <a:miter lim="800000"/>
            <a:headEnd/>
            <a:tailEnd/>
          </a:ln>
        </p:spPr>
      </p:pic>
      <p:sp>
        <p:nvSpPr>
          <p:cNvPr id="4" name="タイトル 1"/>
          <p:cNvSpPr txBox="1">
            <a:spLocks/>
          </p:cNvSpPr>
          <p:nvPr/>
        </p:nvSpPr>
        <p:spPr bwMode="auto">
          <a:xfrm>
            <a:off x="608800" y="863439"/>
            <a:ext cx="8643720" cy="64519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fontScale="97500"/>
          </a:bodyPr>
          <a:lstStyle>
            <a:lvl1pPr algn="l" rtl="0" eaLnBrk="1" fontAlgn="base" hangingPunct="1">
              <a:spcBef>
                <a:spcPct val="0"/>
              </a:spcBef>
              <a:spcAft>
                <a:spcPct val="0"/>
              </a:spcAft>
              <a:defRPr kumimoji="1" sz="2800" kern="1200">
                <a:solidFill>
                  <a:srgbClr val="C00000"/>
                </a:solidFill>
                <a:latin typeface="メイリオ" panose="020B0604030504040204" pitchFamily="50" charset="-128"/>
                <a:ea typeface="メイリオ" panose="020B0604030504040204" pitchFamily="50" charset="-128"/>
                <a:cs typeface="メイリオ" panose="020B0604030504040204" pitchFamily="50" charset="-128"/>
              </a:defRPr>
            </a:lvl1pPr>
            <a:lvl2pPr algn="ctr" rtl="0" eaLnBrk="1" fontAlgn="base" hangingPunct="1">
              <a:spcBef>
                <a:spcPct val="0"/>
              </a:spcBef>
              <a:spcAft>
                <a:spcPct val="0"/>
              </a:spcAft>
              <a:defRPr kumimoji="1" sz="4400">
                <a:solidFill>
                  <a:schemeClr val="tx1"/>
                </a:solidFill>
                <a:latin typeface="Arial Black" pitchFamily="34" charset="0"/>
              </a:defRPr>
            </a:lvl2pPr>
            <a:lvl3pPr algn="ctr" rtl="0" eaLnBrk="1" fontAlgn="base" hangingPunct="1">
              <a:spcBef>
                <a:spcPct val="0"/>
              </a:spcBef>
              <a:spcAft>
                <a:spcPct val="0"/>
              </a:spcAft>
              <a:defRPr kumimoji="1" sz="4400">
                <a:solidFill>
                  <a:schemeClr val="tx1"/>
                </a:solidFill>
                <a:latin typeface="Arial Black" pitchFamily="34" charset="0"/>
              </a:defRPr>
            </a:lvl3pPr>
            <a:lvl4pPr algn="ctr" rtl="0" eaLnBrk="1" fontAlgn="base" hangingPunct="1">
              <a:spcBef>
                <a:spcPct val="0"/>
              </a:spcBef>
              <a:spcAft>
                <a:spcPct val="0"/>
              </a:spcAft>
              <a:defRPr kumimoji="1" sz="4400">
                <a:solidFill>
                  <a:schemeClr val="tx1"/>
                </a:solidFill>
                <a:latin typeface="Arial Black" pitchFamily="34" charset="0"/>
              </a:defRPr>
            </a:lvl4pPr>
            <a:lvl5pPr algn="ctr" rtl="0" eaLnBrk="1" fontAlgn="base" hangingPunct="1">
              <a:spcBef>
                <a:spcPct val="0"/>
              </a:spcBef>
              <a:spcAft>
                <a:spcPct val="0"/>
              </a:spcAft>
              <a:defRPr kumimoji="1" sz="4400">
                <a:solidFill>
                  <a:schemeClr val="tx1"/>
                </a:solidFill>
                <a:latin typeface="Arial Black" pitchFamily="34" charset="0"/>
              </a:defRPr>
            </a:lvl5pPr>
            <a:lvl6pPr marL="457200" algn="ctr" rtl="0" eaLnBrk="1" fontAlgn="base" hangingPunct="1">
              <a:spcBef>
                <a:spcPct val="0"/>
              </a:spcBef>
              <a:spcAft>
                <a:spcPct val="0"/>
              </a:spcAft>
              <a:defRPr kumimoji="1" sz="4400">
                <a:solidFill>
                  <a:schemeClr val="tx1"/>
                </a:solidFill>
                <a:latin typeface="Arial Black" pitchFamily="34" charset="0"/>
              </a:defRPr>
            </a:lvl6pPr>
            <a:lvl7pPr marL="914400" algn="ctr" rtl="0" eaLnBrk="1" fontAlgn="base" hangingPunct="1">
              <a:spcBef>
                <a:spcPct val="0"/>
              </a:spcBef>
              <a:spcAft>
                <a:spcPct val="0"/>
              </a:spcAft>
              <a:defRPr kumimoji="1" sz="4400">
                <a:solidFill>
                  <a:schemeClr val="tx1"/>
                </a:solidFill>
                <a:latin typeface="Arial Black" pitchFamily="34" charset="0"/>
              </a:defRPr>
            </a:lvl7pPr>
            <a:lvl8pPr marL="1371600" algn="ctr" rtl="0" eaLnBrk="1" fontAlgn="base" hangingPunct="1">
              <a:spcBef>
                <a:spcPct val="0"/>
              </a:spcBef>
              <a:spcAft>
                <a:spcPct val="0"/>
              </a:spcAft>
              <a:defRPr kumimoji="1" sz="4400">
                <a:solidFill>
                  <a:schemeClr val="tx1"/>
                </a:solidFill>
                <a:latin typeface="Arial Black" pitchFamily="34" charset="0"/>
              </a:defRPr>
            </a:lvl8pPr>
            <a:lvl9pPr marL="1828800" algn="ctr" rtl="0" eaLnBrk="1" fontAlgn="base" hangingPunct="1">
              <a:spcBef>
                <a:spcPct val="0"/>
              </a:spcBef>
              <a:spcAft>
                <a:spcPct val="0"/>
              </a:spcAft>
              <a:defRPr kumimoji="1" sz="4400">
                <a:solidFill>
                  <a:schemeClr val="tx1"/>
                </a:solidFill>
                <a:latin typeface="Arial Black" pitchFamily="34" charset="0"/>
              </a:defRPr>
            </a:lvl9pPr>
          </a:lstStyle>
          <a:p>
            <a:r>
              <a:rPr lang="ja-JP" altLang="en-US" sz="2000" dirty="0" smtClean="0">
                <a:latin typeface="Meiryo UI" panose="020B0604030504040204" pitchFamily="50" charset="-128"/>
                <a:ea typeface="Meiryo UI" panose="020B0604030504040204" pitchFamily="50" charset="-128"/>
                <a:cs typeface="Meiryo UI" panose="020B0604030504040204" pitchFamily="50" charset="-128"/>
              </a:rPr>
              <a:t>▼運用フロー例</a:t>
            </a:r>
            <a:endParaRPr lang="ja-JP" altLang="en-US" sz="20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角丸四角形吹き出し 4"/>
          <p:cNvSpPr/>
          <p:nvPr/>
        </p:nvSpPr>
        <p:spPr>
          <a:xfrm>
            <a:off x="-26618" y="2630257"/>
            <a:ext cx="1359462" cy="655456"/>
          </a:xfrm>
          <a:prstGeom prst="wedgeRoundRectCallout">
            <a:avLst>
              <a:gd name="adj1" fmla="val 41274"/>
              <a:gd name="adj2" fmla="val -72630"/>
              <a:gd name="adj3" fmla="val 16667"/>
            </a:avLst>
          </a:prstGeom>
          <a:solidFill>
            <a:srgbClr val="FFFFFF"/>
          </a:solidFill>
          <a:ln w="25400" cap="flat" cmpd="sng" algn="ctr">
            <a:solidFill>
              <a:srgbClr val="FF0000"/>
            </a:solidFill>
            <a:prstDash val="solid"/>
          </a:ln>
          <a:effectLst/>
        </p:spPr>
        <p:txBody>
          <a:bodyPr rtlCol="0" anchor="ctr"/>
          <a:lstStyle/>
          <a:p>
            <a:pPr defTabSz="914400" eaLnBrk="1" hangingPunct="1">
              <a:defRPr/>
            </a:pPr>
            <a:r>
              <a:rPr lang="ja-JP" altLang="en-US" sz="1050" kern="0"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仮想パッチのルールが</a:t>
            </a:r>
            <a:endParaRPr lang="en-US" altLang="ja-JP" sz="1050" kern="0"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pPr defTabSz="914400" eaLnBrk="1" hangingPunct="1">
              <a:defRPr/>
            </a:pPr>
            <a:r>
              <a:rPr lang="ja-JP" altLang="en-US" sz="1050" kern="0"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アップデートされる</a:t>
            </a:r>
            <a:endParaRPr lang="en-US" altLang="ja-JP" sz="1050" kern="0"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pPr defTabSz="914400" eaLnBrk="1" hangingPunct="1">
              <a:defRPr/>
            </a:pPr>
            <a:r>
              <a:rPr lang="ja-JP" altLang="en-US" sz="1050" kern="0"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タイミングで実行</a:t>
            </a:r>
          </a:p>
        </p:txBody>
      </p:sp>
      <p:sp>
        <p:nvSpPr>
          <p:cNvPr id="6" name="角丸四角形吹き出し 5"/>
          <p:cNvSpPr/>
          <p:nvPr/>
        </p:nvSpPr>
        <p:spPr>
          <a:xfrm>
            <a:off x="7320949" y="2735455"/>
            <a:ext cx="1577948" cy="841572"/>
          </a:xfrm>
          <a:prstGeom prst="wedgeRoundRectCallout">
            <a:avLst>
              <a:gd name="adj1" fmla="val -25704"/>
              <a:gd name="adj2" fmla="val -68511"/>
              <a:gd name="adj3" fmla="val 16667"/>
            </a:avLst>
          </a:prstGeom>
          <a:solidFill>
            <a:srgbClr val="FFFFFF"/>
          </a:solidFill>
          <a:ln w="25400" cap="flat" cmpd="sng" algn="ctr">
            <a:solidFill>
              <a:srgbClr val="FF0000"/>
            </a:solidFill>
            <a:prstDash val="solid"/>
          </a:ln>
          <a:effectLst/>
        </p:spPr>
        <p:txBody>
          <a:bodyPr rtlCol="0" anchor="ctr"/>
          <a:lstStyle/>
          <a:p>
            <a:pPr defTabSz="914400" eaLnBrk="1" hangingPunct="1">
              <a:defRPr/>
            </a:pPr>
            <a:r>
              <a:rPr lang="ja-JP" altLang="en-US" sz="1050" kern="0"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仮想パッチ適用後、　　検知モード（検知だけで通信を止めないロギングモード）からブロックモードにする運用も可能</a:t>
            </a:r>
          </a:p>
        </p:txBody>
      </p:sp>
      <p:sp>
        <p:nvSpPr>
          <p:cNvPr id="7" name="角丸四角形吹き出し 6"/>
          <p:cNvSpPr/>
          <p:nvPr/>
        </p:nvSpPr>
        <p:spPr>
          <a:xfrm>
            <a:off x="2771800" y="1041500"/>
            <a:ext cx="5688632" cy="803325"/>
          </a:xfrm>
          <a:prstGeom prst="wedgeRoundRectCallout">
            <a:avLst>
              <a:gd name="adj1" fmla="val -63663"/>
              <a:gd name="adj2" fmla="val 106336"/>
              <a:gd name="adj3" fmla="val 16667"/>
            </a:avLst>
          </a:prstGeom>
          <a:solidFill>
            <a:srgbClr val="FFFFFF"/>
          </a:solidFill>
          <a:ln w="25400" cap="flat" cmpd="sng" algn="ctr">
            <a:solidFill>
              <a:srgbClr val="0070C0"/>
            </a:solidFill>
            <a:prstDash val="solid"/>
          </a:ln>
          <a:effectLst/>
        </p:spPr>
        <p:txBody>
          <a:bodyPr rtlCol="0" anchor="ctr"/>
          <a:lstStyle/>
          <a:p>
            <a:pPr defTabSz="914400" eaLnBrk="1" hangingPunct="1">
              <a:defRPr/>
            </a:pPr>
            <a:r>
              <a:rPr lang="en-US" altLang="ja-JP" sz="1600" kern="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600" kern="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推奨設定の検索</a:t>
            </a:r>
            <a:r>
              <a:rPr lang="en-US" altLang="ja-JP" sz="1600" kern="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600" kern="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とは</a:t>
            </a:r>
            <a:r>
              <a:rPr lang="en-US" altLang="ja-JP" sz="1600" kern="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Deep Security</a:t>
            </a:r>
            <a:r>
              <a:rPr lang="ja-JP" altLang="en-US" sz="1600" kern="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は、対象のサーバに</a:t>
            </a:r>
            <a:endParaRPr lang="en-US" altLang="ja-JP" sz="1600" kern="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endParaRPr>
          </a:p>
          <a:p>
            <a:pPr defTabSz="914400" eaLnBrk="1" hangingPunct="1">
              <a:defRPr/>
            </a:pPr>
            <a:r>
              <a:rPr lang="ja-JP" altLang="en-US" sz="1600" kern="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インストールされているアプリケーションの情報</a:t>
            </a:r>
            <a:r>
              <a:rPr lang="en-US" altLang="ja-JP" sz="1600" kern="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600" kern="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脆弱性を収集し、</a:t>
            </a:r>
            <a:endParaRPr lang="en-US" altLang="ja-JP" sz="1600" kern="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endParaRPr>
          </a:p>
          <a:p>
            <a:pPr defTabSz="914400" eaLnBrk="1" hangingPunct="1">
              <a:defRPr/>
            </a:pPr>
            <a:r>
              <a:rPr lang="ja-JP" altLang="en-US" sz="1600" kern="0" dirty="0" smtClean="0">
                <a:solidFill>
                  <a:srgbClr val="0070C0"/>
                </a:solidFill>
                <a:latin typeface="Meiryo UI" panose="020B0604030504040204" pitchFamily="50" charset="-128"/>
                <a:ea typeface="Meiryo UI" panose="020B0604030504040204" pitchFamily="50" charset="-128"/>
                <a:cs typeface="Meiryo UI" panose="020B0604030504040204" pitchFamily="50" charset="-128"/>
              </a:rPr>
              <a:t>必要な仮想パッチを自動で適用する機能。定期的に実行可能。</a:t>
            </a:r>
          </a:p>
        </p:txBody>
      </p:sp>
    </p:spTree>
    <p:extLst>
      <p:ext uri="{BB962C8B-B14F-4D97-AF65-F5344CB8AC3E}">
        <p14:creationId xmlns:p14="http://schemas.microsoft.com/office/powerpoint/2010/main" val="387125263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smtClean="0"/>
              <a:t>Deep </a:t>
            </a:r>
            <a:r>
              <a:rPr lang="en-US" altLang="ja-JP" dirty="0"/>
              <a:t>Security 【</a:t>
            </a:r>
            <a:r>
              <a:rPr lang="ja-JP" altLang="en-US" dirty="0"/>
              <a:t>仮想パッチ</a:t>
            </a:r>
            <a:r>
              <a:rPr lang="en-US" altLang="ja-JP" dirty="0"/>
              <a:t>】</a:t>
            </a:r>
            <a:r>
              <a:rPr lang="ja-JP" altLang="en-US" dirty="0"/>
              <a:t>の</a:t>
            </a:r>
            <a:r>
              <a:rPr lang="ja-JP" altLang="en-US" dirty="0" smtClean="0"/>
              <a:t>特徴</a:t>
            </a:r>
            <a:r>
              <a:rPr kumimoji="1" lang="ja-JP" altLang="en-US" dirty="0" smtClean="0">
                <a:latin typeface="Meiryo UI" panose="020B0604030504040204" pitchFamily="50" charset="-128"/>
                <a:ea typeface="Meiryo UI" panose="020B0604030504040204" pitchFamily="50" charset="-128"/>
                <a:cs typeface="Meiryo UI" panose="020B0604030504040204" pitchFamily="50" charset="-128"/>
              </a:rPr>
              <a:t>　</a:t>
            </a:r>
            <a:endParaRPr kumimoji="1" lang="ja-JP" altLang="en-US" dirty="0">
              <a:latin typeface="Meiryo UI" panose="020B0604030504040204" pitchFamily="50" charset="-128"/>
              <a:ea typeface="Meiryo UI" panose="020B0604030504040204" pitchFamily="50" charset="-128"/>
              <a:cs typeface="Meiryo UI" panose="020B0604030504040204" pitchFamily="50" charset="-128"/>
            </a:endParaRPr>
          </a:p>
        </p:txBody>
      </p:sp>
      <p:graphicFrame>
        <p:nvGraphicFramePr>
          <p:cNvPr id="3" name="図表 2"/>
          <p:cNvGraphicFramePr/>
          <p:nvPr>
            <p:extLst>
              <p:ext uri="{D42A27DB-BD31-4B8C-83A1-F6EECF244321}">
                <p14:modId xmlns:p14="http://schemas.microsoft.com/office/powerpoint/2010/main" val="2247988094"/>
              </p:ext>
            </p:extLst>
          </p:nvPr>
        </p:nvGraphicFramePr>
        <p:xfrm>
          <a:off x="455822" y="872451"/>
          <a:ext cx="8295471" cy="56248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3380290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テキスト ボックス 23"/>
          <p:cNvSpPr txBox="1">
            <a:spLocks noChangeArrowheads="1"/>
          </p:cNvSpPr>
          <p:nvPr/>
        </p:nvSpPr>
        <p:spPr bwMode="auto">
          <a:xfrm>
            <a:off x="179524" y="908720"/>
            <a:ext cx="89122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charset="0"/>
                <a:ea typeface="ＭＳ Ｐゴシック" charset="-128"/>
              </a:defRPr>
            </a:lvl1pPr>
            <a:lvl2pPr marL="742950" indent="-285750" eaLnBrk="0" hangingPunct="0">
              <a:defRPr sz="1600" b="1">
                <a:solidFill>
                  <a:schemeClr val="tx1"/>
                </a:solidFill>
                <a:latin typeface="Arial" charset="0"/>
                <a:ea typeface="ＭＳ Ｐゴシック" charset="-128"/>
              </a:defRPr>
            </a:lvl2pPr>
            <a:lvl3pPr marL="1143000" indent="-228600" eaLnBrk="0" hangingPunct="0">
              <a:defRPr sz="1600" b="1">
                <a:solidFill>
                  <a:schemeClr val="tx1"/>
                </a:solidFill>
                <a:latin typeface="Arial" charset="0"/>
                <a:ea typeface="ＭＳ Ｐゴシック" charset="-128"/>
              </a:defRPr>
            </a:lvl3pPr>
            <a:lvl4pPr marL="1600200" indent="-228600" eaLnBrk="0" hangingPunct="0">
              <a:defRPr sz="1600" b="1">
                <a:solidFill>
                  <a:schemeClr val="tx1"/>
                </a:solidFill>
                <a:latin typeface="Arial" charset="0"/>
                <a:ea typeface="ＭＳ Ｐゴシック" charset="-128"/>
              </a:defRPr>
            </a:lvl4pPr>
            <a:lvl5pPr marL="2057400" indent="-228600" eaLnBrk="0" hangingPunct="0">
              <a:defRPr sz="1600" b="1">
                <a:solidFill>
                  <a:schemeClr val="tx1"/>
                </a:solidFill>
                <a:latin typeface="Arial" charset="0"/>
                <a:ea typeface="ＭＳ Ｐゴシック" charset="-128"/>
              </a:defRPr>
            </a:lvl5pPr>
            <a:lvl6pPr marL="2514600" indent="-228600" eaLnBrk="0" fontAlgn="base" hangingPunct="0">
              <a:spcBef>
                <a:spcPct val="0"/>
              </a:spcBef>
              <a:spcAft>
                <a:spcPct val="0"/>
              </a:spcAft>
              <a:defRPr sz="1600" b="1">
                <a:solidFill>
                  <a:schemeClr val="tx1"/>
                </a:solidFill>
                <a:latin typeface="Arial" charset="0"/>
                <a:ea typeface="ＭＳ Ｐゴシック" charset="-128"/>
              </a:defRPr>
            </a:lvl6pPr>
            <a:lvl7pPr marL="2971800" indent="-228600" eaLnBrk="0" fontAlgn="base" hangingPunct="0">
              <a:spcBef>
                <a:spcPct val="0"/>
              </a:spcBef>
              <a:spcAft>
                <a:spcPct val="0"/>
              </a:spcAft>
              <a:defRPr sz="1600" b="1">
                <a:solidFill>
                  <a:schemeClr val="tx1"/>
                </a:solidFill>
                <a:latin typeface="Arial" charset="0"/>
                <a:ea typeface="ＭＳ Ｐゴシック" charset="-128"/>
              </a:defRPr>
            </a:lvl7pPr>
            <a:lvl8pPr marL="3429000" indent="-228600" eaLnBrk="0" fontAlgn="base" hangingPunct="0">
              <a:spcBef>
                <a:spcPct val="0"/>
              </a:spcBef>
              <a:spcAft>
                <a:spcPct val="0"/>
              </a:spcAft>
              <a:defRPr sz="1600" b="1">
                <a:solidFill>
                  <a:schemeClr val="tx1"/>
                </a:solidFill>
                <a:latin typeface="Arial" charset="0"/>
                <a:ea typeface="ＭＳ Ｐゴシック" charset="-128"/>
              </a:defRPr>
            </a:lvl8pPr>
            <a:lvl9pPr marL="3886200" indent="-228600" eaLnBrk="0" fontAlgn="base" hangingPunct="0">
              <a:spcBef>
                <a:spcPct val="0"/>
              </a:spcBef>
              <a:spcAft>
                <a:spcPct val="0"/>
              </a:spcAft>
              <a:defRPr sz="1600" b="1">
                <a:solidFill>
                  <a:schemeClr val="tx1"/>
                </a:solidFill>
                <a:latin typeface="Arial" charset="0"/>
                <a:ea typeface="ＭＳ Ｐゴシック" charset="-128"/>
              </a:defRPr>
            </a:lvl9pPr>
          </a:lstStyle>
          <a:p>
            <a:pPr defTabSz="914400" eaLnBrk="1" fontAlgn="auto" hangingPunct="1">
              <a:spcBef>
                <a:spcPts val="0"/>
              </a:spcBef>
              <a:spcAft>
                <a:spcPts val="0"/>
              </a:spcAft>
            </a:pPr>
            <a:r>
              <a:rPr kumimoji="1" lang="ja-JP" altLang="en-US" sz="1800" dirty="0" smtClean="0">
                <a:solidFill>
                  <a:srgbClr val="080808"/>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公開系サーバをキーに内部サーバの保持する情報を窃取される一般的な流れ</a:t>
            </a:r>
            <a:endParaRPr kumimoji="1" lang="ja-JP" altLang="en-US" sz="1800" dirty="0">
              <a:solidFill>
                <a:srgbClr val="080808"/>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9" name="Picture 4" descr="C:\Users\SHIZU\AppData\Local\Microsoft\Windows\Temporary Internet Files\Content.IE5\48OIF3ES\MC900432591[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5660" y="1120216"/>
            <a:ext cx="2380932" cy="2380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7" name="直線コネクタ 56"/>
          <p:cNvCxnSpPr/>
          <p:nvPr/>
        </p:nvCxnSpPr>
        <p:spPr>
          <a:xfrm flipH="1" flipV="1">
            <a:off x="2255052" y="3548839"/>
            <a:ext cx="7242" cy="1647628"/>
          </a:xfrm>
          <a:prstGeom prst="line">
            <a:avLst/>
          </a:prstGeom>
        </p:spPr>
        <p:style>
          <a:lnRef idx="1">
            <a:schemeClr val="accent1"/>
          </a:lnRef>
          <a:fillRef idx="0">
            <a:schemeClr val="accent1"/>
          </a:fillRef>
          <a:effectRef idx="0">
            <a:schemeClr val="accent1"/>
          </a:effectRef>
          <a:fontRef idx="minor">
            <a:schemeClr val="tx1"/>
          </a:fontRef>
        </p:style>
      </p:cxnSp>
      <p:sp>
        <p:nvSpPr>
          <p:cNvPr id="60" name="Rounded Rectangle 7"/>
          <p:cNvSpPr/>
          <p:nvPr/>
        </p:nvSpPr>
        <p:spPr>
          <a:xfrm>
            <a:off x="750656" y="5479963"/>
            <a:ext cx="2880320" cy="110410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1" fontAlgn="auto" hangingPunct="1">
              <a:spcBef>
                <a:spcPts val="0"/>
              </a:spcBef>
              <a:spcAft>
                <a:spcPts val="0"/>
              </a:spcAft>
              <a:defRPr/>
            </a:pPr>
            <a:endParaRPr kumimoji="1" lang="en-US"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Rounded Rectangle 33"/>
          <p:cNvSpPr/>
          <p:nvPr/>
        </p:nvSpPr>
        <p:spPr>
          <a:xfrm>
            <a:off x="5148064" y="1772767"/>
            <a:ext cx="3456384" cy="3852192"/>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defTabSz="914400" eaLnBrk="1" fontAlgn="auto" hangingPunct="1">
              <a:spcBef>
                <a:spcPts val="0"/>
              </a:spcBef>
              <a:spcAft>
                <a:spcPts val="0"/>
              </a:spcAft>
            </a:pPr>
            <a:endParaRPr lang="en-US" altLang="ja-JP">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TextBox 46"/>
          <p:cNvSpPr txBox="1">
            <a:spLocks noChangeArrowheads="1"/>
          </p:cNvSpPr>
          <p:nvPr/>
        </p:nvSpPr>
        <p:spPr bwMode="auto">
          <a:xfrm>
            <a:off x="7324677" y="4011931"/>
            <a:ext cx="8477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defTabSz="914400" eaLnBrk="1" fontAlgn="auto" hangingPunct="1">
              <a:spcBef>
                <a:spcPts val="0"/>
              </a:spcBef>
              <a:spcAft>
                <a:spcPts val="0"/>
              </a:spcAft>
            </a:pPr>
            <a:r>
              <a:rPr lang="en-US" altLang="ja-JP" sz="1100" b="1"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DB</a:t>
            </a:r>
            <a:endParaRPr lang="en-US" altLang="ja-JP" sz="1100" b="1"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3" name="カギ線コネクタ 62"/>
          <p:cNvCxnSpPr/>
          <p:nvPr/>
        </p:nvCxnSpPr>
        <p:spPr>
          <a:xfrm rot="10800000">
            <a:off x="2507093" y="3296813"/>
            <a:ext cx="2410291" cy="84161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4" name="直線コネクタ 63"/>
          <p:cNvCxnSpPr>
            <a:stCxn id="84" idx="0"/>
          </p:cNvCxnSpPr>
          <p:nvPr/>
        </p:nvCxnSpPr>
        <p:spPr>
          <a:xfrm>
            <a:off x="6597683" y="3874608"/>
            <a:ext cx="1026392" cy="26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V="1">
            <a:off x="6089377" y="4053499"/>
            <a:ext cx="234566" cy="684596"/>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a:off x="6305240" y="4077310"/>
            <a:ext cx="249234" cy="684596"/>
          </a:xfrm>
          <a:prstGeom prst="line">
            <a:avLst/>
          </a:prstGeom>
        </p:spPr>
        <p:style>
          <a:lnRef idx="1">
            <a:schemeClr val="accent1"/>
          </a:lnRef>
          <a:fillRef idx="0">
            <a:schemeClr val="accent1"/>
          </a:fillRef>
          <a:effectRef idx="0">
            <a:schemeClr val="accent1"/>
          </a:effectRef>
          <a:fontRef idx="minor">
            <a:schemeClr val="tx1"/>
          </a:fontRef>
        </p:style>
      </p:cxnSp>
      <p:grpSp>
        <p:nvGrpSpPr>
          <p:cNvPr id="67" name="Group 21"/>
          <p:cNvGrpSpPr>
            <a:grpSpLocks/>
          </p:cNvGrpSpPr>
          <p:nvPr/>
        </p:nvGrpSpPr>
        <p:grpSpPr bwMode="auto">
          <a:xfrm>
            <a:off x="5475044" y="2166753"/>
            <a:ext cx="2913380" cy="3206471"/>
            <a:chOff x="545458" y="4783771"/>
            <a:chExt cx="2293787" cy="1733798"/>
          </a:xfrm>
        </p:grpSpPr>
        <p:sp>
          <p:nvSpPr>
            <p:cNvPr id="68" name="Rounded Rectangle 14"/>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1" fontAlgn="auto" hangingPunct="1">
                <a:spcBef>
                  <a:spcPts val="0"/>
                </a:spcBef>
                <a:spcAft>
                  <a:spcPts val="0"/>
                </a:spcAft>
                <a:defRPr/>
              </a:pPr>
              <a:endParaRPr kumimoji="1" lang="en-US"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Rounded Rectangle 15"/>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1" fontAlgn="auto" hangingPunct="1">
                <a:spcBef>
                  <a:spcPts val="0"/>
                </a:spcBef>
                <a:spcAft>
                  <a:spcPts val="0"/>
                </a:spcAft>
                <a:defRPr/>
              </a:pPr>
              <a:endParaRPr kumimoji="1" lang="en-US"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70" name="TextBox 46"/>
          <p:cNvSpPr txBox="1">
            <a:spLocks noChangeArrowheads="1"/>
          </p:cNvSpPr>
          <p:nvPr/>
        </p:nvSpPr>
        <p:spPr bwMode="auto">
          <a:xfrm>
            <a:off x="7075750" y="2566417"/>
            <a:ext cx="10966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defTabSz="914400" eaLnBrk="1" fontAlgn="auto" hangingPunct="1">
              <a:spcBef>
                <a:spcPts val="0"/>
              </a:spcBef>
              <a:spcAft>
                <a:spcPts val="0"/>
              </a:spcAft>
            </a:pPr>
            <a:r>
              <a:rPr lang="en-US" altLang="ja-JP" sz="1100" b="1"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Directory</a:t>
            </a:r>
          </a:p>
          <a:p>
            <a:pPr algn="ctr" defTabSz="914400" eaLnBrk="1" fontAlgn="auto" hangingPunct="1">
              <a:spcBef>
                <a:spcPts val="0"/>
              </a:spcBef>
              <a:spcAft>
                <a:spcPts val="0"/>
              </a:spcAft>
            </a:pPr>
            <a:r>
              <a:rPr lang="en-US" altLang="ja-JP" sz="1100" b="1"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Service</a:t>
            </a:r>
          </a:p>
        </p:txBody>
      </p:sp>
      <p:pic>
        <p:nvPicPr>
          <p:cNvPr id="72" name="Picture 5" descr="Corporate-Data-Center.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2342" y="5221539"/>
            <a:ext cx="558096" cy="558096"/>
          </a:xfrm>
          <a:prstGeom prst="rect">
            <a:avLst/>
          </a:prstGeom>
        </p:spPr>
      </p:pic>
      <p:pic>
        <p:nvPicPr>
          <p:cNvPr id="73" name="Picture 4" descr="Client.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8039" y="5815257"/>
            <a:ext cx="446210" cy="446211"/>
          </a:xfrm>
          <a:prstGeom prst="rect">
            <a:avLst/>
          </a:prstGeom>
        </p:spPr>
      </p:pic>
      <p:pic>
        <p:nvPicPr>
          <p:cNvPr id="74" name="Picture 4" descr="Client.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21175" y="5815257"/>
            <a:ext cx="446210" cy="446211"/>
          </a:xfrm>
          <a:prstGeom prst="rect">
            <a:avLst/>
          </a:prstGeom>
        </p:spPr>
      </p:pic>
      <p:pic>
        <p:nvPicPr>
          <p:cNvPr id="76" name="Picture 4" descr="Client.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53673" y="5815257"/>
            <a:ext cx="446210" cy="446211"/>
          </a:xfrm>
          <a:prstGeom prst="rect">
            <a:avLst/>
          </a:prstGeom>
        </p:spPr>
      </p:pic>
      <p:sp>
        <p:nvSpPr>
          <p:cNvPr id="77" name="正方形/長方形 76"/>
          <p:cNvSpPr/>
          <p:nvPr/>
        </p:nvSpPr>
        <p:spPr>
          <a:xfrm>
            <a:off x="728956" y="3168868"/>
            <a:ext cx="954107" cy="400110"/>
          </a:xfrm>
          <a:prstGeom prst="rect">
            <a:avLst/>
          </a:prstGeom>
        </p:spPr>
        <p:txBody>
          <a:bodyPr wrap="none">
            <a:spAutoFit/>
          </a:bodyPr>
          <a:lstStyle/>
          <a:p>
            <a:pPr defTabSz="914400" eaLnBrk="1" fontAlgn="auto" hangingPunct="1">
              <a:spcBef>
                <a:spcPts val="0"/>
              </a:spcBef>
              <a:spcAft>
                <a:spcPts val="0"/>
              </a:spcAft>
            </a:pPr>
            <a:r>
              <a:rPr kumimoji="1" lang="ja-JP" altLang="en-US" sz="2000" b="1"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攻撃者</a:t>
            </a:r>
            <a:endParaRPr kumimoji="1" lang="ja-JP" altLang="en-US" sz="2000" b="1"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graphicFrame>
        <p:nvGraphicFramePr>
          <p:cNvPr id="78" name="Object 3"/>
          <p:cNvGraphicFramePr>
            <a:graphicFrameLocks noChangeAspect="1"/>
          </p:cNvGraphicFramePr>
          <p:nvPr>
            <p:extLst>
              <p:ext uri="{D42A27DB-BD31-4B8C-83A1-F6EECF244321}">
                <p14:modId xmlns:p14="http://schemas.microsoft.com/office/powerpoint/2010/main" val="2798337720"/>
              </p:ext>
            </p:extLst>
          </p:nvPr>
        </p:nvGraphicFramePr>
        <p:xfrm>
          <a:off x="685045" y="1957987"/>
          <a:ext cx="1096962" cy="1135063"/>
        </p:xfrm>
        <a:graphic>
          <a:graphicData uri="http://schemas.openxmlformats.org/presentationml/2006/ole">
            <mc:AlternateContent xmlns:mc="http://schemas.openxmlformats.org/markup-compatibility/2006">
              <mc:Choice xmlns:v="urn:schemas-microsoft-com:vml" Requires="v">
                <p:oleObj spid="_x0000_s49207" name="Photo Editor 写真" r:id="rId7" imgW="1523810" imgH="1486107" progId="">
                  <p:embed/>
                </p:oleObj>
              </mc:Choice>
              <mc:Fallback>
                <p:oleObj name="Photo Editor 写真" r:id="rId7" imgW="1523810" imgH="1486107"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045" y="1957987"/>
                        <a:ext cx="1096962" cy="1135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1" name="図 22" descr="router_500px.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716734" y="3781889"/>
            <a:ext cx="80962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図 28" descr="router_500px.png"/>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52412" y="3470943"/>
            <a:ext cx="592061" cy="590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図 28" descr="router_500px.png"/>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910980" y="3430404"/>
            <a:ext cx="80962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図 13" descr="router_500px.png"/>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405249" y="3874609"/>
            <a:ext cx="384868" cy="384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TextBox 46"/>
          <p:cNvSpPr txBox="1">
            <a:spLocks noChangeArrowheads="1"/>
          </p:cNvSpPr>
          <p:nvPr/>
        </p:nvSpPr>
        <p:spPr bwMode="auto">
          <a:xfrm>
            <a:off x="6337802" y="4053231"/>
            <a:ext cx="8477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defTabSz="914400" eaLnBrk="1" fontAlgn="auto" hangingPunct="1">
              <a:spcBef>
                <a:spcPts val="0"/>
              </a:spcBef>
              <a:spcAft>
                <a:spcPts val="0"/>
              </a:spcAft>
            </a:pPr>
            <a:r>
              <a:rPr lang="en-US" altLang="ja-JP" sz="1100" b="1"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Web App</a:t>
            </a:r>
            <a:endParaRPr lang="en-US" altLang="ja-JP" sz="1100" b="1"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90" name="図 28" descr="router_500px.png"/>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439569" y="2187678"/>
            <a:ext cx="80962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図 5" descr="router_500px.png"/>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918144" y="2946714"/>
            <a:ext cx="688300" cy="686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図 30" descr="router_500px.png"/>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772539" y="4696957"/>
            <a:ext cx="633687" cy="63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図 30" descr="router_500px.png"/>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215042" y="4704577"/>
            <a:ext cx="633687" cy="63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図 22" descr="router_500px.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73764" y="5075158"/>
            <a:ext cx="80962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 name="TextBox 35"/>
          <p:cNvSpPr txBox="1">
            <a:spLocks noChangeArrowheads="1"/>
          </p:cNvSpPr>
          <p:nvPr/>
        </p:nvSpPr>
        <p:spPr bwMode="auto">
          <a:xfrm>
            <a:off x="1456138" y="6605349"/>
            <a:ext cx="15573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defTabSz="914400" eaLnBrk="1" fontAlgn="auto" hangingPunct="1">
              <a:spcBef>
                <a:spcPts val="0"/>
              </a:spcBef>
              <a:spcAft>
                <a:spcPts val="0"/>
              </a:spcAft>
            </a:pPr>
            <a:r>
              <a:rPr lang="en-US" altLang="ja-JP" sz="1200" b="1"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Office</a:t>
            </a:r>
            <a:endParaRPr lang="en-US" altLang="ja-JP" sz="1200" b="1"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TextBox 35"/>
          <p:cNvSpPr txBox="1">
            <a:spLocks noChangeArrowheads="1"/>
          </p:cNvSpPr>
          <p:nvPr/>
        </p:nvSpPr>
        <p:spPr bwMode="auto">
          <a:xfrm>
            <a:off x="6155680" y="5676763"/>
            <a:ext cx="15573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defTabSz="914400" eaLnBrk="1" fontAlgn="auto" hangingPunct="1">
              <a:spcBef>
                <a:spcPts val="0"/>
              </a:spcBef>
              <a:spcAft>
                <a:spcPts val="0"/>
              </a:spcAft>
            </a:pPr>
            <a:r>
              <a:rPr lang="ja-JP" altLang="en-US" sz="1200" b="1"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クラウドサービス</a:t>
            </a:r>
            <a:endParaRPr lang="en-US" altLang="ja-JP" sz="1200" b="1"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タイトル 1"/>
          <p:cNvSpPr>
            <a:spLocks noGrp="1"/>
          </p:cNvSpPr>
          <p:nvPr>
            <p:ph type="title"/>
          </p:nvPr>
        </p:nvSpPr>
        <p:spPr>
          <a:xfrm>
            <a:off x="297315" y="139903"/>
            <a:ext cx="8375904" cy="64519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p>
            <a:pPr defTabSz="457200" fontAlgn="base">
              <a:spcAft>
                <a:spcPct val="0"/>
              </a:spcAft>
            </a:pPr>
            <a:r>
              <a:rPr lang="ja-JP" altLang="en-US" dirty="0" smtClean="0"/>
              <a:t>サーバ</a:t>
            </a:r>
            <a:r>
              <a:rPr lang="ja-JP" altLang="en-US" dirty="0"/>
              <a:t>に対する脆弱性</a:t>
            </a:r>
            <a:r>
              <a:rPr lang="ja-JP" altLang="en-US" dirty="0" smtClean="0"/>
              <a:t>対策シナリオ</a:t>
            </a:r>
            <a:endParaRPr lang="ja-JP" altLang="en-US" dirty="0"/>
          </a:p>
        </p:txBody>
      </p:sp>
      <p:cxnSp>
        <p:nvCxnSpPr>
          <p:cNvPr id="44" name="直線コネクタ 63"/>
          <p:cNvCxnSpPr>
            <a:stCxn id="90" idx="2"/>
            <a:endCxn id="84" idx="0"/>
          </p:cNvCxnSpPr>
          <p:nvPr/>
        </p:nvCxnSpPr>
        <p:spPr>
          <a:xfrm flipH="1">
            <a:off x="6597691" y="2997295"/>
            <a:ext cx="246687" cy="877312"/>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4479635" y="3642078"/>
            <a:ext cx="184730" cy="324498"/>
          </a:xfrm>
          <a:prstGeom prst="rect">
            <a:avLst/>
          </a:prstGeom>
          <a:gradFill>
            <a:gsLst>
              <a:gs pos="100000">
                <a:schemeClr val="accent1">
                  <a:tint val="50000"/>
                  <a:satMod val="300000"/>
                  <a:alpha val="37000"/>
                </a:schemeClr>
              </a:gs>
              <a:gs pos="100000">
                <a:schemeClr val="accent1">
                  <a:tint val="37000"/>
                  <a:satMod val="300000"/>
                </a:schemeClr>
              </a:gs>
              <a:gs pos="100000">
                <a:schemeClr val="accent1">
                  <a:tint val="15000"/>
                  <a:satMod val="350000"/>
                </a:schemeClr>
              </a:gs>
            </a:gsLst>
          </a:gradFill>
          <a:ln>
            <a:solidFill>
              <a:schemeClr val="accent1">
                <a:shade val="95000"/>
                <a:satMod val="105000"/>
                <a:alpha val="0"/>
              </a:schemeClr>
            </a:solidFill>
          </a:ln>
        </p:spPr>
        <p:style>
          <a:lnRef idx="1">
            <a:schemeClr val="accent1"/>
          </a:lnRef>
          <a:fillRef idx="2">
            <a:schemeClr val="accent1"/>
          </a:fillRef>
          <a:effectRef idx="1">
            <a:schemeClr val="accent1"/>
          </a:effectRef>
          <a:fontRef idx="minor">
            <a:schemeClr val="dk1"/>
          </a:fontRef>
        </p:style>
        <p:txBody>
          <a:bodyPr wrap="none" tIns="72000" bIns="36000" rtlCol="0" anchor="ctr">
            <a:spAutoFit/>
          </a:bodyPr>
          <a:lstStyle/>
          <a:p>
            <a:pPr algn="ctr"/>
            <a:endPar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80" name="テキスト ボックス 79"/>
          <p:cNvSpPr txBox="1"/>
          <p:nvPr/>
        </p:nvSpPr>
        <p:spPr>
          <a:xfrm>
            <a:off x="2680241" y="1400443"/>
            <a:ext cx="2794815" cy="830997"/>
          </a:xfrm>
          <a:prstGeom prst="rect">
            <a:avLst/>
          </a:prstGeom>
          <a:noFill/>
        </p:spPr>
        <p:txBody>
          <a:bodyPr wrap="square" rtlCol="0">
            <a:spAutoFit/>
          </a:bodyPr>
          <a:lstStyle/>
          <a:p>
            <a:pPr defTabSz="914400" eaLnBrk="1" fontAlgn="auto" hangingPunct="1">
              <a:spcBef>
                <a:spcPts val="0"/>
              </a:spcBef>
              <a:spcAft>
                <a:spcPts val="0"/>
              </a:spcAft>
            </a:pPr>
            <a:r>
              <a:rPr kumimoji="1" lang="ja-JP" altLang="en-US" sz="2400" b="1" dirty="0" smtClean="0">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t>①脆弱性を利用し</a:t>
            </a:r>
            <a:endParaRPr kumimoji="1" lang="en-US" altLang="ja-JP" sz="2400" b="1" dirty="0" smtClean="0">
              <a:solidFill>
                <a:srgbClr val="00B0F0"/>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fontAlgn="auto" hangingPunct="1">
              <a:spcBef>
                <a:spcPts val="0"/>
              </a:spcBef>
              <a:spcAft>
                <a:spcPts val="0"/>
              </a:spcAft>
            </a:pPr>
            <a:r>
              <a:rPr kumimoji="1" lang="ja-JP" altLang="en-US" sz="2400" b="1" dirty="0">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t>　</a:t>
            </a:r>
            <a:r>
              <a:rPr kumimoji="1" lang="ja-JP" altLang="en-US" sz="2400" b="1" dirty="0" smtClean="0">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t>情報収集</a:t>
            </a:r>
            <a:endParaRPr kumimoji="1" lang="ja-JP" altLang="en-US" sz="2400" b="1" dirty="0">
              <a:solidFill>
                <a:srgbClr val="00B0F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6" name="図形 39"/>
          <p:cNvCxnSpPr>
            <a:stCxn id="49" idx="3"/>
          </p:cNvCxnSpPr>
          <p:nvPr/>
        </p:nvCxnSpPr>
        <p:spPr>
          <a:xfrm>
            <a:off x="2646604" y="2310619"/>
            <a:ext cx="3677351" cy="1380935"/>
          </a:xfrm>
          <a:prstGeom prst="bentConnector2">
            <a:avLst/>
          </a:prstGeom>
          <a:ln w="76200">
            <a:solidFill>
              <a:srgbClr val="00B0F0"/>
            </a:solidFill>
            <a:tailEnd type="arrow"/>
          </a:ln>
        </p:spPr>
        <p:style>
          <a:lnRef idx="1">
            <a:schemeClr val="accent2"/>
          </a:lnRef>
          <a:fillRef idx="0">
            <a:schemeClr val="accent2"/>
          </a:fillRef>
          <a:effectRef idx="0">
            <a:schemeClr val="accent2"/>
          </a:effectRef>
          <a:fontRef idx="minor">
            <a:schemeClr val="tx1"/>
          </a:fontRef>
        </p:style>
      </p:cxnSp>
      <p:pic>
        <p:nvPicPr>
          <p:cNvPr id="34819" name="Picture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52381" y="2700691"/>
            <a:ext cx="3720152" cy="3437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39" descr="Intrusion_Prevention_Shield--512x512-gray-rgb.png"/>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163102" y="1877695"/>
            <a:ext cx="1715243" cy="1839928"/>
          </a:xfrm>
          <a:prstGeom prst="rect">
            <a:avLst/>
          </a:prstGeom>
          <a:solidFill>
            <a:schemeClr val="bg1"/>
          </a:solidFill>
          <a:ln>
            <a:solidFill>
              <a:schemeClr val="bg1">
                <a:lumMod val="75000"/>
              </a:schemeClr>
            </a:solidFill>
          </a:ln>
        </p:spPr>
      </p:pic>
    </p:spTree>
    <p:extLst>
      <p:ext uri="{BB962C8B-B14F-4D97-AF65-F5344CB8AC3E}">
        <p14:creationId xmlns:p14="http://schemas.microsoft.com/office/powerpoint/2010/main" val="3664140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4"/>
          <p:cNvSpPr txBox="1">
            <a:spLocks/>
          </p:cNvSpPr>
          <p:nvPr/>
        </p:nvSpPr>
        <p:spPr bwMode="auto">
          <a:xfrm>
            <a:off x="4386263" y="6473834"/>
            <a:ext cx="463550"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1pPr>
            <a:lvl2pPr marL="742950" indent="-28575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2pPr>
            <a:lvl3pPr marL="11430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3pPr>
            <a:lvl4pPr marL="16002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4pPr>
            <a:lvl5pPr marL="20574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5pPr>
            <a:lvl6pPr marL="25146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6pPr>
            <a:lvl7pPr marL="29718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7pPr>
            <a:lvl8pPr marL="34290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8pPr>
            <a:lvl9pPr marL="38862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fld id="{FD689406-AB03-4497-82AB-D02B400C13DB}" type="slidenum">
              <a:rPr kumimoji="0" lang="en-US" altLang="ja-JP" sz="1200" b="1" i="0" u="none" strike="noStrike" kern="1200" cap="none" spc="0" normalizeH="0" baseline="0" noProof="0" smtClean="0">
                <a:ln>
                  <a:noFill/>
                </a:ln>
                <a:solidFill>
                  <a:srgbClr val="767779"/>
                </a:solidFill>
                <a:effectLst/>
                <a:uLnTx/>
                <a:uFillTx/>
                <a:latin typeface="Arial" charset="0"/>
                <a:ea typeface="ＭＳ Ｐゴシック" charset="-128"/>
              </a:rPr>
              <a:pPr marL="0" marR="0" lvl="0" indent="0" algn="ctr" defTabSz="457200" rtl="0" eaLnBrk="1" fontAlgn="base" latinLnBrk="0" hangingPunct="1">
                <a:lnSpc>
                  <a:spcPct val="100000"/>
                </a:lnSpc>
                <a:spcBef>
                  <a:spcPct val="0"/>
                </a:spcBef>
                <a:spcAft>
                  <a:spcPct val="0"/>
                </a:spcAft>
                <a:buClrTx/>
                <a:buSzTx/>
                <a:buFontTx/>
                <a:buNone/>
                <a:tabLst/>
                <a:defRPr/>
              </a:pPr>
              <a:t>103</a:t>
            </a:fld>
            <a:endParaRPr kumimoji="0" lang="en-US" altLang="ja-JP" sz="1200" b="1" i="0" u="none" strike="noStrike" kern="1200" cap="none" spc="0" normalizeH="0" baseline="0" noProof="0" smtClean="0">
              <a:ln>
                <a:noFill/>
              </a:ln>
              <a:solidFill>
                <a:srgbClr val="767779"/>
              </a:solidFill>
              <a:effectLst/>
              <a:uLnTx/>
              <a:uFillTx/>
              <a:latin typeface="Arial" charset="0"/>
              <a:ea typeface="ＭＳ Ｐゴシック" charset="-128"/>
            </a:endParaRPr>
          </a:p>
        </p:txBody>
      </p:sp>
      <p:cxnSp>
        <p:nvCxnSpPr>
          <p:cNvPr id="3" name="直線コネクタ 30"/>
          <p:cNvCxnSpPr/>
          <p:nvPr/>
        </p:nvCxnSpPr>
        <p:spPr bwMode="auto">
          <a:xfrm>
            <a:off x="6160467" y="2848491"/>
            <a:ext cx="1741963" cy="0"/>
          </a:xfrm>
          <a:prstGeom prst="line">
            <a:avLst/>
          </a:prstGeom>
          <a:solidFill>
            <a:srgbClr val="FFFFFF"/>
          </a:solidFill>
          <a:ln w="38100" cap="flat" cmpd="dbl" algn="ctr">
            <a:solidFill>
              <a:srgbClr val="636466"/>
            </a:solidFill>
            <a:prstDash val="solid"/>
            <a:round/>
            <a:headEnd type="none" w="med" len="med"/>
            <a:tailEnd type="none" w="med" len="med"/>
          </a:ln>
          <a:effectLst/>
        </p:spPr>
      </p:cxnSp>
      <p:cxnSp>
        <p:nvCxnSpPr>
          <p:cNvPr id="4" name="直線コネクタ 32"/>
          <p:cNvCxnSpPr>
            <a:endCxn id="11" idx="0"/>
          </p:cNvCxnSpPr>
          <p:nvPr/>
        </p:nvCxnSpPr>
        <p:spPr bwMode="auto">
          <a:xfrm>
            <a:off x="3465558" y="2856091"/>
            <a:ext cx="2888409" cy="0"/>
          </a:xfrm>
          <a:prstGeom prst="line">
            <a:avLst/>
          </a:prstGeom>
          <a:solidFill>
            <a:srgbClr val="FFFFFF"/>
          </a:solidFill>
          <a:ln w="38100" cap="flat" cmpd="dbl" algn="ctr">
            <a:solidFill>
              <a:srgbClr val="636466"/>
            </a:solidFill>
            <a:prstDash val="solid"/>
            <a:round/>
            <a:headEnd type="none" w="med" len="med"/>
            <a:tailEnd type="none" w="med" len="med"/>
          </a:ln>
          <a:effectLst/>
        </p:spPr>
      </p:cxnSp>
      <p:grpSp>
        <p:nvGrpSpPr>
          <p:cNvPr id="5" name="Group 21"/>
          <p:cNvGrpSpPr>
            <a:grpSpLocks/>
          </p:cNvGrpSpPr>
          <p:nvPr/>
        </p:nvGrpSpPr>
        <p:grpSpPr bwMode="auto">
          <a:xfrm>
            <a:off x="5563654" y="1867437"/>
            <a:ext cx="1496999" cy="1834299"/>
            <a:chOff x="762" y="2524"/>
            <a:chExt cx="998" cy="998"/>
          </a:xfrm>
        </p:grpSpPr>
        <p:sp>
          <p:nvSpPr>
            <p:cNvPr id="6" name="Oval 22"/>
            <p:cNvSpPr>
              <a:spLocks noChangeArrowheads="1"/>
            </p:cNvSpPr>
            <p:nvPr/>
          </p:nvSpPr>
          <p:spPr bwMode="auto">
            <a:xfrm rot="6300000">
              <a:off x="1088" y="2561"/>
              <a:ext cx="318" cy="908"/>
            </a:xfrm>
            <a:prstGeom prst="ellipse">
              <a:avLst/>
            </a:prstGeom>
            <a:noFill/>
            <a:ln w="6350">
              <a:solidFill>
                <a:srgbClr val="6699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smtClean="0">
                <a:ln>
                  <a:noFill/>
                </a:ln>
                <a:solidFill>
                  <a:srgbClr val="636466"/>
                </a:solidFill>
                <a:effectLst/>
                <a:uLnTx/>
                <a:uFillTx/>
                <a:latin typeface="Arial" charset="0"/>
                <a:ea typeface="ＭＳ Ｐゴシック" pitchFamily="50" charset="-128"/>
                <a:cs typeface="Arial"/>
              </a:endParaRPr>
            </a:p>
          </p:txBody>
        </p:sp>
        <p:sp>
          <p:nvSpPr>
            <p:cNvPr id="7" name="Oval 23"/>
            <p:cNvSpPr>
              <a:spLocks noChangeArrowheads="1"/>
            </p:cNvSpPr>
            <p:nvPr/>
          </p:nvSpPr>
          <p:spPr bwMode="auto">
            <a:xfrm rot="3600000">
              <a:off x="988" y="2750"/>
              <a:ext cx="544" cy="544"/>
            </a:xfrm>
            <a:prstGeom prst="ellipse">
              <a:avLst/>
            </a:prstGeom>
            <a:gradFill rotWithShape="1">
              <a:gsLst>
                <a:gs pos="0">
                  <a:srgbClr val="FFFFFF"/>
                </a:gs>
                <a:gs pos="100000">
                  <a:srgbClr val="99CCFF"/>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smtClean="0">
                <a:ln>
                  <a:noFill/>
                </a:ln>
                <a:solidFill>
                  <a:srgbClr val="636466"/>
                </a:solidFill>
                <a:effectLst/>
                <a:uLnTx/>
                <a:uFillTx/>
                <a:latin typeface="Arial" charset="0"/>
                <a:ea typeface="ＭＳ Ｐゴシック" pitchFamily="50" charset="-128"/>
                <a:cs typeface="Arial"/>
              </a:endParaRPr>
            </a:p>
          </p:txBody>
        </p:sp>
        <p:sp>
          <p:nvSpPr>
            <p:cNvPr id="8" name="Oval 24"/>
            <p:cNvSpPr>
              <a:spLocks noChangeArrowheads="1"/>
            </p:cNvSpPr>
            <p:nvPr/>
          </p:nvSpPr>
          <p:spPr bwMode="auto">
            <a:xfrm rot="3600000">
              <a:off x="942" y="2705"/>
              <a:ext cx="635" cy="635"/>
            </a:xfrm>
            <a:prstGeom prst="ellipse">
              <a:avLst/>
            </a:prstGeom>
            <a:noFill/>
            <a:ln w="6350">
              <a:solidFill>
                <a:srgbClr val="6699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smtClean="0">
                <a:ln>
                  <a:noFill/>
                </a:ln>
                <a:solidFill>
                  <a:srgbClr val="636466"/>
                </a:solidFill>
                <a:effectLst/>
                <a:uLnTx/>
                <a:uFillTx/>
                <a:latin typeface="Arial" charset="0"/>
                <a:ea typeface="ＭＳ Ｐゴシック" pitchFamily="50" charset="-128"/>
                <a:cs typeface="Arial"/>
              </a:endParaRPr>
            </a:p>
          </p:txBody>
        </p:sp>
        <p:sp>
          <p:nvSpPr>
            <p:cNvPr id="9" name="Oval 25"/>
            <p:cNvSpPr>
              <a:spLocks noChangeArrowheads="1"/>
            </p:cNvSpPr>
            <p:nvPr/>
          </p:nvSpPr>
          <p:spPr bwMode="auto">
            <a:xfrm rot="11700000">
              <a:off x="1101" y="2592"/>
              <a:ext cx="318" cy="908"/>
            </a:xfrm>
            <a:prstGeom prst="ellipse">
              <a:avLst/>
            </a:prstGeom>
            <a:noFill/>
            <a:ln w="6350">
              <a:solidFill>
                <a:srgbClr val="6699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smtClean="0">
                <a:ln>
                  <a:noFill/>
                </a:ln>
                <a:solidFill>
                  <a:srgbClr val="636466"/>
                </a:solidFill>
                <a:effectLst/>
                <a:uLnTx/>
                <a:uFillTx/>
                <a:latin typeface="Arial" charset="0"/>
                <a:ea typeface="ＭＳ Ｐゴシック" pitchFamily="50" charset="-128"/>
                <a:cs typeface="Arial"/>
              </a:endParaRPr>
            </a:p>
          </p:txBody>
        </p:sp>
        <p:sp>
          <p:nvSpPr>
            <p:cNvPr id="10" name="Oval 26"/>
            <p:cNvSpPr>
              <a:spLocks noChangeArrowheads="1"/>
            </p:cNvSpPr>
            <p:nvPr/>
          </p:nvSpPr>
          <p:spPr bwMode="auto">
            <a:xfrm rot="3600000">
              <a:off x="761" y="2977"/>
              <a:ext cx="998" cy="91"/>
            </a:xfrm>
            <a:prstGeom prst="ellipse">
              <a:avLst/>
            </a:prstGeom>
            <a:noFill/>
            <a:ln w="6350">
              <a:solidFill>
                <a:srgbClr val="6699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smtClean="0">
                <a:ln>
                  <a:noFill/>
                </a:ln>
                <a:solidFill>
                  <a:srgbClr val="636466"/>
                </a:solidFill>
                <a:effectLst/>
                <a:uLnTx/>
                <a:uFillTx/>
                <a:latin typeface="Arial" charset="0"/>
                <a:ea typeface="ＭＳ Ｐゴシック" pitchFamily="50" charset="-128"/>
                <a:cs typeface="Arial"/>
              </a:endParaRPr>
            </a:p>
          </p:txBody>
        </p:sp>
        <p:sp>
          <p:nvSpPr>
            <p:cNvPr id="11" name="Oval 27"/>
            <p:cNvSpPr>
              <a:spLocks noChangeArrowheads="1"/>
            </p:cNvSpPr>
            <p:nvPr/>
          </p:nvSpPr>
          <p:spPr bwMode="auto">
            <a:xfrm rot="9000000">
              <a:off x="762" y="2977"/>
              <a:ext cx="998" cy="91"/>
            </a:xfrm>
            <a:prstGeom prst="ellipse">
              <a:avLst/>
            </a:prstGeom>
            <a:noFill/>
            <a:ln w="6350">
              <a:solidFill>
                <a:srgbClr val="6699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smtClean="0">
                <a:ln>
                  <a:noFill/>
                </a:ln>
                <a:solidFill>
                  <a:srgbClr val="636466"/>
                </a:solidFill>
                <a:effectLst/>
                <a:uLnTx/>
                <a:uFillTx/>
                <a:latin typeface="Arial" charset="0"/>
                <a:ea typeface="ＭＳ Ｐゴシック" pitchFamily="50" charset="-128"/>
                <a:cs typeface="Arial"/>
              </a:endParaRPr>
            </a:p>
          </p:txBody>
        </p:sp>
      </p:grpSp>
      <p:grpSp>
        <p:nvGrpSpPr>
          <p:cNvPr id="12" name="Group 22"/>
          <p:cNvGrpSpPr>
            <a:grpSpLocks/>
          </p:cNvGrpSpPr>
          <p:nvPr/>
        </p:nvGrpSpPr>
        <p:grpSpPr bwMode="auto">
          <a:xfrm>
            <a:off x="658581" y="4411207"/>
            <a:ext cx="494876" cy="1147068"/>
            <a:chOff x="3528" y="3340"/>
            <a:chExt cx="408" cy="772"/>
          </a:xfrm>
        </p:grpSpPr>
        <p:grpSp>
          <p:nvGrpSpPr>
            <p:cNvPr id="13" name="Group 23"/>
            <p:cNvGrpSpPr>
              <a:grpSpLocks/>
            </p:cNvGrpSpPr>
            <p:nvPr/>
          </p:nvGrpSpPr>
          <p:grpSpPr bwMode="auto">
            <a:xfrm>
              <a:off x="3528" y="3340"/>
              <a:ext cx="408" cy="772"/>
              <a:chOff x="3528" y="3340"/>
              <a:chExt cx="408" cy="772"/>
            </a:xfrm>
          </p:grpSpPr>
          <p:sp>
            <p:nvSpPr>
              <p:cNvPr id="16" name="Freeform 24"/>
              <p:cNvSpPr>
                <a:spLocks/>
              </p:cNvSpPr>
              <p:nvPr/>
            </p:nvSpPr>
            <p:spPr bwMode="auto">
              <a:xfrm rot="10800000">
                <a:off x="3528" y="3612"/>
                <a:ext cx="408" cy="500"/>
              </a:xfrm>
              <a:custGeom>
                <a:avLst/>
                <a:gdLst>
                  <a:gd name="T0" fmla="*/ 45 w 408"/>
                  <a:gd name="T1" fmla="*/ 68 h 500"/>
                  <a:gd name="T2" fmla="*/ 0 w 408"/>
                  <a:gd name="T3" fmla="*/ 431 h 500"/>
                  <a:gd name="T4" fmla="*/ 204 w 408"/>
                  <a:gd name="T5" fmla="*/ 499 h 500"/>
                  <a:gd name="T6" fmla="*/ 408 w 408"/>
                  <a:gd name="T7" fmla="*/ 431 h 500"/>
                  <a:gd name="T8" fmla="*/ 363 w 408"/>
                  <a:gd name="T9" fmla="*/ 68 h 500"/>
                  <a:gd name="T10" fmla="*/ 204 w 408"/>
                  <a:gd name="T11" fmla="*/ 0 h 500"/>
                  <a:gd name="T12" fmla="*/ 45 w 408"/>
                  <a:gd name="T13" fmla="*/ 68 h 500"/>
                </a:gdLst>
                <a:ahLst/>
                <a:cxnLst>
                  <a:cxn ang="0">
                    <a:pos x="T0" y="T1"/>
                  </a:cxn>
                  <a:cxn ang="0">
                    <a:pos x="T2" y="T3"/>
                  </a:cxn>
                  <a:cxn ang="0">
                    <a:pos x="T4" y="T5"/>
                  </a:cxn>
                  <a:cxn ang="0">
                    <a:pos x="T6" y="T7"/>
                  </a:cxn>
                  <a:cxn ang="0">
                    <a:pos x="T8" y="T9"/>
                  </a:cxn>
                  <a:cxn ang="0">
                    <a:pos x="T10" y="T11"/>
                  </a:cxn>
                  <a:cxn ang="0">
                    <a:pos x="T12" y="T13"/>
                  </a:cxn>
                </a:cxnLst>
                <a:rect l="0" t="0" r="r" b="b"/>
                <a:pathLst>
                  <a:path w="408" h="500">
                    <a:moveTo>
                      <a:pt x="45" y="68"/>
                    </a:moveTo>
                    <a:lnTo>
                      <a:pt x="0" y="431"/>
                    </a:lnTo>
                    <a:cubicBezTo>
                      <a:pt x="0" y="431"/>
                      <a:pt x="64" y="500"/>
                      <a:pt x="204" y="499"/>
                    </a:cubicBezTo>
                    <a:cubicBezTo>
                      <a:pt x="376" y="492"/>
                      <a:pt x="408" y="431"/>
                      <a:pt x="408" y="431"/>
                    </a:cubicBezTo>
                    <a:lnTo>
                      <a:pt x="363" y="68"/>
                    </a:lnTo>
                    <a:cubicBezTo>
                      <a:pt x="363" y="68"/>
                      <a:pt x="334" y="0"/>
                      <a:pt x="204" y="0"/>
                    </a:cubicBezTo>
                    <a:cubicBezTo>
                      <a:pt x="69" y="0"/>
                      <a:pt x="45" y="68"/>
                      <a:pt x="45" y="68"/>
                    </a:cubicBezTo>
                    <a:close/>
                  </a:path>
                </a:pathLst>
              </a:custGeom>
              <a:solidFill>
                <a:srgbClr val="000000"/>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smtClean="0">
                  <a:ln>
                    <a:noFill/>
                  </a:ln>
                  <a:solidFill>
                    <a:srgbClr val="636466"/>
                  </a:solidFill>
                  <a:effectLst/>
                  <a:uLnTx/>
                  <a:uFillTx/>
                  <a:latin typeface="Arial" charset="0"/>
                  <a:ea typeface="ＭＳ Ｐゴシック" pitchFamily="50" charset="-128"/>
                  <a:cs typeface="Arial"/>
                </a:endParaRPr>
              </a:p>
            </p:txBody>
          </p:sp>
          <p:sp>
            <p:nvSpPr>
              <p:cNvPr id="17" name="Oval 25"/>
              <p:cNvSpPr>
                <a:spLocks noChangeArrowheads="1"/>
              </p:cNvSpPr>
              <p:nvPr/>
            </p:nvSpPr>
            <p:spPr bwMode="auto">
              <a:xfrm>
                <a:off x="3573" y="3340"/>
                <a:ext cx="318" cy="318"/>
              </a:xfrm>
              <a:prstGeom prst="ellipse">
                <a:avLst/>
              </a:prstGeom>
              <a:solidFill>
                <a:srgbClr val="000000"/>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smtClean="0">
                  <a:ln>
                    <a:noFill/>
                  </a:ln>
                  <a:solidFill>
                    <a:srgbClr val="636466"/>
                  </a:solidFill>
                  <a:effectLst/>
                  <a:uLnTx/>
                  <a:uFillTx/>
                  <a:latin typeface="Arial" charset="0"/>
                  <a:ea typeface="ＭＳ Ｐゴシック" pitchFamily="50" charset="-128"/>
                  <a:cs typeface="Arial"/>
                </a:endParaRPr>
              </a:p>
            </p:txBody>
          </p:sp>
        </p:grpSp>
        <p:sp>
          <p:nvSpPr>
            <p:cNvPr id="14" name="Freeform 26"/>
            <p:cNvSpPr>
              <a:spLocks/>
            </p:cNvSpPr>
            <p:nvPr/>
          </p:nvSpPr>
          <p:spPr bwMode="auto">
            <a:xfrm rot="10800000">
              <a:off x="3528" y="3612"/>
              <a:ext cx="408" cy="500"/>
            </a:xfrm>
            <a:custGeom>
              <a:avLst/>
              <a:gdLst>
                <a:gd name="T0" fmla="*/ 45 w 408"/>
                <a:gd name="T1" fmla="*/ 68 h 500"/>
                <a:gd name="T2" fmla="*/ 0 w 408"/>
                <a:gd name="T3" fmla="*/ 431 h 500"/>
                <a:gd name="T4" fmla="*/ 204 w 408"/>
                <a:gd name="T5" fmla="*/ 499 h 500"/>
                <a:gd name="T6" fmla="*/ 408 w 408"/>
                <a:gd name="T7" fmla="*/ 431 h 500"/>
                <a:gd name="T8" fmla="*/ 363 w 408"/>
                <a:gd name="T9" fmla="*/ 68 h 500"/>
                <a:gd name="T10" fmla="*/ 204 w 408"/>
                <a:gd name="T11" fmla="*/ 0 h 500"/>
                <a:gd name="T12" fmla="*/ 45 w 408"/>
                <a:gd name="T13" fmla="*/ 68 h 500"/>
              </a:gdLst>
              <a:ahLst/>
              <a:cxnLst>
                <a:cxn ang="0">
                  <a:pos x="T0" y="T1"/>
                </a:cxn>
                <a:cxn ang="0">
                  <a:pos x="T2" y="T3"/>
                </a:cxn>
                <a:cxn ang="0">
                  <a:pos x="T4" y="T5"/>
                </a:cxn>
                <a:cxn ang="0">
                  <a:pos x="T6" y="T7"/>
                </a:cxn>
                <a:cxn ang="0">
                  <a:pos x="T8" y="T9"/>
                </a:cxn>
                <a:cxn ang="0">
                  <a:pos x="T10" y="T11"/>
                </a:cxn>
                <a:cxn ang="0">
                  <a:pos x="T12" y="T13"/>
                </a:cxn>
              </a:cxnLst>
              <a:rect l="0" t="0" r="r" b="b"/>
              <a:pathLst>
                <a:path w="408" h="500">
                  <a:moveTo>
                    <a:pt x="45" y="68"/>
                  </a:moveTo>
                  <a:lnTo>
                    <a:pt x="0" y="431"/>
                  </a:lnTo>
                  <a:cubicBezTo>
                    <a:pt x="0" y="431"/>
                    <a:pt x="64" y="500"/>
                    <a:pt x="204" y="499"/>
                  </a:cubicBezTo>
                  <a:cubicBezTo>
                    <a:pt x="376" y="492"/>
                    <a:pt x="408" y="431"/>
                    <a:pt x="408" y="431"/>
                  </a:cubicBezTo>
                  <a:lnTo>
                    <a:pt x="363" y="68"/>
                  </a:lnTo>
                  <a:cubicBezTo>
                    <a:pt x="363" y="68"/>
                    <a:pt x="334" y="0"/>
                    <a:pt x="204" y="0"/>
                  </a:cubicBezTo>
                  <a:cubicBezTo>
                    <a:pt x="69" y="0"/>
                    <a:pt x="45" y="68"/>
                    <a:pt x="45" y="68"/>
                  </a:cubicBezTo>
                  <a:close/>
                </a:path>
              </a:pathLst>
            </a:custGeom>
            <a:gradFill rotWithShape="1">
              <a:gsLst>
                <a:gs pos="0">
                  <a:srgbClr val="F6AE2F">
                    <a:gamma/>
                    <a:shade val="46275"/>
                    <a:invGamma/>
                  </a:srgbClr>
                </a:gs>
                <a:gs pos="50000">
                  <a:srgbClr val="F6AE2F"/>
                </a:gs>
                <a:gs pos="100000">
                  <a:srgbClr val="F6AE2F">
                    <a:gamma/>
                    <a:shade val="46275"/>
                    <a:invGamma/>
                  </a:srgb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smtClean="0">
                <a:ln>
                  <a:noFill/>
                </a:ln>
                <a:solidFill>
                  <a:srgbClr val="636466"/>
                </a:solidFill>
                <a:effectLst/>
                <a:uLnTx/>
                <a:uFillTx/>
                <a:latin typeface="Arial" charset="0"/>
                <a:ea typeface="ＭＳ Ｐゴシック" pitchFamily="50" charset="-128"/>
                <a:cs typeface="Arial"/>
              </a:endParaRPr>
            </a:p>
          </p:txBody>
        </p:sp>
        <p:sp>
          <p:nvSpPr>
            <p:cNvPr id="15" name="Oval 27"/>
            <p:cNvSpPr>
              <a:spLocks noChangeArrowheads="1"/>
            </p:cNvSpPr>
            <p:nvPr/>
          </p:nvSpPr>
          <p:spPr bwMode="auto">
            <a:xfrm>
              <a:off x="3573" y="3340"/>
              <a:ext cx="318" cy="318"/>
            </a:xfrm>
            <a:prstGeom prst="ellipse">
              <a:avLst/>
            </a:prstGeom>
            <a:gradFill rotWithShape="1">
              <a:gsLst>
                <a:gs pos="0">
                  <a:srgbClr val="FFCC99"/>
                </a:gs>
                <a:gs pos="100000">
                  <a:srgbClr val="FFCC99">
                    <a:gamma/>
                    <a:shade val="46275"/>
                    <a:invGamma/>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smtClean="0">
                <a:ln>
                  <a:noFill/>
                </a:ln>
                <a:solidFill>
                  <a:srgbClr val="636466"/>
                </a:solidFill>
                <a:effectLst/>
                <a:uLnTx/>
                <a:uFillTx/>
                <a:latin typeface="Arial" charset="0"/>
                <a:ea typeface="ＭＳ Ｐゴシック" pitchFamily="50" charset="-128"/>
                <a:cs typeface="Arial"/>
              </a:endParaRPr>
            </a:p>
          </p:txBody>
        </p:sp>
      </p:grpSp>
      <p:grpSp>
        <p:nvGrpSpPr>
          <p:cNvPr id="18" name="グループ化 67"/>
          <p:cNvGrpSpPr/>
          <p:nvPr/>
        </p:nvGrpSpPr>
        <p:grpSpPr>
          <a:xfrm>
            <a:off x="8130089" y="2294771"/>
            <a:ext cx="400025" cy="977788"/>
            <a:chOff x="1752600" y="4167187"/>
            <a:chExt cx="307975" cy="614363"/>
          </a:xfrm>
        </p:grpSpPr>
        <p:sp>
          <p:nvSpPr>
            <p:cNvPr id="19" name="Oval 204"/>
            <p:cNvSpPr>
              <a:spLocks noChangeArrowheads="1"/>
            </p:cNvSpPr>
            <p:nvPr/>
          </p:nvSpPr>
          <p:spPr bwMode="auto">
            <a:xfrm>
              <a:off x="1787238" y="4167187"/>
              <a:ext cx="238699" cy="239128"/>
            </a:xfrm>
            <a:prstGeom prst="ellipse">
              <a:avLst/>
            </a:prstGeom>
            <a:solidFill>
              <a:srgbClr val="636466">
                <a:lumMod val="50000"/>
                <a:alpha val="89999"/>
              </a:srgbClr>
            </a:solidFill>
            <a:ln w="9525">
              <a:solidFill>
                <a:srgbClr val="636466">
                  <a:lumMod val="50000"/>
                </a:srgbClr>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smtClean="0">
                <a:ln>
                  <a:noFill/>
                </a:ln>
                <a:solidFill>
                  <a:srgbClr val="636466"/>
                </a:solidFill>
                <a:effectLst/>
                <a:uLnTx/>
                <a:uFillTx/>
                <a:latin typeface="Arial" charset="0"/>
                <a:ea typeface="ＭＳ Ｐゴシック" pitchFamily="50" charset="-128"/>
                <a:cs typeface="Arial"/>
              </a:endParaRPr>
            </a:p>
          </p:txBody>
        </p:sp>
        <p:sp>
          <p:nvSpPr>
            <p:cNvPr id="20" name="AutoShape 205"/>
            <p:cNvSpPr>
              <a:spLocks noChangeArrowheads="1"/>
            </p:cNvSpPr>
            <p:nvPr/>
          </p:nvSpPr>
          <p:spPr bwMode="auto">
            <a:xfrm>
              <a:off x="1752600" y="4440154"/>
              <a:ext cx="307975" cy="341396"/>
            </a:xfrm>
            <a:prstGeom prst="roundRect">
              <a:avLst>
                <a:gd name="adj" fmla="val 39120"/>
              </a:avLst>
            </a:prstGeom>
            <a:solidFill>
              <a:srgbClr val="636466">
                <a:lumMod val="50000"/>
              </a:srgbClr>
            </a:solidFill>
            <a:ln w="9525">
              <a:solidFill>
                <a:srgbClr val="636466">
                  <a:lumMod val="50000"/>
                </a:srgbClr>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smtClean="0">
                <a:ln>
                  <a:noFill/>
                </a:ln>
                <a:solidFill>
                  <a:srgbClr val="636466"/>
                </a:solidFill>
                <a:effectLst/>
                <a:uLnTx/>
                <a:uFillTx/>
                <a:latin typeface="Arial" charset="0"/>
                <a:ea typeface="ＭＳ Ｐゴシック" pitchFamily="50" charset="-128"/>
                <a:cs typeface="Arial"/>
              </a:endParaRPr>
            </a:p>
          </p:txBody>
        </p:sp>
        <p:sp>
          <p:nvSpPr>
            <p:cNvPr id="21" name="Oval 206"/>
            <p:cNvSpPr>
              <a:spLocks noChangeArrowheads="1"/>
            </p:cNvSpPr>
            <p:nvPr/>
          </p:nvSpPr>
          <p:spPr bwMode="auto">
            <a:xfrm>
              <a:off x="1752600" y="4406315"/>
              <a:ext cx="307222" cy="306806"/>
            </a:xfrm>
            <a:prstGeom prst="ellipse">
              <a:avLst/>
            </a:prstGeom>
            <a:solidFill>
              <a:srgbClr val="636466">
                <a:lumMod val="50000"/>
              </a:srgbClr>
            </a:solid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smtClean="0">
                <a:ln>
                  <a:noFill/>
                </a:ln>
                <a:solidFill>
                  <a:srgbClr val="636466"/>
                </a:solidFill>
                <a:effectLst/>
                <a:uLnTx/>
                <a:uFillTx/>
                <a:latin typeface="Arial" charset="0"/>
                <a:ea typeface="ＭＳ Ｐゴシック" pitchFamily="50" charset="-128"/>
                <a:cs typeface="Arial"/>
              </a:endParaRPr>
            </a:p>
          </p:txBody>
        </p:sp>
        <p:sp>
          <p:nvSpPr>
            <p:cNvPr id="22" name="Oval 207"/>
            <p:cNvSpPr>
              <a:spLocks noChangeArrowheads="1"/>
            </p:cNvSpPr>
            <p:nvPr/>
          </p:nvSpPr>
          <p:spPr bwMode="auto">
            <a:xfrm>
              <a:off x="1821876" y="4440154"/>
              <a:ext cx="170177" cy="169946"/>
            </a:xfrm>
            <a:prstGeom prst="ellipse">
              <a:avLst/>
            </a:prstGeom>
            <a:solidFill>
              <a:srgbClr val="636466">
                <a:lumMod val="50000"/>
              </a:srgbClr>
            </a:solid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smtClean="0">
                <a:ln>
                  <a:noFill/>
                </a:ln>
                <a:solidFill>
                  <a:srgbClr val="636466"/>
                </a:solidFill>
                <a:effectLst/>
                <a:uLnTx/>
                <a:uFillTx/>
                <a:latin typeface="Arial" charset="0"/>
                <a:ea typeface="ＭＳ Ｐゴシック" pitchFamily="50" charset="-128"/>
                <a:cs typeface="Arial"/>
              </a:endParaRPr>
            </a:p>
          </p:txBody>
        </p:sp>
        <p:sp>
          <p:nvSpPr>
            <p:cNvPr id="23" name="AutoShape 208"/>
            <p:cNvSpPr>
              <a:spLocks noChangeArrowheads="1"/>
            </p:cNvSpPr>
            <p:nvPr/>
          </p:nvSpPr>
          <p:spPr bwMode="auto">
            <a:xfrm rot="10800000">
              <a:off x="1838441" y="4406315"/>
              <a:ext cx="136292" cy="272967"/>
            </a:xfrm>
            <a:prstGeom prst="triangle">
              <a:avLst>
                <a:gd name="adj" fmla="val 50000"/>
              </a:avLst>
            </a:prstGeom>
            <a:gradFill rotWithShape="1">
              <a:gsLst>
                <a:gs pos="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smtClean="0">
                <a:ln>
                  <a:noFill/>
                </a:ln>
                <a:solidFill>
                  <a:srgbClr val="636466"/>
                </a:solidFill>
                <a:effectLst/>
                <a:uLnTx/>
                <a:uFillTx/>
                <a:latin typeface="Arial" charset="0"/>
                <a:ea typeface="ＭＳ Ｐゴシック" pitchFamily="50" charset="-128"/>
                <a:cs typeface="Arial"/>
              </a:endParaRPr>
            </a:p>
          </p:txBody>
        </p:sp>
        <p:grpSp>
          <p:nvGrpSpPr>
            <p:cNvPr id="24" name="Group 209"/>
            <p:cNvGrpSpPr>
              <a:grpSpLocks/>
            </p:cNvGrpSpPr>
            <p:nvPr/>
          </p:nvGrpSpPr>
          <p:grpSpPr bwMode="auto">
            <a:xfrm>
              <a:off x="1872326" y="4434138"/>
              <a:ext cx="67770" cy="272215"/>
              <a:chOff x="2031" y="2296"/>
              <a:chExt cx="90" cy="317"/>
            </a:xfrm>
            <a:solidFill>
              <a:srgbClr val="636466">
                <a:lumMod val="50000"/>
              </a:srgbClr>
            </a:solidFill>
          </p:grpSpPr>
          <p:sp>
            <p:nvSpPr>
              <p:cNvPr id="27" name="AutoShape 210"/>
              <p:cNvSpPr>
                <a:spLocks noChangeArrowheads="1"/>
              </p:cNvSpPr>
              <p:nvPr/>
            </p:nvSpPr>
            <p:spPr bwMode="auto">
              <a:xfrm rot="10800000">
                <a:off x="2031" y="2296"/>
                <a:ext cx="90" cy="90"/>
              </a:xfrm>
              <a:prstGeom prst="triangle">
                <a:avLst>
                  <a:gd name="adj" fmla="val 50000"/>
                </a:avLst>
              </a:prstGeom>
              <a:grpFill/>
              <a:ln w="9525">
                <a:solidFill>
                  <a:srgbClr val="6364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smtClean="0">
                  <a:ln>
                    <a:noFill/>
                  </a:ln>
                  <a:solidFill>
                    <a:srgbClr val="636466"/>
                  </a:solidFill>
                  <a:effectLst/>
                  <a:uLnTx/>
                  <a:uFillTx/>
                  <a:latin typeface="Arial" charset="0"/>
                  <a:ea typeface="ＭＳ Ｐゴシック" pitchFamily="50" charset="-128"/>
                  <a:cs typeface="Arial"/>
                </a:endParaRPr>
              </a:p>
            </p:txBody>
          </p:sp>
          <p:sp>
            <p:nvSpPr>
              <p:cNvPr id="28" name="Freeform 211"/>
              <p:cNvSpPr>
                <a:spLocks/>
              </p:cNvSpPr>
              <p:nvPr/>
            </p:nvSpPr>
            <p:spPr bwMode="auto">
              <a:xfrm>
                <a:off x="2031" y="2341"/>
                <a:ext cx="90" cy="272"/>
              </a:xfrm>
              <a:custGeom>
                <a:avLst/>
                <a:gdLst>
                  <a:gd name="T0" fmla="*/ 136 w 181"/>
                  <a:gd name="T1" fmla="*/ 0 h 680"/>
                  <a:gd name="T2" fmla="*/ 45 w 181"/>
                  <a:gd name="T3" fmla="*/ 0 h 680"/>
                  <a:gd name="T4" fmla="*/ 0 w 181"/>
                  <a:gd name="T5" fmla="*/ 590 h 680"/>
                  <a:gd name="T6" fmla="*/ 90 w 181"/>
                  <a:gd name="T7" fmla="*/ 680 h 680"/>
                  <a:gd name="T8" fmla="*/ 181 w 181"/>
                  <a:gd name="T9" fmla="*/ 590 h 680"/>
                  <a:gd name="T10" fmla="*/ 136 w 181"/>
                  <a:gd name="T11" fmla="*/ 0 h 680"/>
                </a:gdLst>
                <a:ahLst/>
                <a:cxnLst>
                  <a:cxn ang="0">
                    <a:pos x="T0" y="T1"/>
                  </a:cxn>
                  <a:cxn ang="0">
                    <a:pos x="T2" y="T3"/>
                  </a:cxn>
                  <a:cxn ang="0">
                    <a:pos x="T4" y="T5"/>
                  </a:cxn>
                  <a:cxn ang="0">
                    <a:pos x="T6" y="T7"/>
                  </a:cxn>
                  <a:cxn ang="0">
                    <a:pos x="T8" y="T9"/>
                  </a:cxn>
                  <a:cxn ang="0">
                    <a:pos x="T10" y="T11"/>
                  </a:cxn>
                </a:cxnLst>
                <a:rect l="0" t="0" r="r" b="b"/>
                <a:pathLst>
                  <a:path w="181" h="680">
                    <a:moveTo>
                      <a:pt x="136" y="0"/>
                    </a:moveTo>
                    <a:lnTo>
                      <a:pt x="45" y="0"/>
                    </a:lnTo>
                    <a:lnTo>
                      <a:pt x="0" y="590"/>
                    </a:lnTo>
                    <a:lnTo>
                      <a:pt x="90" y="680"/>
                    </a:lnTo>
                    <a:lnTo>
                      <a:pt x="181" y="590"/>
                    </a:lnTo>
                    <a:lnTo>
                      <a:pt x="136" y="0"/>
                    </a:lnTo>
                    <a:close/>
                  </a:path>
                </a:pathLst>
              </a:custGeom>
              <a:grpFill/>
              <a:ln w="9525">
                <a:solidFill>
                  <a:srgbClr val="6364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smtClean="0">
                  <a:ln>
                    <a:noFill/>
                  </a:ln>
                  <a:solidFill>
                    <a:srgbClr val="636466"/>
                  </a:solidFill>
                  <a:effectLst/>
                  <a:uLnTx/>
                  <a:uFillTx/>
                  <a:latin typeface="Arial" charset="0"/>
                  <a:ea typeface="ＭＳ Ｐゴシック" pitchFamily="50" charset="-128"/>
                  <a:cs typeface="Arial"/>
                </a:endParaRPr>
              </a:p>
            </p:txBody>
          </p:sp>
        </p:grpSp>
        <p:sp>
          <p:nvSpPr>
            <p:cNvPr id="25" name="Oval 212"/>
            <p:cNvSpPr>
              <a:spLocks noChangeArrowheads="1"/>
            </p:cNvSpPr>
            <p:nvPr/>
          </p:nvSpPr>
          <p:spPr bwMode="auto">
            <a:xfrm>
              <a:off x="1787238" y="4201778"/>
              <a:ext cx="238699" cy="238376"/>
            </a:xfrm>
            <a:prstGeom prst="ellipse">
              <a:avLst/>
            </a:prstGeom>
            <a:solidFill>
              <a:srgbClr val="FF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smtClean="0">
                <a:ln>
                  <a:noFill/>
                </a:ln>
                <a:solidFill>
                  <a:srgbClr val="636466"/>
                </a:solidFill>
                <a:effectLst/>
                <a:uLnTx/>
                <a:uFillTx/>
                <a:latin typeface="Arial" charset="0"/>
                <a:ea typeface="ＭＳ Ｐゴシック" pitchFamily="50" charset="-128"/>
                <a:cs typeface="Arial"/>
              </a:endParaRPr>
            </a:p>
          </p:txBody>
        </p:sp>
        <p:sp>
          <p:nvSpPr>
            <p:cNvPr id="26" name="Oval 213"/>
            <p:cNvSpPr>
              <a:spLocks noChangeArrowheads="1"/>
            </p:cNvSpPr>
            <p:nvPr/>
          </p:nvSpPr>
          <p:spPr bwMode="auto">
            <a:xfrm>
              <a:off x="1923530" y="4235617"/>
              <a:ext cx="68523" cy="68430"/>
            </a:xfrm>
            <a:prstGeom prst="ellipse">
              <a:avLst/>
            </a:prstGeom>
            <a:gradFill rotWithShape="1">
              <a:gsLst>
                <a:gs pos="0">
                  <a:srgbClr val="FFCC99">
                    <a:gamma/>
                    <a:tint val="0"/>
                    <a:invGamma/>
                  </a:srgbClr>
                </a:gs>
                <a:gs pos="100000">
                  <a:srgbClr val="FFCC99"/>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smtClean="0">
                <a:ln>
                  <a:noFill/>
                </a:ln>
                <a:solidFill>
                  <a:srgbClr val="636466"/>
                </a:solidFill>
                <a:effectLst/>
                <a:uLnTx/>
                <a:uFillTx/>
                <a:latin typeface="Arial" charset="0"/>
                <a:ea typeface="ＭＳ Ｐゴシック" pitchFamily="50" charset="-128"/>
                <a:cs typeface="Arial"/>
              </a:endParaRPr>
            </a:p>
          </p:txBody>
        </p:sp>
      </p:grpSp>
      <p:grpSp>
        <p:nvGrpSpPr>
          <p:cNvPr id="29" name="Group 167"/>
          <p:cNvGrpSpPr>
            <a:grpSpLocks/>
          </p:cNvGrpSpPr>
          <p:nvPr/>
        </p:nvGrpSpPr>
        <p:grpSpPr bwMode="auto">
          <a:xfrm>
            <a:off x="1233492" y="1867445"/>
            <a:ext cx="2327474" cy="2881057"/>
            <a:chOff x="3438" y="3906"/>
            <a:chExt cx="408" cy="295"/>
          </a:xfrm>
          <a:effectLst>
            <a:outerShdw blurRad="292100" dist="50800" dir="2700000" algn="ctr" rotWithShape="0">
              <a:srgbClr val="636466">
                <a:lumMod val="50000"/>
                <a:alpha val="80000"/>
              </a:srgbClr>
            </a:outerShdw>
          </a:effectLst>
        </p:grpSpPr>
        <p:sp>
          <p:nvSpPr>
            <p:cNvPr id="30" name="AutoShape 168"/>
            <p:cNvSpPr>
              <a:spLocks noChangeArrowheads="1"/>
            </p:cNvSpPr>
            <p:nvPr/>
          </p:nvSpPr>
          <p:spPr bwMode="auto">
            <a:xfrm>
              <a:off x="3438" y="3906"/>
              <a:ext cx="408" cy="295"/>
            </a:xfrm>
            <a:prstGeom prst="can">
              <a:avLst>
                <a:gd name="adj" fmla="val 50000"/>
              </a:avLst>
            </a:prstGeom>
            <a:solidFill>
              <a:srgbClr val="000000"/>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smtClean="0">
                <a:ln>
                  <a:noFill/>
                </a:ln>
                <a:solidFill>
                  <a:srgbClr val="636466"/>
                </a:solidFill>
                <a:effectLst/>
                <a:uLnTx/>
                <a:uFillTx/>
                <a:latin typeface="Arial" charset="0"/>
                <a:ea typeface="ＭＳ Ｐゴシック" pitchFamily="50" charset="-128"/>
                <a:cs typeface="Arial"/>
              </a:endParaRPr>
            </a:p>
          </p:txBody>
        </p:sp>
        <p:sp>
          <p:nvSpPr>
            <p:cNvPr id="31" name="AutoShape 169"/>
            <p:cNvSpPr>
              <a:spLocks noChangeArrowheads="1"/>
            </p:cNvSpPr>
            <p:nvPr/>
          </p:nvSpPr>
          <p:spPr bwMode="auto">
            <a:xfrm>
              <a:off x="3438" y="3906"/>
              <a:ext cx="408" cy="295"/>
            </a:xfrm>
            <a:prstGeom prst="can">
              <a:avLst>
                <a:gd name="adj" fmla="val 50000"/>
              </a:avLst>
            </a:prstGeom>
            <a:gradFill rotWithShape="1">
              <a:gsLst>
                <a:gs pos="0">
                  <a:srgbClr val="99CCFF"/>
                </a:gs>
                <a:gs pos="50000">
                  <a:srgbClr val="99CCFF">
                    <a:gamma/>
                    <a:tint val="40000"/>
                    <a:invGamma/>
                  </a:srgbClr>
                </a:gs>
                <a:gs pos="100000">
                  <a:srgbClr val="99CC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smtClean="0">
                <a:ln>
                  <a:noFill/>
                </a:ln>
                <a:solidFill>
                  <a:srgbClr val="636466"/>
                </a:solidFill>
                <a:effectLst/>
                <a:uLnTx/>
                <a:uFillTx/>
                <a:latin typeface="Arial" charset="0"/>
                <a:ea typeface="ＭＳ Ｐゴシック" pitchFamily="50" charset="-128"/>
                <a:cs typeface="Arial"/>
              </a:endParaRPr>
            </a:p>
          </p:txBody>
        </p:sp>
      </p:grpSp>
      <p:sp>
        <p:nvSpPr>
          <p:cNvPr id="32" name="Text Box 174"/>
          <p:cNvSpPr txBox="1">
            <a:spLocks noChangeArrowheads="1"/>
          </p:cNvSpPr>
          <p:nvPr/>
        </p:nvSpPr>
        <p:spPr bwMode="auto">
          <a:xfrm>
            <a:off x="2853592" y="2685966"/>
            <a:ext cx="707374" cy="313350"/>
          </a:xfrm>
          <a:prstGeom prst="rect">
            <a:avLst/>
          </a:prstGeom>
          <a:solidFill>
            <a:srgbClr val="000080">
              <a:alpha val="70000"/>
            </a:srgbClr>
          </a:solidFill>
          <a:ln w="127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18000" rIns="36000" bIns="1800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1" i="0" u="none" strike="noStrike" kern="0" cap="none" spc="0" normalizeH="0" baseline="0" noProof="0" dirty="0" smtClean="0">
                <a:ln>
                  <a:noFill/>
                </a:ln>
                <a:solidFill>
                  <a:srgbClr val="FFFFFF"/>
                </a:solidFill>
                <a:effectLst/>
                <a:uLnTx/>
                <a:uFillTx/>
                <a:latin typeface="Arial" charset="0"/>
                <a:ea typeface="メイリオ" pitchFamily="50" charset="-128"/>
                <a:cs typeface="メイリオ" pitchFamily="50" charset="-128"/>
              </a:rPr>
              <a:t>CGI</a:t>
            </a:r>
            <a:endParaRPr kumimoji="1" lang="ja-JP" altLang="en-US" sz="1800" b="1" i="0" u="none" strike="noStrike" kern="0" cap="none" spc="0" normalizeH="0" baseline="0" noProof="0" dirty="0" smtClean="0">
              <a:ln>
                <a:noFill/>
              </a:ln>
              <a:solidFill>
                <a:srgbClr val="FFFFFF"/>
              </a:solidFill>
              <a:effectLst/>
              <a:uLnTx/>
              <a:uFillTx/>
              <a:latin typeface="Arial" charset="0"/>
              <a:ea typeface="メイリオ" pitchFamily="50" charset="-128"/>
              <a:cs typeface="メイリオ" pitchFamily="50" charset="-128"/>
            </a:endParaRPr>
          </a:p>
        </p:txBody>
      </p:sp>
      <p:sp>
        <p:nvSpPr>
          <p:cNvPr id="33" name="Text Box 166"/>
          <p:cNvSpPr txBox="1">
            <a:spLocks noChangeArrowheads="1"/>
          </p:cNvSpPr>
          <p:nvPr/>
        </p:nvSpPr>
        <p:spPr bwMode="auto">
          <a:xfrm>
            <a:off x="1503496" y="1660021"/>
            <a:ext cx="1681477" cy="344128"/>
          </a:xfrm>
          <a:prstGeom prst="rect">
            <a:avLst/>
          </a:prstGeom>
          <a:solidFill>
            <a:srgbClr val="1A608A">
              <a:lumMod val="40000"/>
              <a:lumOff val="60000"/>
              <a:alpha val="70000"/>
            </a:srgbClr>
          </a:solidFill>
          <a:ln w="12700">
            <a:solidFill>
              <a:srgbClr val="FFFFFF"/>
            </a:solidFill>
            <a:miter lim="800000"/>
            <a:headEnd/>
            <a:tailEnd/>
          </a:ln>
          <a:effectLst/>
        </p:spPr>
        <p:txBody>
          <a:bodyPr wrap="square" lIns="36000" tIns="18000" rIns="36000" bIns="1800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000" b="1" i="0" u="none" strike="noStrike" kern="0" cap="none" spc="0" normalizeH="0" baseline="0" noProof="0" dirty="0" smtClean="0">
                <a:ln>
                  <a:noFill/>
                </a:ln>
                <a:solidFill>
                  <a:srgbClr val="636466">
                    <a:lumMod val="50000"/>
                  </a:srgbClr>
                </a:solidFill>
                <a:effectLst/>
                <a:uLnTx/>
                <a:uFillTx/>
                <a:latin typeface="Arial" charset="0"/>
                <a:ea typeface="メイリオ" pitchFamily="50" charset="-128"/>
                <a:cs typeface="メイリオ" pitchFamily="50" charset="-128"/>
              </a:rPr>
              <a:t>Web</a:t>
            </a:r>
            <a:r>
              <a:rPr kumimoji="1" lang="ja-JP" altLang="en-US" sz="2000" b="1" i="0" u="none" strike="noStrike" kern="0" cap="none" spc="0" normalizeH="0" baseline="0" noProof="0" dirty="0" smtClean="0">
                <a:ln>
                  <a:noFill/>
                </a:ln>
                <a:solidFill>
                  <a:srgbClr val="636466">
                    <a:lumMod val="50000"/>
                  </a:srgbClr>
                </a:solidFill>
                <a:effectLst/>
                <a:uLnTx/>
                <a:uFillTx/>
                <a:latin typeface="Arial" charset="0"/>
                <a:ea typeface="メイリオ" pitchFamily="50" charset="-128"/>
                <a:cs typeface="メイリオ" pitchFamily="50" charset="-128"/>
              </a:rPr>
              <a:t> </a:t>
            </a:r>
            <a:r>
              <a:rPr kumimoji="1" lang="en-US" altLang="ja-JP" sz="2000" b="1" i="0" u="none" strike="noStrike" kern="0" cap="none" spc="0" normalizeH="0" baseline="0" noProof="0" dirty="0" smtClean="0">
                <a:ln>
                  <a:noFill/>
                </a:ln>
                <a:solidFill>
                  <a:srgbClr val="636466">
                    <a:lumMod val="50000"/>
                  </a:srgbClr>
                </a:solidFill>
                <a:effectLst/>
                <a:uLnTx/>
                <a:uFillTx/>
                <a:latin typeface="Arial" charset="0"/>
                <a:ea typeface="メイリオ" pitchFamily="50" charset="-128"/>
                <a:cs typeface="メイリオ" pitchFamily="50" charset="-128"/>
              </a:rPr>
              <a:t>Server</a:t>
            </a:r>
            <a:endParaRPr kumimoji="1" lang="ja-JP" altLang="en-US" sz="2000" b="1" i="0" u="none" strike="noStrike" kern="0" cap="none" spc="0" normalizeH="0" baseline="0" noProof="0" dirty="0" smtClean="0">
              <a:ln>
                <a:noFill/>
              </a:ln>
              <a:solidFill>
                <a:srgbClr val="636466">
                  <a:lumMod val="50000"/>
                </a:srgbClr>
              </a:solidFill>
              <a:effectLst/>
              <a:uLnTx/>
              <a:uFillTx/>
              <a:latin typeface="Arial" charset="0"/>
              <a:ea typeface="メイリオ" pitchFamily="50" charset="-128"/>
              <a:cs typeface="メイリオ" pitchFamily="50" charset="-128"/>
            </a:endParaRPr>
          </a:p>
        </p:txBody>
      </p:sp>
      <p:sp>
        <p:nvSpPr>
          <p:cNvPr id="34" name="Text Box 173"/>
          <p:cNvSpPr txBox="1">
            <a:spLocks noChangeArrowheads="1"/>
          </p:cNvSpPr>
          <p:nvPr/>
        </p:nvSpPr>
        <p:spPr bwMode="auto">
          <a:xfrm>
            <a:off x="1600253" y="4103146"/>
            <a:ext cx="1681476" cy="313350"/>
          </a:xfrm>
          <a:prstGeom prst="rect">
            <a:avLst/>
          </a:prstGeom>
          <a:solidFill>
            <a:srgbClr val="000080">
              <a:alpha val="70000"/>
            </a:srgbClr>
          </a:solidFill>
          <a:ln w="127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18000" rIns="36000" bIns="1800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800" b="1" i="0" u="none" strike="noStrike" kern="0" cap="none" spc="0" normalizeH="0" baseline="0" noProof="0" dirty="0" smtClean="0">
                <a:ln>
                  <a:noFill/>
                </a:ln>
                <a:solidFill>
                  <a:srgbClr val="FFFFFF"/>
                </a:solidFill>
                <a:effectLst/>
                <a:uLnTx/>
                <a:uFillTx/>
                <a:latin typeface="Arial" charset="0"/>
                <a:ea typeface="メイリオ" pitchFamily="50" charset="-128"/>
                <a:cs typeface="メイリオ" pitchFamily="50" charset="-128"/>
              </a:rPr>
              <a:t>データ作成</a:t>
            </a:r>
          </a:p>
        </p:txBody>
      </p:sp>
      <p:sp>
        <p:nvSpPr>
          <p:cNvPr id="35" name="Text Box 173"/>
          <p:cNvSpPr txBox="1">
            <a:spLocks noChangeArrowheads="1"/>
          </p:cNvSpPr>
          <p:nvPr/>
        </p:nvSpPr>
        <p:spPr bwMode="auto">
          <a:xfrm>
            <a:off x="1301243" y="3249246"/>
            <a:ext cx="873500" cy="313350"/>
          </a:xfrm>
          <a:prstGeom prst="rect">
            <a:avLst/>
          </a:prstGeom>
          <a:solidFill>
            <a:srgbClr val="000080">
              <a:alpha val="70000"/>
            </a:srgbClr>
          </a:solidFill>
          <a:ln w="127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18000" rIns="36000" bIns="1800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1" i="0" u="none" strike="noStrike" kern="0" cap="none" spc="0" normalizeH="0" baseline="0" noProof="0" dirty="0" smtClean="0">
                <a:ln>
                  <a:noFill/>
                </a:ln>
                <a:solidFill>
                  <a:srgbClr val="FFFFFF"/>
                </a:solidFill>
                <a:effectLst/>
                <a:uLnTx/>
                <a:uFillTx/>
                <a:latin typeface="Arial" charset="0"/>
                <a:ea typeface="メイリオ" pitchFamily="50" charset="-128"/>
                <a:cs typeface="メイリオ" pitchFamily="50" charset="-128"/>
              </a:rPr>
              <a:t>bash</a:t>
            </a:r>
            <a:endParaRPr kumimoji="1" lang="ja-JP" altLang="en-US" sz="1800" b="1" i="0" u="none" strike="noStrike" kern="0" cap="none" spc="0" normalizeH="0" baseline="0" noProof="0" dirty="0" smtClean="0">
              <a:ln>
                <a:noFill/>
              </a:ln>
              <a:solidFill>
                <a:srgbClr val="FFFFFF"/>
              </a:solidFill>
              <a:effectLst/>
              <a:uLnTx/>
              <a:uFillTx/>
              <a:latin typeface="Arial" charset="0"/>
              <a:ea typeface="メイリオ" pitchFamily="50" charset="-128"/>
              <a:cs typeface="メイリオ" pitchFamily="50" charset="-128"/>
            </a:endParaRPr>
          </a:p>
        </p:txBody>
      </p:sp>
      <p:sp>
        <p:nvSpPr>
          <p:cNvPr id="36" name="上カーブ矢印 86"/>
          <p:cNvSpPr/>
          <p:nvPr/>
        </p:nvSpPr>
        <p:spPr bwMode="auto">
          <a:xfrm rot="19792752">
            <a:off x="2027276" y="3282328"/>
            <a:ext cx="1203841" cy="604277"/>
          </a:xfrm>
          <a:prstGeom prst="curvedUpArrow">
            <a:avLst/>
          </a:prstGeom>
          <a:solidFill>
            <a:srgbClr val="48894A">
              <a:lumMod val="60000"/>
              <a:lumOff val="40000"/>
            </a:srgbClr>
          </a:solidFill>
          <a:ln w="6350" cap="flat" cmpd="sng" algn="ctr">
            <a:solidFill>
              <a:srgbClr val="63646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1" i="0" u="none" strike="noStrike" kern="0" cap="none" spc="0" normalizeH="0" baseline="0" noProof="0" smtClean="0">
              <a:ln>
                <a:noFill/>
              </a:ln>
              <a:solidFill>
                <a:srgbClr val="636466"/>
              </a:solidFill>
              <a:effectLst/>
              <a:uLnTx/>
              <a:uFillTx/>
              <a:latin typeface="Arial" charset="0"/>
              <a:ea typeface="ＭＳ Ｐゴシック" pitchFamily="50" charset="-128"/>
              <a:cs typeface="Arial" charset="0"/>
            </a:endParaRPr>
          </a:p>
        </p:txBody>
      </p:sp>
      <p:sp>
        <p:nvSpPr>
          <p:cNvPr id="37" name="上カーブ矢印 87"/>
          <p:cNvSpPr/>
          <p:nvPr/>
        </p:nvSpPr>
        <p:spPr bwMode="auto">
          <a:xfrm rot="9016009">
            <a:off x="1572835" y="2337840"/>
            <a:ext cx="1203841" cy="604277"/>
          </a:xfrm>
          <a:prstGeom prst="curvedUpArrow">
            <a:avLst/>
          </a:prstGeom>
          <a:solidFill>
            <a:srgbClr val="48894A">
              <a:lumMod val="60000"/>
              <a:lumOff val="40000"/>
            </a:srgbClr>
          </a:solidFill>
          <a:ln w="6350" cap="flat" cmpd="sng" algn="ctr">
            <a:solidFill>
              <a:srgbClr val="63646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1" i="0" u="none" strike="noStrike" kern="0" cap="none" spc="0" normalizeH="0" baseline="0" noProof="0" smtClean="0">
              <a:ln>
                <a:noFill/>
              </a:ln>
              <a:solidFill>
                <a:srgbClr val="636466"/>
              </a:solidFill>
              <a:effectLst/>
              <a:uLnTx/>
              <a:uFillTx/>
              <a:latin typeface="Arial" charset="0"/>
              <a:ea typeface="ＭＳ Ｐゴシック" pitchFamily="50" charset="-128"/>
              <a:cs typeface="Arial" charset="0"/>
            </a:endParaRPr>
          </a:p>
        </p:txBody>
      </p:sp>
      <p:sp>
        <p:nvSpPr>
          <p:cNvPr id="38" name="右矢印 91"/>
          <p:cNvSpPr/>
          <p:nvPr/>
        </p:nvSpPr>
        <p:spPr bwMode="auto">
          <a:xfrm rot="10800000">
            <a:off x="5713753" y="2003099"/>
            <a:ext cx="2400399" cy="238767"/>
          </a:xfrm>
          <a:prstGeom prst="rightArrow">
            <a:avLst/>
          </a:prstGeom>
          <a:solidFill>
            <a:srgbClr val="D20F30"/>
          </a:solidFill>
          <a:ln w="6350" cap="flat" cmpd="sng" algn="ctr">
            <a:solidFill>
              <a:srgbClr val="D20F3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1" i="0" u="none" strike="noStrike" kern="0" cap="none" spc="0" normalizeH="0" baseline="0" noProof="0" smtClean="0">
              <a:ln>
                <a:noFill/>
              </a:ln>
              <a:solidFill>
                <a:srgbClr val="636466"/>
              </a:solidFill>
              <a:effectLst/>
              <a:uLnTx/>
              <a:uFillTx/>
              <a:latin typeface="Arial" charset="0"/>
              <a:ea typeface="ＭＳ Ｐゴシック" pitchFamily="50" charset="-128"/>
              <a:cs typeface="Arial" charset="0"/>
            </a:endParaRPr>
          </a:p>
        </p:txBody>
      </p:sp>
      <p:sp>
        <p:nvSpPr>
          <p:cNvPr id="39" name="Text Box 166"/>
          <p:cNvSpPr txBox="1">
            <a:spLocks noChangeArrowheads="1"/>
          </p:cNvSpPr>
          <p:nvPr/>
        </p:nvSpPr>
        <p:spPr bwMode="auto">
          <a:xfrm>
            <a:off x="5826604" y="1710770"/>
            <a:ext cx="3317396" cy="282573"/>
          </a:xfrm>
          <a:prstGeom prst="rect">
            <a:avLst/>
          </a:prstGeom>
          <a:noFill/>
          <a:ln w="12700">
            <a:noFill/>
            <a:miter lim="800000"/>
            <a:headEnd/>
            <a:tailEnd/>
          </a:ln>
          <a:effectLst/>
        </p:spPr>
        <p:txBody>
          <a:bodyPr wrap="square" lIns="36000" tIns="18000" rIns="36000" bIns="18000">
            <a:spAutoFit/>
          </a:bodyPr>
          <a:lstStyle/>
          <a:p>
            <a:pPr algn="ctr" defTabSz="914400" eaLnBrk="1" hangingPunct="1"/>
            <a:r>
              <a:rPr kumimoji="1" lang="ja-JP" altLang="en-US" sz="1600" b="1" dirty="0" smtClean="0">
                <a:solidFill>
                  <a:srgbClr val="636466">
                    <a:lumMod val="50000"/>
                  </a:srgbClr>
                </a:solidFill>
                <a:latin typeface="Arial" charset="0"/>
                <a:ea typeface="メイリオ" pitchFamily="50" charset="-128"/>
                <a:cs typeface="メイリオ" pitchFamily="50" charset="-128"/>
              </a:rPr>
              <a:t>脆弱性をついた</a:t>
            </a:r>
            <a:r>
              <a:rPr kumimoji="1" lang="en-US" altLang="ja-JP" sz="1600" b="1" dirty="0" smtClean="0">
                <a:solidFill>
                  <a:srgbClr val="636466">
                    <a:lumMod val="50000"/>
                  </a:srgbClr>
                </a:solidFill>
                <a:latin typeface="Arial" charset="0"/>
                <a:ea typeface="メイリオ" pitchFamily="50" charset="-128"/>
                <a:cs typeface="メイリオ" pitchFamily="50" charset="-128"/>
              </a:rPr>
              <a:t>HTTP</a:t>
            </a:r>
            <a:r>
              <a:rPr kumimoji="1" lang="ja-JP" altLang="en-US" sz="1600" b="1" dirty="0" smtClean="0">
                <a:solidFill>
                  <a:srgbClr val="636466">
                    <a:lumMod val="50000"/>
                  </a:srgbClr>
                </a:solidFill>
                <a:latin typeface="Arial" charset="0"/>
                <a:ea typeface="メイリオ" pitchFamily="50" charset="-128"/>
                <a:cs typeface="メイリオ" pitchFamily="50" charset="-128"/>
              </a:rPr>
              <a:t>リクエスト</a:t>
            </a:r>
            <a:endParaRPr kumimoji="1" lang="ja-JP" altLang="en-US" sz="1600" b="1" dirty="0">
              <a:solidFill>
                <a:srgbClr val="636466">
                  <a:lumMod val="50000"/>
                </a:srgbClr>
              </a:solidFill>
              <a:latin typeface="Arial" charset="0"/>
              <a:ea typeface="メイリオ" pitchFamily="50" charset="-128"/>
              <a:cs typeface="メイリオ" pitchFamily="50" charset="-128"/>
            </a:endParaRPr>
          </a:p>
        </p:txBody>
      </p:sp>
      <p:sp>
        <p:nvSpPr>
          <p:cNvPr id="40" name="Text Box 44"/>
          <p:cNvSpPr txBox="1">
            <a:spLocks noChangeArrowheads="1"/>
          </p:cNvSpPr>
          <p:nvPr/>
        </p:nvSpPr>
        <p:spPr bwMode="auto">
          <a:xfrm>
            <a:off x="2558179" y="2034514"/>
            <a:ext cx="3073525" cy="313350"/>
          </a:xfrm>
          <a:prstGeom prst="rect">
            <a:avLst/>
          </a:prstGeom>
          <a:solidFill>
            <a:srgbClr val="D20F30">
              <a:lumMod val="40000"/>
              <a:lumOff val="60000"/>
              <a:alpha val="70000"/>
            </a:srgbClr>
          </a:solidFill>
          <a:ln w="12700">
            <a:solidFill>
              <a:srgbClr val="FFFFFF"/>
            </a:solidFill>
            <a:miter lim="800000"/>
            <a:headEnd/>
            <a:tailEnd/>
          </a:ln>
          <a:effectLst/>
        </p:spPr>
        <p:txBody>
          <a:bodyPr wrap="none" lIns="36000" tIns="18000" rIns="36000" bIns="1800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800" b="1" i="0" u="none" strike="noStrike" kern="0" cap="none" spc="0" normalizeH="0" baseline="0" noProof="0" dirty="0" smtClean="0">
                <a:ln>
                  <a:noFill/>
                </a:ln>
                <a:solidFill>
                  <a:srgbClr val="D20F30"/>
                </a:solidFill>
                <a:effectLst/>
                <a:uLnTx/>
                <a:uFillTx/>
                <a:latin typeface="Arial" charset="0"/>
                <a:ea typeface="メイリオ" pitchFamily="50" charset="-128"/>
                <a:cs typeface="メイリオ" pitchFamily="50" charset="-128"/>
              </a:rPr>
              <a:t>仮想パッチで攻撃をブロック</a:t>
            </a:r>
          </a:p>
        </p:txBody>
      </p:sp>
      <p:sp>
        <p:nvSpPr>
          <p:cNvPr id="41" name="Text Box 30"/>
          <p:cNvSpPr txBox="1">
            <a:spLocks noChangeArrowheads="1"/>
          </p:cNvSpPr>
          <p:nvPr/>
        </p:nvSpPr>
        <p:spPr bwMode="auto">
          <a:xfrm>
            <a:off x="7927617" y="3424150"/>
            <a:ext cx="765200" cy="313350"/>
          </a:xfrm>
          <a:prstGeom prst="rect">
            <a:avLst/>
          </a:prstGeom>
          <a:solidFill>
            <a:srgbClr val="5A093B">
              <a:alpha val="70000"/>
            </a:srgbClr>
          </a:solidFill>
          <a:ln w="12700">
            <a:solidFill>
              <a:srgbClr val="FFFFFF"/>
            </a:solidFill>
            <a:miter lim="800000"/>
            <a:headEnd/>
            <a:tailEnd/>
          </a:ln>
          <a:effectLst/>
        </p:spPr>
        <p:txBody>
          <a:bodyPr wrap="none" lIns="36000" tIns="18000" rIns="36000" bIns="1800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800" b="1" i="0" u="none" strike="noStrike" kern="0" cap="none" spc="0" normalizeH="0" baseline="0" noProof="0" dirty="0" smtClean="0">
                <a:ln>
                  <a:noFill/>
                </a:ln>
                <a:solidFill>
                  <a:srgbClr val="FFFFFF"/>
                </a:solidFill>
                <a:effectLst/>
                <a:uLnTx/>
                <a:uFillTx/>
                <a:latin typeface="Arial" charset="0"/>
                <a:ea typeface="メイリオ" pitchFamily="50" charset="-128"/>
                <a:cs typeface="メイリオ" pitchFamily="50" charset="-128"/>
              </a:rPr>
              <a:t>攻撃者</a:t>
            </a:r>
          </a:p>
        </p:txBody>
      </p:sp>
      <p:sp>
        <p:nvSpPr>
          <p:cNvPr id="42" name="Text Box 30"/>
          <p:cNvSpPr txBox="1">
            <a:spLocks noChangeArrowheads="1"/>
          </p:cNvSpPr>
          <p:nvPr/>
        </p:nvSpPr>
        <p:spPr bwMode="auto">
          <a:xfrm>
            <a:off x="785039" y="4838569"/>
            <a:ext cx="996033" cy="405683"/>
          </a:xfrm>
          <a:prstGeom prst="rect">
            <a:avLst/>
          </a:prstGeom>
          <a:solidFill>
            <a:srgbClr val="008000">
              <a:alpha val="70000"/>
            </a:srgbClr>
          </a:solidFill>
          <a:ln w="127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18000" rIns="36000" bIns="1800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400" b="1" i="0" u="none" strike="noStrike" kern="0" cap="none" spc="0" normalizeH="0" baseline="0" noProof="0" dirty="0" smtClean="0">
                <a:ln>
                  <a:noFill/>
                </a:ln>
                <a:solidFill>
                  <a:srgbClr val="FFFFFF"/>
                </a:solidFill>
                <a:effectLst/>
                <a:uLnTx/>
                <a:uFillTx/>
                <a:latin typeface="Arial" charset="0"/>
                <a:ea typeface="メイリオ" pitchFamily="50" charset="-128"/>
                <a:cs typeface="メイリオ" pitchFamily="50" charset="-128"/>
              </a:rPr>
              <a:t>管理者</a:t>
            </a:r>
          </a:p>
        </p:txBody>
      </p:sp>
      <p:pic>
        <p:nvPicPr>
          <p:cNvPr id="4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65682" y="3828585"/>
            <a:ext cx="4182611" cy="2831307"/>
          </a:xfrm>
          <a:prstGeom prst="rect">
            <a:avLst/>
          </a:prstGeom>
          <a:noFill/>
          <a:ln>
            <a:noFill/>
          </a:ln>
          <a:effectLst>
            <a:outerShdw blurRad="292100" dist="50800" dir="2700000" algn="ctr" rotWithShape="0">
              <a:srgbClr val="636466">
                <a:lumMod val="50000"/>
                <a:alpha val="8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4" name="Rounded Rectangular Callout 9"/>
          <p:cNvSpPr/>
          <p:nvPr/>
        </p:nvSpPr>
        <p:spPr bwMode="auto">
          <a:xfrm>
            <a:off x="4144344" y="5558284"/>
            <a:ext cx="2869768" cy="1101617"/>
          </a:xfrm>
          <a:prstGeom prst="wedgeRoundRectCallout">
            <a:avLst>
              <a:gd name="adj1" fmla="val 24224"/>
              <a:gd name="adj2" fmla="val -77091"/>
              <a:gd name="adj3" fmla="val 16667"/>
            </a:avLst>
          </a:prstGeom>
          <a:solidFill>
            <a:srgbClr val="FFFFFF"/>
          </a:solidFill>
          <a:ln w="19050">
            <a:solidFill>
              <a:srgbClr val="FF0000"/>
            </a:solidFill>
            <a:round/>
            <a:headEnd/>
            <a:tailEnd/>
          </a:ln>
        </p:spPr>
        <p:txBody>
          <a:bodyPr lIns="0" tIns="0" rIns="0" bIns="0" anchor="ctr"/>
          <a:lstStyle/>
          <a:p>
            <a:pPr marL="0" marR="0" lvl="0" indent="0" defTabSz="914400" eaLnBrk="1" fontAlgn="auto" latinLnBrk="0" hangingPunct="1">
              <a:lnSpc>
                <a:spcPct val="100000"/>
              </a:lnSpc>
              <a:spcBef>
                <a:spcPts val="0"/>
              </a:spcBef>
              <a:spcAft>
                <a:spcPct val="40000"/>
              </a:spcAft>
              <a:buClrTx/>
              <a:buSzTx/>
              <a:buFontTx/>
              <a:buNone/>
              <a:tabLst/>
              <a:defRPr/>
            </a:pPr>
            <a:r>
              <a:rPr kumimoji="0" lang="ja-JP" altLang="en-US" sz="1600" b="0" i="0" u="none" strike="noStrike" kern="0" cap="none" spc="0" normalizeH="0" baseline="0" noProof="0" dirty="0" smtClean="0">
                <a:ln>
                  <a:noFill/>
                </a:ln>
                <a:solidFill>
                  <a:srgbClr val="333333"/>
                </a:solidFill>
                <a:effectLst/>
                <a:uLnTx/>
                <a:uFillTx/>
                <a:latin typeface="メイリオ"/>
                <a:ea typeface="メイリオ"/>
                <a:cs typeface="メイリオ"/>
              </a:rPr>
              <a:t>攻撃自体を</a:t>
            </a:r>
            <a:r>
              <a:rPr kumimoji="0" lang="en-US" altLang="ja-JP" sz="1600" b="0" i="0" u="none" strike="noStrike" kern="0" cap="none" spc="0" normalizeH="0" baseline="0" noProof="0" dirty="0" smtClean="0">
                <a:ln>
                  <a:noFill/>
                </a:ln>
                <a:solidFill>
                  <a:srgbClr val="333333"/>
                </a:solidFill>
                <a:effectLst/>
                <a:uLnTx/>
                <a:uFillTx/>
                <a:latin typeface="メイリオ"/>
                <a:ea typeface="メイリオ"/>
                <a:cs typeface="メイリオ"/>
              </a:rPr>
              <a:t>DSA</a:t>
            </a:r>
            <a:r>
              <a:rPr kumimoji="0" lang="ja-JP" altLang="en-US" sz="1600" b="0" i="0" u="none" strike="noStrike" kern="0" cap="none" spc="0" normalizeH="0" baseline="0" noProof="0" dirty="0" err="1" smtClean="0">
                <a:ln>
                  <a:noFill/>
                </a:ln>
                <a:solidFill>
                  <a:srgbClr val="333333"/>
                </a:solidFill>
                <a:effectLst/>
                <a:uLnTx/>
                <a:uFillTx/>
                <a:latin typeface="メイリオ"/>
                <a:ea typeface="メイリオ"/>
                <a:cs typeface="メイリオ"/>
              </a:rPr>
              <a:t>にて</a:t>
            </a:r>
            <a:r>
              <a:rPr kumimoji="0" lang="ja-JP" altLang="en-US" sz="1600" b="0" i="0" u="none" strike="noStrike" kern="0" cap="none" spc="0" normalizeH="0" baseline="0" noProof="0" dirty="0" smtClean="0">
                <a:ln>
                  <a:noFill/>
                </a:ln>
                <a:solidFill>
                  <a:srgbClr val="333333"/>
                </a:solidFill>
                <a:effectLst/>
                <a:uLnTx/>
                <a:uFillTx/>
                <a:latin typeface="メイリオ"/>
                <a:ea typeface="メイリオ"/>
                <a:cs typeface="メイリオ"/>
              </a:rPr>
              <a:t>ブロックし、攻撃者にはリセットパケットが送られる。</a:t>
            </a:r>
            <a:endParaRPr kumimoji="0" lang="en-US" altLang="ja-JP" sz="1600" b="0" i="0" u="none" strike="noStrike" kern="0" cap="none" spc="0" normalizeH="0" baseline="0" noProof="0" dirty="0" smtClean="0">
              <a:ln>
                <a:noFill/>
              </a:ln>
              <a:solidFill>
                <a:srgbClr val="333333"/>
              </a:solidFill>
              <a:effectLst/>
              <a:uLnTx/>
              <a:uFillTx/>
              <a:latin typeface="メイリオ"/>
              <a:ea typeface="メイリオ"/>
              <a:cs typeface="メイリオ"/>
            </a:endParaRPr>
          </a:p>
        </p:txBody>
      </p:sp>
      <p:pic>
        <p:nvPicPr>
          <p:cNvPr id="45" name="Picture 30" descr="agent_high.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7001" y="2415365"/>
            <a:ext cx="795881" cy="760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Rectangle 50"/>
          <p:cNvSpPr/>
          <p:nvPr/>
        </p:nvSpPr>
        <p:spPr bwMode="auto">
          <a:xfrm>
            <a:off x="386172" y="1043949"/>
            <a:ext cx="8651825" cy="464695"/>
          </a:xfrm>
          <a:prstGeom prst="rect">
            <a:avLst/>
          </a:prstGeom>
          <a:noFill/>
          <a:ln w="6350" algn="ctr">
            <a:noFill/>
            <a:round/>
            <a:headEnd/>
            <a:tailEnd/>
          </a:ln>
        </p:spPr>
        <p:txBody>
          <a:bodyPr lIns="36000" rIns="36000" rtlCol="0" anchor="t"/>
          <a:lstStyle/>
          <a:p>
            <a:pPr defTabSz="914400" eaLnBrk="1" hangingPunct="1"/>
            <a:r>
              <a:rPr kumimoji="1" lang="en-US" altLang="ja-JP" sz="24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3)DS</a:t>
            </a:r>
            <a:r>
              <a:rPr kumimoji="1" lang="ja-JP" altLang="en-US" sz="24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の仮想パッチを使って、脆弱性攻撃をブロック！！</a:t>
            </a:r>
            <a:endParaRPr kumimoji="1" lang="ja-JP" altLang="en-US" sz="2400" dirty="0">
              <a:solidFill>
                <a:srgbClr val="00206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Text Box 30"/>
          <p:cNvSpPr txBox="1">
            <a:spLocks noChangeArrowheads="1"/>
          </p:cNvSpPr>
          <p:nvPr/>
        </p:nvSpPr>
        <p:spPr bwMode="auto">
          <a:xfrm>
            <a:off x="1996689" y="2674392"/>
            <a:ext cx="799177" cy="682682"/>
          </a:xfrm>
          <a:prstGeom prst="rect">
            <a:avLst/>
          </a:prstGeom>
          <a:solidFill>
            <a:srgbClr val="008000">
              <a:alpha val="70000"/>
            </a:srgbClr>
          </a:solidFill>
          <a:ln w="127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18000" rIns="36000" bIns="18000" anchor="ctr">
            <a:spAutoFit/>
          </a:bodyPr>
          <a:lstStyle>
            <a:defPPr>
              <a:defRPr lang="en-US"/>
            </a:defPPr>
            <a:lvl1pPr algn="ctr">
              <a:defRPr sz="1400" b="1">
                <a:solidFill>
                  <a:schemeClr val="bg1"/>
                </a:solidFill>
                <a:ea typeface="メイリオ" pitchFamily="50" charset="-128"/>
                <a:cs typeface="メイリオ" pitchFamily="50" charset="-128"/>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400" b="1" i="0" u="none" strike="noStrike" kern="0" cap="none" spc="0" normalizeH="0" baseline="0" noProof="0" dirty="0">
                <a:ln>
                  <a:noFill/>
                </a:ln>
                <a:solidFill>
                  <a:srgbClr val="FFFFFF"/>
                </a:solidFill>
                <a:effectLst/>
                <a:uLnTx/>
                <a:uFillTx/>
                <a:latin typeface="Arial" charset="0"/>
                <a:ea typeface="メイリオ" pitchFamily="50" charset="-128"/>
                <a:cs typeface="メイリオ" pitchFamily="50" charset="-128"/>
              </a:rPr>
              <a:t>データや命令の</a:t>
            </a:r>
            <a:endParaRPr kumimoji="1" lang="en-US" altLang="ja-JP" sz="1400" b="1" i="0" u="none" strike="noStrike" kern="0" cap="none" spc="0" normalizeH="0" baseline="0" noProof="0" dirty="0">
              <a:ln>
                <a:noFill/>
              </a:ln>
              <a:solidFill>
                <a:srgbClr val="FFFFFF"/>
              </a:solidFill>
              <a:effectLst/>
              <a:uLnTx/>
              <a:uFillTx/>
              <a:latin typeface="Arial" charset="0"/>
              <a:ea typeface="メイリオ" pitchFamily="50" charset="-128"/>
              <a:cs typeface="メイリオ"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400" b="1" i="0" u="none" strike="noStrike" kern="0" cap="none" spc="0" normalizeH="0" baseline="0" noProof="0" dirty="0">
                <a:ln>
                  <a:noFill/>
                </a:ln>
                <a:solidFill>
                  <a:srgbClr val="FFFFFF"/>
                </a:solidFill>
                <a:effectLst/>
                <a:uLnTx/>
                <a:uFillTx/>
                <a:latin typeface="Arial" charset="0"/>
                <a:ea typeface="メイリオ" pitchFamily="50" charset="-128"/>
                <a:cs typeface="メイリオ" pitchFamily="50" charset="-128"/>
              </a:rPr>
              <a:t>やり取り</a:t>
            </a:r>
            <a:endParaRPr kumimoji="1" lang="en-US" altLang="ja-JP" sz="1400" b="1" i="0" u="none" strike="noStrike" kern="0" cap="none" spc="0" normalizeH="0" baseline="0" noProof="0" dirty="0">
              <a:ln>
                <a:noFill/>
              </a:ln>
              <a:solidFill>
                <a:srgbClr val="FFFFFF"/>
              </a:solidFill>
              <a:effectLst/>
              <a:uLnTx/>
              <a:uFillTx/>
              <a:latin typeface="Arial" charset="0"/>
              <a:ea typeface="メイリオ" pitchFamily="50" charset="-128"/>
              <a:cs typeface="メイリオ" pitchFamily="50" charset="-128"/>
            </a:endParaRPr>
          </a:p>
        </p:txBody>
      </p:sp>
      <p:sp>
        <p:nvSpPr>
          <p:cNvPr id="48" name="Rounded Rectangular Callout 9"/>
          <p:cNvSpPr/>
          <p:nvPr/>
        </p:nvSpPr>
        <p:spPr bwMode="auto">
          <a:xfrm>
            <a:off x="1503491" y="5071755"/>
            <a:ext cx="2520261" cy="916808"/>
          </a:xfrm>
          <a:prstGeom prst="wedgeRoundRectCallout">
            <a:avLst>
              <a:gd name="adj1" fmla="val 52209"/>
              <a:gd name="adj2" fmla="val -265114"/>
              <a:gd name="adj3" fmla="val 16667"/>
            </a:avLst>
          </a:prstGeom>
          <a:solidFill>
            <a:srgbClr val="FFFFFF"/>
          </a:solidFill>
          <a:ln w="19050">
            <a:solidFill>
              <a:srgbClr val="FF0000"/>
            </a:solidFill>
            <a:round/>
            <a:headEnd/>
            <a:tailEnd/>
          </a:ln>
        </p:spPr>
        <p:txBody>
          <a:bodyPr lIns="0" tIns="0" rIns="0" bIns="0" anchor="ctr"/>
          <a:lstStyle/>
          <a:p>
            <a:pPr marL="0" marR="0" lvl="0" indent="0" defTabSz="914400" eaLnBrk="1" fontAlgn="auto" latinLnBrk="0" hangingPunct="1">
              <a:lnSpc>
                <a:spcPct val="100000"/>
              </a:lnSpc>
              <a:spcBef>
                <a:spcPts val="0"/>
              </a:spcBef>
              <a:spcAft>
                <a:spcPct val="40000"/>
              </a:spcAft>
              <a:buClrTx/>
              <a:buSzTx/>
              <a:buFontTx/>
              <a:buNone/>
              <a:tabLst/>
              <a:defRPr/>
            </a:pPr>
            <a:r>
              <a:rPr kumimoji="0" lang="ja-JP" altLang="en-US" sz="1600" b="0" i="0" u="none" strike="noStrike" kern="0" cap="none" spc="0" normalizeH="0" baseline="0" noProof="0" dirty="0" smtClean="0">
                <a:ln>
                  <a:noFill/>
                </a:ln>
                <a:solidFill>
                  <a:srgbClr val="333333"/>
                </a:solidFill>
                <a:effectLst/>
                <a:uLnTx/>
                <a:uFillTx/>
                <a:latin typeface="メイリオ"/>
                <a:ea typeface="メイリオ"/>
                <a:cs typeface="メイリオ"/>
              </a:rPr>
              <a:t>脆弱性攻撃が実行される手前で</a:t>
            </a:r>
            <a:r>
              <a:rPr kumimoji="0" lang="en-US" altLang="ja-JP" sz="1600" b="0" i="0" u="none" strike="noStrike" kern="0" cap="none" spc="0" normalizeH="0" baseline="0" noProof="0" dirty="0" smtClean="0">
                <a:ln>
                  <a:noFill/>
                </a:ln>
                <a:solidFill>
                  <a:srgbClr val="333333"/>
                </a:solidFill>
                <a:effectLst/>
                <a:uLnTx/>
                <a:uFillTx/>
                <a:latin typeface="メイリオ"/>
                <a:ea typeface="メイリオ"/>
                <a:cs typeface="メイリオ"/>
              </a:rPr>
              <a:t>DSA</a:t>
            </a:r>
            <a:r>
              <a:rPr kumimoji="0" lang="ja-JP" altLang="en-US" sz="1600" b="0" i="0" u="none" strike="noStrike" kern="0" cap="none" spc="0" normalizeH="0" baseline="0" noProof="0" dirty="0" err="1" smtClean="0">
                <a:ln>
                  <a:noFill/>
                </a:ln>
                <a:solidFill>
                  <a:srgbClr val="333333"/>
                </a:solidFill>
                <a:effectLst/>
                <a:uLnTx/>
                <a:uFillTx/>
                <a:latin typeface="メイリオ"/>
                <a:ea typeface="メイリオ"/>
                <a:cs typeface="メイリオ"/>
              </a:rPr>
              <a:t>にて</a:t>
            </a:r>
            <a:r>
              <a:rPr kumimoji="0" lang="ja-JP" altLang="en-US" sz="1600" b="0" i="0" u="none" strike="noStrike" kern="0" cap="none" spc="0" normalizeH="0" baseline="0" noProof="0" dirty="0" smtClean="0">
                <a:ln>
                  <a:noFill/>
                </a:ln>
                <a:solidFill>
                  <a:srgbClr val="333333"/>
                </a:solidFill>
                <a:effectLst/>
                <a:uLnTx/>
                <a:uFillTx/>
                <a:latin typeface="メイリオ"/>
                <a:ea typeface="メイリオ"/>
                <a:cs typeface="メイリオ"/>
              </a:rPr>
              <a:t>ブロック。サーバ自体に影響は無い。</a:t>
            </a:r>
            <a:endParaRPr kumimoji="0" lang="en-US" altLang="ja-JP" sz="1600" b="0" i="0" u="none" strike="noStrike" kern="0" cap="none" spc="0" normalizeH="0" baseline="0" noProof="0" dirty="0" smtClean="0">
              <a:ln>
                <a:noFill/>
              </a:ln>
              <a:solidFill>
                <a:srgbClr val="333333"/>
              </a:solidFill>
              <a:effectLst/>
              <a:uLnTx/>
              <a:uFillTx/>
              <a:latin typeface="メイリオ"/>
              <a:ea typeface="メイリオ"/>
              <a:cs typeface="メイリオ"/>
            </a:endParaRPr>
          </a:p>
        </p:txBody>
      </p:sp>
      <p:sp>
        <p:nvSpPr>
          <p:cNvPr id="49" name="&quot;No&quot; Symbol 48"/>
          <p:cNvSpPr/>
          <p:nvPr/>
        </p:nvSpPr>
        <p:spPr bwMode="auto">
          <a:xfrm>
            <a:off x="4144344" y="2282996"/>
            <a:ext cx="1079170" cy="988837"/>
          </a:xfrm>
          <a:prstGeom prst="noSmoking">
            <a:avLst/>
          </a:prstGeom>
          <a:solidFill>
            <a:srgbClr val="FF0000"/>
          </a:solidFill>
          <a:ln w="6350" cap="flat" cmpd="sng" algn="ctr">
            <a:solidFill>
              <a:srgbClr val="FFFFFF"/>
            </a:solidFill>
            <a:prstDash val="solid"/>
            <a:round/>
            <a:headEnd type="none" w="med" len="med"/>
            <a:tailEnd type="none" w="med" len="med"/>
          </a:ln>
          <a:effectLst>
            <a:glow rad="139700">
              <a:srgbClr val="F6AE2F">
                <a:satMod val="175000"/>
                <a:alpha val="40000"/>
              </a:srgbClr>
            </a:glow>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1" i="0" u="none" strike="noStrike" kern="0" cap="none" spc="0" normalizeH="0" baseline="0" noProof="0" smtClean="0">
              <a:ln>
                <a:noFill/>
              </a:ln>
              <a:solidFill>
                <a:srgbClr val="636466"/>
              </a:solidFill>
              <a:effectLst/>
              <a:uLnTx/>
              <a:uFillTx/>
              <a:latin typeface="Arial" charset="0"/>
              <a:ea typeface="ＭＳ Ｐゴシック" pitchFamily="50" charset="-128"/>
              <a:cs typeface="Arial" charset="0"/>
            </a:endParaRPr>
          </a:p>
        </p:txBody>
      </p:sp>
      <p:sp>
        <p:nvSpPr>
          <p:cNvPr id="50" name="TextBox 49"/>
          <p:cNvSpPr txBox="1"/>
          <p:nvPr/>
        </p:nvSpPr>
        <p:spPr>
          <a:xfrm>
            <a:off x="5631705" y="1698807"/>
            <a:ext cx="415498" cy="313350"/>
          </a:xfrm>
          <a:prstGeom prst="rect">
            <a:avLst/>
          </a:prstGeom>
          <a:noFill/>
          <a:ln w="12700">
            <a:noFill/>
            <a:miter lim="800000"/>
            <a:headEnd/>
            <a:tailEnd/>
          </a:ln>
          <a:effectLst/>
        </p:spPr>
        <p:txBody>
          <a:bodyPr wrap="square" lIns="36000" tIns="18000" rIns="36000" bIns="18000">
            <a:spAutoFit/>
          </a:bodyPr>
          <a:lstStyle>
            <a:defPPr>
              <a:defRPr lang="en-US"/>
            </a:defPPr>
            <a:lvl1pPr algn="ctr">
              <a:defRPr b="1">
                <a:solidFill>
                  <a:schemeClr val="tx1">
                    <a:lumMod val="50000"/>
                  </a:schemeClr>
                </a:solidFill>
                <a:ea typeface="メイリオ" pitchFamily="50" charset="-128"/>
                <a:cs typeface="メイリオ" pitchFamily="50" charset="-128"/>
              </a:defRPr>
            </a:lvl1pPr>
          </a:lstStyle>
          <a:p>
            <a:pPr defTabSz="914400" eaLnBrk="1" hangingPunct="1"/>
            <a:r>
              <a:rPr kumimoji="1" lang="ja-JP" altLang="en-US" dirty="0">
                <a:solidFill>
                  <a:srgbClr val="636466">
                    <a:lumMod val="50000"/>
                  </a:srgbClr>
                </a:solidFill>
                <a:latin typeface="Arial" charset="0"/>
              </a:rPr>
              <a:t>①</a:t>
            </a:r>
          </a:p>
        </p:txBody>
      </p:sp>
      <p:sp>
        <p:nvSpPr>
          <p:cNvPr id="51" name="タイトル 3"/>
          <p:cNvSpPr txBox="1">
            <a:spLocks/>
          </p:cNvSpPr>
          <p:nvPr/>
        </p:nvSpPr>
        <p:spPr bwMode="auto">
          <a:xfrm>
            <a:off x="258763" y="231785"/>
            <a:ext cx="67183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kumimoji="1" sz="3200" b="1">
                <a:solidFill>
                  <a:schemeClr val="tx2"/>
                </a:solidFill>
                <a:latin typeface="Meiryo UI" pitchFamily="50" charset="-128"/>
                <a:ea typeface="Meiryo UI" pitchFamily="50" charset="-128"/>
                <a:cs typeface="Meiryo UI" pitchFamily="50" charset="-128"/>
              </a:defRPr>
            </a:lvl1pPr>
            <a:lvl2pPr algn="l" rtl="0" eaLnBrk="0" fontAlgn="base" hangingPunct="0">
              <a:lnSpc>
                <a:spcPct val="90000"/>
              </a:lnSpc>
              <a:spcBef>
                <a:spcPct val="0"/>
              </a:spcBef>
              <a:spcAft>
                <a:spcPct val="0"/>
              </a:spcAft>
              <a:defRPr kumimoji="1" sz="3200" b="1">
                <a:solidFill>
                  <a:schemeClr val="tx2"/>
                </a:solidFill>
                <a:latin typeface="Meiryo UI" pitchFamily="50" charset="-128"/>
                <a:ea typeface="Meiryo UI" pitchFamily="50" charset="-128"/>
                <a:cs typeface="Meiryo UI" pitchFamily="50" charset="-128"/>
              </a:defRPr>
            </a:lvl2pPr>
            <a:lvl3pPr algn="l" rtl="0" eaLnBrk="0" fontAlgn="base" hangingPunct="0">
              <a:lnSpc>
                <a:spcPct val="90000"/>
              </a:lnSpc>
              <a:spcBef>
                <a:spcPct val="0"/>
              </a:spcBef>
              <a:spcAft>
                <a:spcPct val="0"/>
              </a:spcAft>
              <a:defRPr kumimoji="1" sz="3200" b="1">
                <a:solidFill>
                  <a:schemeClr val="tx2"/>
                </a:solidFill>
                <a:latin typeface="Meiryo UI" pitchFamily="50" charset="-128"/>
                <a:ea typeface="Meiryo UI" pitchFamily="50" charset="-128"/>
                <a:cs typeface="Meiryo UI" pitchFamily="50" charset="-128"/>
              </a:defRPr>
            </a:lvl3pPr>
            <a:lvl4pPr algn="l" rtl="0" eaLnBrk="0" fontAlgn="base" hangingPunct="0">
              <a:lnSpc>
                <a:spcPct val="90000"/>
              </a:lnSpc>
              <a:spcBef>
                <a:spcPct val="0"/>
              </a:spcBef>
              <a:spcAft>
                <a:spcPct val="0"/>
              </a:spcAft>
              <a:defRPr kumimoji="1" sz="3200" b="1">
                <a:solidFill>
                  <a:schemeClr val="tx2"/>
                </a:solidFill>
                <a:latin typeface="Meiryo UI" pitchFamily="50" charset="-128"/>
                <a:ea typeface="Meiryo UI" pitchFamily="50" charset="-128"/>
                <a:cs typeface="Meiryo UI" pitchFamily="50" charset="-128"/>
              </a:defRPr>
            </a:lvl4pPr>
            <a:lvl5pPr algn="l" rtl="0" eaLnBrk="0" fontAlgn="base" hangingPunct="0">
              <a:lnSpc>
                <a:spcPct val="90000"/>
              </a:lnSpc>
              <a:spcBef>
                <a:spcPct val="0"/>
              </a:spcBef>
              <a:spcAft>
                <a:spcPct val="0"/>
              </a:spcAft>
              <a:defRPr kumimoji="1" sz="3200" b="1">
                <a:solidFill>
                  <a:schemeClr val="tx2"/>
                </a:solidFill>
                <a:latin typeface="Meiryo UI" pitchFamily="50" charset="-128"/>
                <a:ea typeface="Meiryo UI" pitchFamily="50" charset="-128"/>
                <a:cs typeface="Meiryo UI" pitchFamily="50" charset="-128"/>
              </a:defRPr>
            </a:lvl5pPr>
            <a:lvl6pPr marL="457200" algn="l" rtl="0" eaLnBrk="1" fontAlgn="base" hangingPunct="1">
              <a:lnSpc>
                <a:spcPct val="90000"/>
              </a:lnSpc>
              <a:spcBef>
                <a:spcPct val="0"/>
              </a:spcBef>
              <a:spcAft>
                <a:spcPct val="0"/>
              </a:spcAft>
              <a:defRPr kumimoji="1" sz="2800" b="1">
                <a:solidFill>
                  <a:schemeClr val="tx2"/>
                </a:solidFill>
                <a:latin typeface="Arial" charset="0"/>
                <a:cs typeface="Arial" charset="0"/>
              </a:defRPr>
            </a:lvl6pPr>
            <a:lvl7pPr marL="914400" algn="l" rtl="0" eaLnBrk="1" fontAlgn="base" hangingPunct="1">
              <a:lnSpc>
                <a:spcPct val="90000"/>
              </a:lnSpc>
              <a:spcBef>
                <a:spcPct val="0"/>
              </a:spcBef>
              <a:spcAft>
                <a:spcPct val="0"/>
              </a:spcAft>
              <a:defRPr kumimoji="1" sz="2800" b="1">
                <a:solidFill>
                  <a:schemeClr val="tx2"/>
                </a:solidFill>
                <a:latin typeface="Arial" charset="0"/>
                <a:cs typeface="Arial" charset="0"/>
              </a:defRPr>
            </a:lvl7pPr>
            <a:lvl8pPr marL="1371600" algn="l" rtl="0" eaLnBrk="1" fontAlgn="base" hangingPunct="1">
              <a:lnSpc>
                <a:spcPct val="90000"/>
              </a:lnSpc>
              <a:spcBef>
                <a:spcPct val="0"/>
              </a:spcBef>
              <a:spcAft>
                <a:spcPct val="0"/>
              </a:spcAft>
              <a:defRPr kumimoji="1" sz="2800" b="1">
                <a:solidFill>
                  <a:schemeClr val="tx2"/>
                </a:solidFill>
                <a:latin typeface="Arial" charset="0"/>
                <a:cs typeface="Arial" charset="0"/>
              </a:defRPr>
            </a:lvl8pPr>
            <a:lvl9pPr marL="1828800" algn="l" rtl="0" eaLnBrk="1" fontAlgn="base" hangingPunct="1">
              <a:lnSpc>
                <a:spcPct val="90000"/>
              </a:lnSpc>
              <a:spcBef>
                <a:spcPct val="0"/>
              </a:spcBef>
              <a:spcAft>
                <a:spcPct val="0"/>
              </a:spcAft>
              <a:defRPr kumimoji="1" sz="2800" b="1">
                <a:solidFill>
                  <a:schemeClr val="tx2"/>
                </a:solidFill>
                <a:latin typeface="Arial" charset="0"/>
                <a:cs typeface="Arial"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ja-JP" altLang="en-US" sz="3200" b="1" i="0" u="none" strike="noStrike" kern="0" cap="none" spc="0" normalizeH="0" baseline="0" noProof="0" smtClean="0">
                <a:ln>
                  <a:noFill/>
                </a:ln>
                <a:solidFill>
                  <a:srgbClr val="ED1C24"/>
                </a:solidFill>
                <a:effectLst/>
                <a:uLnTx/>
                <a:uFillTx/>
                <a:latin typeface="Meiryo UI" pitchFamily="50" charset="-128"/>
                <a:ea typeface="Meiryo UI" pitchFamily="50" charset="-128"/>
                <a:cs typeface="Meiryo UI" pitchFamily="50" charset="-128"/>
              </a:rPr>
              <a:t>脆弱性攻撃の概要図</a:t>
            </a:r>
            <a:endParaRPr kumimoji="1" lang="ja-JP" altLang="en-US" sz="3200" b="1" i="0" u="none" strike="noStrike" kern="0" cap="none" spc="0" normalizeH="0" baseline="0" noProof="0" dirty="0" smtClean="0">
              <a:ln>
                <a:noFill/>
              </a:ln>
              <a:solidFill>
                <a:srgbClr val="D20F30"/>
              </a:solidFill>
              <a:effectLst/>
              <a:uLnTx/>
              <a:uFillTx/>
              <a:latin typeface="Meiryo UI" pitchFamily="50" charset="-128"/>
              <a:ea typeface="Meiryo UI" pitchFamily="50" charset="-128"/>
              <a:cs typeface="Meiryo UI" pitchFamily="50" charset="-128"/>
            </a:endParaRPr>
          </a:p>
        </p:txBody>
      </p:sp>
    </p:spTree>
    <p:extLst>
      <p:ext uri="{BB962C8B-B14F-4D97-AF65-F5344CB8AC3E}">
        <p14:creationId xmlns:p14="http://schemas.microsoft.com/office/powerpoint/2010/main" val="333849842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角丸四角形 13"/>
          <p:cNvSpPr/>
          <p:nvPr/>
        </p:nvSpPr>
        <p:spPr bwMode="auto">
          <a:xfrm>
            <a:off x="749300" y="2675291"/>
            <a:ext cx="7819215" cy="3896967"/>
          </a:xfrm>
          <a:prstGeom prst="roundRect">
            <a:avLst>
              <a:gd name="adj" fmla="val 5497"/>
            </a:avLst>
          </a:prstGeom>
          <a:solidFill>
            <a:schemeClr val="bg1"/>
          </a:solidFill>
          <a:ln w="12700" cap="flat" cmpd="sng" algn="ctr">
            <a:solidFill>
              <a:srgbClr val="000000"/>
            </a:solidFill>
            <a:prstDash val="solid"/>
            <a:headEnd type="none" w="med" len="med"/>
            <a:tailEnd type="none" w="med" len="med"/>
          </a:ln>
          <a:effectLst/>
        </p:spPr>
        <p:txBody>
          <a:bodyPr anchor="ctr"/>
          <a:lstStyle/>
          <a:p>
            <a:pPr algn="ctr" defTabSz="914400" eaLnBrk="1" fontAlgn="auto" hangingPunct="1">
              <a:spcBef>
                <a:spcPts val="0"/>
              </a:spcBef>
              <a:spcAft>
                <a:spcPts val="0"/>
              </a:spcAft>
              <a:defRPr/>
            </a:pPr>
            <a:endParaRPr lang="ja-JP" altLang="en-US" sz="1600" b="1" kern="0">
              <a:solidFill>
                <a:srgbClr val="636466"/>
              </a:solidFill>
              <a:latin typeface="Arial"/>
              <a:ea typeface="ＭＳ Ｐゴシック"/>
              <a:cs typeface="+mn-cs"/>
            </a:endParaRPr>
          </a:p>
        </p:txBody>
      </p:sp>
      <p:sp>
        <p:nvSpPr>
          <p:cNvPr id="3" name="タイトル 2"/>
          <p:cNvSpPr>
            <a:spLocks noGrp="1"/>
          </p:cNvSpPr>
          <p:nvPr>
            <p:ph type="title"/>
          </p:nvPr>
        </p:nvSpPr>
        <p:spPr>
          <a:xfrm>
            <a:off x="621490" y="163391"/>
            <a:ext cx="8004175" cy="708480"/>
          </a:xfrm>
        </p:spPr>
        <p:txBody>
          <a:bodyPr/>
          <a:lstStyle/>
          <a:p>
            <a:r>
              <a:rPr kumimoji="1" lang="en-US" altLang="ja-JP" dirty="0" smtClean="0"/>
              <a:t>HOL </a:t>
            </a:r>
            <a:r>
              <a:rPr kumimoji="1" lang="ja-JP" altLang="en-US" dirty="0" smtClean="0"/>
              <a:t>環境</a:t>
            </a:r>
            <a:endParaRPr kumimoji="1" lang="ja-JP" altLang="en-US" dirty="0"/>
          </a:p>
        </p:txBody>
      </p:sp>
      <p:cxnSp>
        <p:nvCxnSpPr>
          <p:cNvPr id="39" name="直線コネクタ 45"/>
          <p:cNvCxnSpPr>
            <a:cxnSpLocks noChangeShapeType="1"/>
          </p:cNvCxnSpPr>
          <p:nvPr/>
        </p:nvCxnSpPr>
        <p:spPr bwMode="auto">
          <a:xfrm>
            <a:off x="3230535" y="1796089"/>
            <a:ext cx="0" cy="1212775"/>
          </a:xfrm>
          <a:prstGeom prst="line">
            <a:avLst/>
          </a:prstGeom>
          <a:noFill/>
          <a:ln w="6350" algn="ctr">
            <a:solidFill>
              <a:srgbClr val="000000"/>
            </a:solidFill>
            <a:round/>
            <a:headEnd/>
            <a:tailEnd/>
          </a:ln>
          <a:extLst>
            <a:ext uri="{909E8E84-426E-40DD-AFC4-6F175D3DCCD1}">
              <a14:hiddenFill xmlns:a14="http://schemas.microsoft.com/office/drawing/2010/main">
                <a:noFill/>
              </a14:hiddenFill>
            </a:ext>
          </a:extLst>
        </p:spPr>
      </p:cxnSp>
      <p:sp>
        <p:nvSpPr>
          <p:cNvPr id="43" name="Picture 16" descr="VPC-Cloud.png"/>
          <p:cNvSpPr>
            <a:spLocks noChangeAspect="1"/>
          </p:cNvSpPr>
          <p:nvPr/>
        </p:nvSpPr>
        <p:spPr bwMode="auto">
          <a:xfrm>
            <a:off x="1196183" y="2004737"/>
            <a:ext cx="731837" cy="731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z="1000">
              <a:solidFill>
                <a:srgbClr val="636466"/>
              </a:solidFill>
              <a:latin typeface="Interstate-Regular"/>
              <a:ea typeface="ＭＳ ゴシック" pitchFamily="49" charset="-128"/>
            </a:endParaRPr>
          </a:p>
        </p:txBody>
      </p:sp>
      <p:sp>
        <p:nvSpPr>
          <p:cNvPr id="44" name="Picture 9" descr="Internet.png"/>
          <p:cNvSpPr>
            <a:spLocks noChangeAspect="1"/>
          </p:cNvSpPr>
          <p:nvPr/>
        </p:nvSpPr>
        <p:spPr bwMode="auto">
          <a:xfrm>
            <a:off x="2328050" y="944235"/>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z="1000">
              <a:solidFill>
                <a:srgbClr val="636466"/>
              </a:solidFill>
              <a:latin typeface="Interstate-Regular"/>
              <a:ea typeface="ＭＳ ゴシック" pitchFamily="49" charset="-128"/>
            </a:endParaRPr>
          </a:p>
        </p:txBody>
      </p:sp>
      <p:sp>
        <p:nvSpPr>
          <p:cNvPr id="45" name="Picture 21" descr="EC2-Elastic-IP-.png"/>
          <p:cNvSpPr>
            <a:spLocks noChangeAspect="1"/>
          </p:cNvSpPr>
          <p:nvPr/>
        </p:nvSpPr>
        <p:spPr bwMode="auto">
          <a:xfrm>
            <a:off x="2918961" y="3424529"/>
            <a:ext cx="730250" cy="730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z="1000">
              <a:solidFill>
                <a:srgbClr val="636466"/>
              </a:solidFill>
              <a:latin typeface="Interstate-Regular"/>
              <a:ea typeface="ＭＳ ゴシック" pitchFamily="49" charset="-128"/>
            </a:endParaRPr>
          </a:p>
        </p:txBody>
      </p:sp>
      <p:pic>
        <p:nvPicPr>
          <p:cNvPr id="78" name="Picture 23" descr="Cloud_SL_Rev"/>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656" y="2197553"/>
            <a:ext cx="1210118" cy="797255"/>
          </a:xfrm>
          <a:prstGeom prst="rect">
            <a:avLst/>
          </a:prstGeom>
          <a:noFill/>
          <a:ln>
            <a:noFill/>
          </a:ln>
          <a:effectLst>
            <a:outerShdw blurRad="127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図 1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5602" y="1267041"/>
            <a:ext cx="895350"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テキスト ボックス 36"/>
          <p:cNvSpPr txBox="1">
            <a:spLocks noChangeArrowheads="1"/>
          </p:cNvSpPr>
          <p:nvPr/>
        </p:nvSpPr>
        <p:spPr bwMode="auto">
          <a:xfrm>
            <a:off x="6543676" y="2138866"/>
            <a:ext cx="16859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1000">
                <a:solidFill>
                  <a:schemeClr val="tx1"/>
                </a:solidFill>
                <a:latin typeface="Interstate-Regular"/>
                <a:ea typeface="ＭＳ ゴシック" pitchFamily="49" charset="-128"/>
              </a:defRPr>
            </a:lvl1pPr>
            <a:lvl2pPr marL="742950" indent="-285750" eaLnBrk="0" hangingPunct="0">
              <a:defRPr kumimoji="1" sz="1000">
                <a:solidFill>
                  <a:schemeClr val="tx1"/>
                </a:solidFill>
                <a:latin typeface="Interstate-Regular"/>
                <a:ea typeface="ＭＳ ゴシック" pitchFamily="49" charset="-128"/>
              </a:defRPr>
            </a:lvl2pPr>
            <a:lvl3pPr marL="1143000" indent="-228600" eaLnBrk="0" hangingPunct="0">
              <a:defRPr kumimoji="1" sz="1000">
                <a:solidFill>
                  <a:schemeClr val="tx1"/>
                </a:solidFill>
                <a:latin typeface="Interstate-Regular"/>
                <a:ea typeface="ＭＳ ゴシック" pitchFamily="49" charset="-128"/>
              </a:defRPr>
            </a:lvl3pPr>
            <a:lvl4pPr marL="1600200" indent="-228600" eaLnBrk="0" hangingPunct="0">
              <a:defRPr kumimoji="1" sz="1000">
                <a:solidFill>
                  <a:schemeClr val="tx1"/>
                </a:solidFill>
                <a:latin typeface="Interstate-Regular"/>
                <a:ea typeface="ＭＳ ゴシック" pitchFamily="49" charset="-128"/>
              </a:defRPr>
            </a:lvl4pPr>
            <a:lvl5pPr marL="2057400" indent="-228600" eaLnBrk="0" hangingPunct="0">
              <a:defRPr kumimoji="1" sz="1000">
                <a:solidFill>
                  <a:schemeClr val="tx1"/>
                </a:solidFill>
                <a:latin typeface="Interstate-Regular"/>
                <a:ea typeface="ＭＳ ゴシック" pitchFamily="49" charset="-128"/>
              </a:defRPr>
            </a:lvl5pPr>
            <a:lvl6pPr marL="2514600" indent="-228600" eaLnBrk="0" fontAlgn="base" hangingPunct="0">
              <a:spcBef>
                <a:spcPct val="0"/>
              </a:spcBef>
              <a:spcAft>
                <a:spcPct val="0"/>
              </a:spcAft>
              <a:defRPr kumimoji="1" sz="1000">
                <a:solidFill>
                  <a:schemeClr val="tx1"/>
                </a:solidFill>
                <a:latin typeface="Interstate-Regular"/>
                <a:ea typeface="ＭＳ ゴシック" pitchFamily="49" charset="-128"/>
              </a:defRPr>
            </a:lvl6pPr>
            <a:lvl7pPr marL="2971800" indent="-228600" eaLnBrk="0" fontAlgn="base" hangingPunct="0">
              <a:spcBef>
                <a:spcPct val="0"/>
              </a:spcBef>
              <a:spcAft>
                <a:spcPct val="0"/>
              </a:spcAft>
              <a:defRPr kumimoji="1" sz="1000">
                <a:solidFill>
                  <a:schemeClr val="tx1"/>
                </a:solidFill>
                <a:latin typeface="Interstate-Regular"/>
                <a:ea typeface="ＭＳ ゴシック" pitchFamily="49" charset="-128"/>
              </a:defRPr>
            </a:lvl7pPr>
            <a:lvl8pPr marL="3429000" indent="-228600" eaLnBrk="0" fontAlgn="base" hangingPunct="0">
              <a:spcBef>
                <a:spcPct val="0"/>
              </a:spcBef>
              <a:spcAft>
                <a:spcPct val="0"/>
              </a:spcAft>
              <a:defRPr kumimoji="1" sz="1000">
                <a:solidFill>
                  <a:schemeClr val="tx1"/>
                </a:solidFill>
                <a:latin typeface="Interstate-Regular"/>
                <a:ea typeface="ＭＳ ゴシック" pitchFamily="49" charset="-128"/>
              </a:defRPr>
            </a:lvl8pPr>
            <a:lvl9pPr marL="3886200" indent="-228600" eaLnBrk="0" fontAlgn="base" hangingPunct="0">
              <a:spcBef>
                <a:spcPct val="0"/>
              </a:spcBef>
              <a:spcAft>
                <a:spcPct val="0"/>
              </a:spcAft>
              <a:defRPr kumimoji="1" sz="1000">
                <a:solidFill>
                  <a:schemeClr val="tx1"/>
                </a:solidFill>
                <a:latin typeface="Interstate-Regular"/>
                <a:ea typeface="ＭＳ ゴシック" pitchFamily="49" charset="-128"/>
              </a:defRPr>
            </a:lvl9pPr>
          </a:lstStyle>
          <a:p>
            <a:pPr eaLnBrk="1" hangingPunct="1"/>
            <a:r>
              <a:rPr lang="en-US" altLang="ja-JP" sz="1600" b="1" dirty="0" err="1" smtClean="0">
                <a:solidFill>
                  <a:srgbClr val="636466"/>
                </a:solidFill>
                <a:latin typeface="メイリオ" panose="020B0604030504040204" pitchFamily="50" charset="-128"/>
                <a:ea typeface="メイリオ" panose="020B0604030504040204" pitchFamily="50" charset="-128"/>
                <a:cs typeface="メイリオ" panose="020B0604030504040204" pitchFamily="50" charset="-128"/>
              </a:rPr>
              <a:t>student</a:t>
            </a:r>
            <a:r>
              <a:rPr lang="en-US" altLang="ja-JP" sz="1600" b="1" dirty="0" err="1" smtClean="0">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XXXX</a:t>
            </a:r>
            <a:endParaRPr lang="ja-JP" altLang="en-US" sz="1600" b="1"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角丸四角形吹き出し 48"/>
          <p:cNvSpPr/>
          <p:nvPr/>
        </p:nvSpPr>
        <p:spPr bwMode="auto">
          <a:xfrm>
            <a:off x="5352524" y="1596965"/>
            <a:ext cx="1358900" cy="374651"/>
          </a:xfrm>
          <a:prstGeom prst="wedgeRoundRectCallout">
            <a:avLst>
              <a:gd name="adj1" fmla="val 63692"/>
              <a:gd name="adj2" fmla="val -14719"/>
              <a:gd name="adj3" fmla="val 16667"/>
            </a:avLst>
          </a:prstGeom>
          <a:ln>
            <a:solidFill>
              <a:srgbClr val="92D05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ja-JP" altLang="en-US" sz="1600" b="1" dirty="0">
                <a:solidFill>
                  <a:srgbClr val="00B050"/>
                </a:solidFill>
                <a:cs typeface="メイリオ" pitchFamily="50" charset="-128"/>
              </a:rPr>
              <a:t>受講者の</a:t>
            </a:r>
            <a:r>
              <a:rPr lang="en-US" altLang="ja-JP" sz="1600" b="1" dirty="0">
                <a:solidFill>
                  <a:srgbClr val="00B050"/>
                </a:solidFill>
                <a:cs typeface="メイリオ" pitchFamily="50" charset="-128"/>
              </a:rPr>
              <a:t>PC</a:t>
            </a:r>
            <a:endParaRPr lang="ja-JP" altLang="en-US" sz="1600" b="1" dirty="0">
              <a:solidFill>
                <a:srgbClr val="00B050"/>
              </a:solidFill>
              <a:cs typeface="メイリオ" pitchFamily="50" charset="-128"/>
            </a:endParaRPr>
          </a:p>
        </p:txBody>
      </p:sp>
      <p:sp>
        <p:nvSpPr>
          <p:cNvPr id="49" name="角丸四角形吹き出し 45"/>
          <p:cNvSpPr/>
          <p:nvPr/>
        </p:nvSpPr>
        <p:spPr bwMode="auto">
          <a:xfrm>
            <a:off x="-4096081" y="871880"/>
            <a:ext cx="597970" cy="286129"/>
          </a:xfrm>
          <a:prstGeom prst="wedgeRoundRectCallout">
            <a:avLst>
              <a:gd name="adj1" fmla="val 32047"/>
              <a:gd name="adj2" fmla="val 17729"/>
              <a:gd name="adj3" fmla="val 16667"/>
            </a:avLst>
          </a:prstGeom>
          <a:solidFill>
            <a:srgbClr val="FFFFFF"/>
          </a:solidFill>
          <a:ln w="25400" cap="flat" cmpd="sng" algn="ctr">
            <a:solidFill>
              <a:srgbClr val="92D050"/>
            </a:solidFill>
            <a:prstDash val="solid"/>
            <a:headEnd type="none" w="med" len="med"/>
            <a:tailEnd type="none" w="med" len="med"/>
          </a:ln>
          <a:effectLst/>
        </p:spPr>
        <p:txBody>
          <a:bodyPr anchor="ctr"/>
          <a:lstStyle/>
          <a:p>
            <a:pPr algn="ctr" defTabSz="914400" eaLnBrk="1" fontAlgn="auto" hangingPunct="1">
              <a:spcBef>
                <a:spcPts val="0"/>
              </a:spcBef>
              <a:spcAft>
                <a:spcPts val="0"/>
              </a:spcAft>
              <a:defRPr/>
            </a:pPr>
            <a:r>
              <a:rPr lang="en-US" altLang="ja-JP" sz="1200" b="1" kern="0" dirty="0" smtClean="0">
                <a:solidFill>
                  <a:srgbClr val="00B050"/>
                </a:solidFill>
                <a:latin typeface="メイリオ" pitchFamily="50" charset="-128"/>
                <a:ea typeface="メイリオ" pitchFamily="50" charset="-128"/>
                <a:cs typeface="メイリオ" pitchFamily="50" charset="-128"/>
              </a:rPr>
              <a:t>win</a:t>
            </a:r>
            <a:endParaRPr lang="ja-JP" altLang="en-US" sz="1200" b="1" kern="0" dirty="0">
              <a:solidFill>
                <a:srgbClr val="00B050"/>
              </a:solidFill>
              <a:latin typeface="メイリオ" pitchFamily="50" charset="-128"/>
              <a:ea typeface="メイリオ" pitchFamily="50" charset="-128"/>
              <a:cs typeface="メイリオ" pitchFamily="50" charset="-128"/>
            </a:endParaRPr>
          </a:p>
        </p:txBody>
      </p:sp>
      <p:cxnSp>
        <p:nvCxnSpPr>
          <p:cNvPr id="64" name="直線コネクタ 2050"/>
          <p:cNvCxnSpPr/>
          <p:nvPr/>
        </p:nvCxnSpPr>
        <p:spPr>
          <a:xfrm>
            <a:off x="3115442" y="3219965"/>
            <a:ext cx="0" cy="1322853"/>
          </a:xfrm>
          <a:prstGeom prst="line">
            <a:avLst/>
          </a:prstGeom>
          <a:solidFill>
            <a:srgbClr val="961824"/>
          </a:solidFill>
          <a:ln w="38100" cmpd="sng">
            <a:solidFill>
              <a:schemeClr val="bg2"/>
            </a:solidFill>
            <a:miter lim="800000"/>
            <a:headEnd/>
            <a:tailEnd/>
          </a:ln>
          <a:effectLst>
            <a:outerShdw blurRad="40000" dist="23000" dir="5400000" rotWithShape="0">
              <a:srgbClr val="000000">
                <a:alpha val="34998"/>
              </a:srgbClr>
            </a:outerShdw>
          </a:effectLst>
        </p:spPr>
      </p:cxnSp>
      <p:cxnSp>
        <p:nvCxnSpPr>
          <p:cNvPr id="67" name="直線コネクタ 2050"/>
          <p:cNvCxnSpPr/>
          <p:nvPr/>
        </p:nvCxnSpPr>
        <p:spPr>
          <a:xfrm>
            <a:off x="3115442" y="4471294"/>
            <a:ext cx="0" cy="1502881"/>
          </a:xfrm>
          <a:prstGeom prst="line">
            <a:avLst/>
          </a:prstGeom>
          <a:solidFill>
            <a:srgbClr val="000090"/>
          </a:solidFill>
          <a:ln w="38100">
            <a:solidFill>
              <a:schemeClr val="tx1"/>
            </a:solidFill>
          </a:ln>
          <a:effectLst>
            <a:outerShdw blurRad="40000" dist="23000" dir="5400000" rotWithShape="0">
              <a:srgbClr val="000000">
                <a:alpha val="34998"/>
              </a:srgbClr>
            </a:outerShdw>
          </a:effectLst>
        </p:spPr>
      </p:cxnSp>
      <p:cxnSp>
        <p:nvCxnSpPr>
          <p:cNvPr id="69" name="直線コネクタ 2050"/>
          <p:cNvCxnSpPr/>
          <p:nvPr/>
        </p:nvCxnSpPr>
        <p:spPr>
          <a:xfrm>
            <a:off x="4920825" y="4518793"/>
            <a:ext cx="0" cy="1455383"/>
          </a:xfrm>
          <a:prstGeom prst="line">
            <a:avLst/>
          </a:prstGeom>
          <a:solidFill>
            <a:srgbClr val="000090"/>
          </a:solidFill>
          <a:ln w="38100">
            <a:solidFill>
              <a:schemeClr val="tx1"/>
            </a:solidFill>
          </a:ln>
          <a:effectLst>
            <a:outerShdw blurRad="40000" dist="23000" dir="5400000" rotWithShape="0">
              <a:srgbClr val="000000">
                <a:alpha val="34998"/>
              </a:srgbClr>
            </a:outerShdw>
          </a:effectLst>
        </p:spPr>
      </p:cxnSp>
      <p:cxnSp>
        <p:nvCxnSpPr>
          <p:cNvPr id="70" name="直線コネクタ 2050"/>
          <p:cNvCxnSpPr/>
          <p:nvPr/>
        </p:nvCxnSpPr>
        <p:spPr>
          <a:xfrm>
            <a:off x="4920825" y="3254479"/>
            <a:ext cx="0" cy="1309201"/>
          </a:xfrm>
          <a:prstGeom prst="line">
            <a:avLst/>
          </a:prstGeom>
          <a:solidFill>
            <a:srgbClr val="961824"/>
          </a:solidFill>
          <a:ln w="38100" cmpd="sng">
            <a:solidFill>
              <a:schemeClr val="bg2"/>
            </a:solidFill>
            <a:miter lim="800000"/>
            <a:headEnd/>
            <a:tailEnd/>
          </a:ln>
          <a:effectLst>
            <a:outerShdw blurRad="40000" dist="23000" dir="5400000" rotWithShape="0">
              <a:srgbClr val="000000">
                <a:alpha val="34998"/>
              </a:srgbClr>
            </a:outerShdw>
          </a:effectLst>
        </p:spPr>
      </p:cxnSp>
      <p:cxnSp>
        <p:nvCxnSpPr>
          <p:cNvPr id="71" name="直線コネクタ 2050"/>
          <p:cNvCxnSpPr/>
          <p:nvPr/>
        </p:nvCxnSpPr>
        <p:spPr>
          <a:xfrm>
            <a:off x="6838294" y="3254479"/>
            <a:ext cx="0" cy="1309201"/>
          </a:xfrm>
          <a:prstGeom prst="line">
            <a:avLst/>
          </a:prstGeom>
          <a:solidFill>
            <a:srgbClr val="961824"/>
          </a:solidFill>
          <a:ln w="38100" cmpd="sng">
            <a:solidFill>
              <a:schemeClr val="bg2"/>
            </a:solidFill>
            <a:miter lim="800000"/>
            <a:headEnd/>
            <a:tailEnd/>
          </a:ln>
          <a:effectLst>
            <a:outerShdw blurRad="40000" dist="23000" dir="5400000" rotWithShape="0">
              <a:srgbClr val="000000">
                <a:alpha val="34998"/>
              </a:srgbClr>
            </a:outerShdw>
          </a:effectLst>
        </p:spPr>
      </p:cxnSp>
      <p:cxnSp>
        <p:nvCxnSpPr>
          <p:cNvPr id="73" name="直線コネクタ 2050"/>
          <p:cNvCxnSpPr/>
          <p:nvPr/>
        </p:nvCxnSpPr>
        <p:spPr>
          <a:xfrm>
            <a:off x="6838306" y="4515277"/>
            <a:ext cx="17296" cy="1458891"/>
          </a:xfrm>
          <a:prstGeom prst="line">
            <a:avLst/>
          </a:prstGeom>
          <a:solidFill>
            <a:srgbClr val="000090"/>
          </a:solidFill>
          <a:ln w="38100">
            <a:solidFill>
              <a:schemeClr val="tx1"/>
            </a:solidFill>
          </a:ln>
          <a:effectLst>
            <a:outerShdw blurRad="40000" dist="23000" dir="5400000" rotWithShape="0">
              <a:srgbClr val="000000">
                <a:alpha val="34998"/>
              </a:srgbClr>
            </a:outerShdw>
          </a:effectLst>
        </p:spPr>
      </p:cxnSp>
      <p:sp>
        <p:nvSpPr>
          <p:cNvPr id="66" name="Rectangle 25"/>
          <p:cNvSpPr>
            <a:spLocks noChangeArrowheads="1"/>
          </p:cNvSpPr>
          <p:nvPr/>
        </p:nvSpPr>
        <p:spPr bwMode="auto">
          <a:xfrm>
            <a:off x="1759905" y="5974167"/>
            <a:ext cx="6469696" cy="370556"/>
          </a:xfrm>
          <a:prstGeom prst="rect">
            <a:avLst/>
          </a:prstGeom>
          <a:solidFill>
            <a:schemeClr val="tx1"/>
          </a:solidFill>
          <a:ln>
            <a:noFill/>
          </a:ln>
          <a:effectLst>
            <a:outerShdw blurRad="40000" dist="23000" dir="5400000" rotWithShape="0">
              <a:srgbClr val="000000">
                <a:alpha val="34998"/>
              </a:srgbClr>
            </a:outerShdw>
          </a:effectLst>
        </p:spPr>
        <p:txBody>
          <a:bodyPr anchor="ctr"/>
          <a:lstStyle/>
          <a:p>
            <a:pPr algn="ctr">
              <a:defRPr/>
            </a:pPr>
            <a:r>
              <a:rPr lang="en-US" sz="1400" b="1" dirty="0">
                <a:solidFill>
                  <a:srgbClr val="FFFFFF"/>
                </a:solidFill>
                <a:latin typeface="Meiryo UI"/>
                <a:ea typeface="Meiryo UI"/>
                <a:cs typeface="Meiryo UI"/>
              </a:rPr>
              <a:t>Private Subnet</a:t>
            </a:r>
          </a:p>
        </p:txBody>
      </p:sp>
      <p:sp>
        <p:nvSpPr>
          <p:cNvPr id="59" name="Rectangle 25"/>
          <p:cNvSpPr>
            <a:spLocks noChangeArrowheads="1"/>
          </p:cNvSpPr>
          <p:nvPr/>
        </p:nvSpPr>
        <p:spPr bwMode="auto">
          <a:xfrm>
            <a:off x="1759904" y="3008829"/>
            <a:ext cx="6469696" cy="343971"/>
          </a:xfrm>
          <a:prstGeom prst="rect">
            <a:avLst/>
          </a:prstGeom>
          <a:solidFill>
            <a:srgbClr val="961824"/>
          </a:solidFill>
          <a:ln w="9525">
            <a:noFill/>
            <a:miter lim="800000"/>
            <a:headEnd/>
            <a:tailEnd/>
          </a:ln>
          <a:effectLst>
            <a:outerShdw blurRad="40000" dist="23000" dir="5400000" rotWithShape="0">
              <a:srgbClr val="000000">
                <a:alpha val="34998"/>
              </a:srgbClr>
            </a:outerShdw>
          </a:effectLst>
          <a:extLst/>
        </p:spPr>
        <p:txBody>
          <a:bodyPr anchor="ctr"/>
          <a:lstStyle/>
          <a:p>
            <a:pPr algn="ctr">
              <a:defRPr/>
            </a:pPr>
            <a:r>
              <a:rPr lang="en-US" sz="1400" b="1" dirty="0">
                <a:solidFill>
                  <a:srgbClr val="FFFFFF"/>
                </a:solidFill>
                <a:latin typeface="Meiryo UI"/>
                <a:ea typeface="Meiryo UI"/>
                <a:cs typeface="Meiryo UI"/>
              </a:rPr>
              <a:t>Public Subnet</a:t>
            </a:r>
          </a:p>
        </p:txBody>
      </p:sp>
      <p:sp>
        <p:nvSpPr>
          <p:cNvPr id="46" name="テキスト ボックス 41"/>
          <p:cNvSpPr txBox="1">
            <a:spLocks noChangeArrowheads="1"/>
          </p:cNvSpPr>
          <p:nvPr/>
        </p:nvSpPr>
        <p:spPr bwMode="auto">
          <a:xfrm>
            <a:off x="2426476" y="5249003"/>
            <a:ext cx="1608118" cy="407804"/>
          </a:xfrm>
          <a:prstGeom prst="rect">
            <a:avLst/>
          </a:prstGeom>
          <a:solidFill>
            <a:schemeClr val="bg1"/>
          </a:solidFill>
          <a:ln>
            <a:noFill/>
          </a:ln>
          <a:extLst/>
        </p:spPr>
        <p:txBody>
          <a:bodyPr wrap="square">
            <a:spAutoFit/>
          </a:bodyPr>
          <a:lstStyle>
            <a:lvl1pPr eaLnBrk="0" hangingPunct="0">
              <a:defRPr kumimoji="1" sz="1000">
                <a:solidFill>
                  <a:schemeClr val="tx1"/>
                </a:solidFill>
                <a:latin typeface="Interstate-Regular"/>
                <a:ea typeface="ＭＳ ゴシック" pitchFamily="49" charset="-128"/>
              </a:defRPr>
            </a:lvl1pPr>
            <a:lvl2pPr marL="742950" indent="-285750" eaLnBrk="0" hangingPunct="0">
              <a:defRPr kumimoji="1" sz="1000">
                <a:solidFill>
                  <a:schemeClr val="tx1"/>
                </a:solidFill>
                <a:latin typeface="Interstate-Regular"/>
                <a:ea typeface="ＭＳ ゴシック" pitchFamily="49" charset="-128"/>
              </a:defRPr>
            </a:lvl2pPr>
            <a:lvl3pPr marL="1143000" indent="-228600" eaLnBrk="0" hangingPunct="0">
              <a:defRPr kumimoji="1" sz="1000">
                <a:solidFill>
                  <a:schemeClr val="tx1"/>
                </a:solidFill>
                <a:latin typeface="Interstate-Regular"/>
                <a:ea typeface="ＭＳ ゴシック" pitchFamily="49" charset="-128"/>
              </a:defRPr>
            </a:lvl3pPr>
            <a:lvl4pPr marL="1600200" indent="-228600" eaLnBrk="0" hangingPunct="0">
              <a:defRPr kumimoji="1" sz="1000">
                <a:solidFill>
                  <a:schemeClr val="tx1"/>
                </a:solidFill>
                <a:latin typeface="Interstate-Regular"/>
                <a:ea typeface="ＭＳ ゴシック" pitchFamily="49" charset="-128"/>
              </a:defRPr>
            </a:lvl4pPr>
            <a:lvl5pPr marL="2057400" indent="-228600" eaLnBrk="0" hangingPunct="0">
              <a:defRPr kumimoji="1" sz="1000">
                <a:solidFill>
                  <a:schemeClr val="tx1"/>
                </a:solidFill>
                <a:latin typeface="Interstate-Regular"/>
                <a:ea typeface="ＭＳ ゴシック" pitchFamily="49" charset="-128"/>
              </a:defRPr>
            </a:lvl5pPr>
            <a:lvl6pPr marL="2514600" indent="-228600" eaLnBrk="0" fontAlgn="base" hangingPunct="0">
              <a:spcBef>
                <a:spcPct val="0"/>
              </a:spcBef>
              <a:spcAft>
                <a:spcPct val="0"/>
              </a:spcAft>
              <a:defRPr kumimoji="1" sz="1000">
                <a:solidFill>
                  <a:schemeClr val="tx1"/>
                </a:solidFill>
                <a:latin typeface="Interstate-Regular"/>
                <a:ea typeface="ＭＳ ゴシック" pitchFamily="49" charset="-128"/>
              </a:defRPr>
            </a:lvl6pPr>
            <a:lvl7pPr marL="2971800" indent="-228600" eaLnBrk="0" fontAlgn="base" hangingPunct="0">
              <a:spcBef>
                <a:spcPct val="0"/>
              </a:spcBef>
              <a:spcAft>
                <a:spcPct val="0"/>
              </a:spcAft>
              <a:defRPr kumimoji="1" sz="1000">
                <a:solidFill>
                  <a:schemeClr val="tx1"/>
                </a:solidFill>
                <a:latin typeface="Interstate-Regular"/>
                <a:ea typeface="ＭＳ ゴシック" pitchFamily="49" charset="-128"/>
              </a:defRPr>
            </a:lvl7pPr>
            <a:lvl8pPr marL="3429000" indent="-228600" eaLnBrk="0" fontAlgn="base" hangingPunct="0">
              <a:spcBef>
                <a:spcPct val="0"/>
              </a:spcBef>
              <a:spcAft>
                <a:spcPct val="0"/>
              </a:spcAft>
              <a:defRPr kumimoji="1" sz="1000">
                <a:solidFill>
                  <a:schemeClr val="tx1"/>
                </a:solidFill>
                <a:latin typeface="Interstate-Regular"/>
                <a:ea typeface="ＭＳ ゴシック" pitchFamily="49" charset="-128"/>
              </a:defRPr>
            </a:lvl8pPr>
            <a:lvl9pPr marL="3886200" indent="-228600" eaLnBrk="0" fontAlgn="base" hangingPunct="0">
              <a:spcBef>
                <a:spcPct val="0"/>
              </a:spcBef>
              <a:spcAft>
                <a:spcPct val="0"/>
              </a:spcAft>
              <a:defRPr kumimoji="1" sz="1000">
                <a:solidFill>
                  <a:schemeClr val="tx1"/>
                </a:solidFill>
                <a:latin typeface="Interstate-Regular"/>
                <a:ea typeface="ＭＳ ゴシック" pitchFamily="49" charset="-128"/>
              </a:defRPr>
            </a:lvl9pPr>
          </a:lstStyle>
          <a:p>
            <a:pPr eaLnBrk="1" hangingPunct="1"/>
            <a:r>
              <a:rPr lang="en-US" altLang="ja-JP" sz="1050" b="1" dirty="0" smtClean="0">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XXXX</a:t>
            </a:r>
            <a:r>
              <a:rPr lang="en-US" altLang="ja-JP" sz="1050" b="1" dirty="0" smtClean="0">
                <a:solidFill>
                  <a:srgbClr val="636466"/>
                </a:solidFill>
                <a:latin typeface="メイリオ" panose="020B0604030504040204" pitchFamily="50" charset="-128"/>
                <a:ea typeface="メイリオ" panose="020B0604030504040204" pitchFamily="50" charset="-128"/>
                <a:cs typeface="メイリオ" panose="020B0604030504040204" pitchFamily="50" charset="-128"/>
              </a:rPr>
              <a:t>-dsa1.hol.com</a:t>
            </a:r>
          </a:p>
          <a:p>
            <a:pPr eaLnBrk="1" hangingPunct="1"/>
            <a:r>
              <a:rPr lang="en-US" altLang="ja-JP" b="1" dirty="0" smtClean="0">
                <a:solidFill>
                  <a:srgbClr val="636466"/>
                </a:solidFill>
                <a:latin typeface="メイリオ" panose="020B0604030504040204" pitchFamily="50" charset="-128"/>
                <a:ea typeface="メイリオ" panose="020B0604030504040204" pitchFamily="50" charset="-128"/>
                <a:cs typeface="メイリオ" panose="020B0604030504040204" pitchFamily="50" charset="-128"/>
              </a:rPr>
              <a:t>10.XX.XX.XX</a:t>
            </a:r>
          </a:p>
        </p:txBody>
      </p:sp>
      <p:sp>
        <p:nvSpPr>
          <p:cNvPr id="48" name="テキスト ボックス 43"/>
          <p:cNvSpPr txBox="1">
            <a:spLocks noChangeArrowheads="1"/>
          </p:cNvSpPr>
          <p:nvPr/>
        </p:nvSpPr>
        <p:spPr bwMode="auto">
          <a:xfrm>
            <a:off x="4373590" y="5249003"/>
            <a:ext cx="1615346" cy="407804"/>
          </a:xfrm>
          <a:prstGeom prst="rect">
            <a:avLst/>
          </a:prstGeom>
          <a:solidFill>
            <a:schemeClr val="bg1"/>
          </a:solidFill>
          <a:ln>
            <a:noFill/>
          </a:ln>
          <a:extLst/>
        </p:spPr>
        <p:txBody>
          <a:bodyPr wrap="square">
            <a:spAutoFit/>
          </a:bodyPr>
          <a:lstStyle>
            <a:defPPr>
              <a:defRPr lang="en-US"/>
            </a:defPPr>
            <a:lvl1pPr eaLnBrk="1" hangingPunct="1">
              <a:defRPr kumimoji="1" sz="1000" b="1">
                <a:solidFill>
                  <a:srgbClr val="636466"/>
                </a:solidFill>
                <a:latin typeface="メイリオ" panose="020B0604030504040204" pitchFamily="50" charset="-128"/>
                <a:ea typeface="メイリオ" panose="020B0604030504040204" pitchFamily="50" charset="-128"/>
                <a:cs typeface="メイリオ" panose="020B0604030504040204" pitchFamily="50" charset="-128"/>
              </a:defRPr>
            </a:lvl1pPr>
            <a:lvl2pPr marL="742950" indent="-285750">
              <a:defRPr kumimoji="1" sz="1000">
                <a:latin typeface="Interstate-Regular"/>
                <a:ea typeface="ＭＳ ゴシック" pitchFamily="49" charset="-128"/>
              </a:defRPr>
            </a:lvl2pPr>
            <a:lvl3pPr marL="1143000" indent="-228600">
              <a:defRPr kumimoji="1" sz="1000">
                <a:latin typeface="Interstate-Regular"/>
                <a:ea typeface="ＭＳ ゴシック" pitchFamily="49" charset="-128"/>
              </a:defRPr>
            </a:lvl3pPr>
            <a:lvl4pPr marL="1600200" indent="-228600">
              <a:defRPr kumimoji="1" sz="1000">
                <a:latin typeface="Interstate-Regular"/>
                <a:ea typeface="ＭＳ ゴシック" pitchFamily="49" charset="-128"/>
              </a:defRPr>
            </a:lvl4pPr>
            <a:lvl5pPr marL="2057400" indent="-228600">
              <a:defRPr kumimoji="1" sz="1000">
                <a:latin typeface="Interstate-Regular"/>
                <a:ea typeface="ＭＳ ゴシック" pitchFamily="49" charset="-128"/>
              </a:defRPr>
            </a:lvl5pPr>
            <a:lvl6pPr marL="2514600" indent="-228600" eaLnBrk="0" fontAlgn="base" hangingPunct="0">
              <a:spcBef>
                <a:spcPct val="0"/>
              </a:spcBef>
              <a:spcAft>
                <a:spcPct val="0"/>
              </a:spcAft>
              <a:defRPr kumimoji="1" sz="1000">
                <a:latin typeface="Interstate-Regular"/>
                <a:ea typeface="ＭＳ ゴシック" pitchFamily="49" charset="-128"/>
              </a:defRPr>
            </a:lvl6pPr>
            <a:lvl7pPr marL="2971800" indent="-228600" eaLnBrk="0" fontAlgn="base" hangingPunct="0">
              <a:spcBef>
                <a:spcPct val="0"/>
              </a:spcBef>
              <a:spcAft>
                <a:spcPct val="0"/>
              </a:spcAft>
              <a:defRPr kumimoji="1" sz="1000">
                <a:latin typeface="Interstate-Regular"/>
                <a:ea typeface="ＭＳ ゴシック" pitchFamily="49" charset="-128"/>
              </a:defRPr>
            </a:lvl7pPr>
            <a:lvl8pPr marL="3429000" indent="-228600" eaLnBrk="0" fontAlgn="base" hangingPunct="0">
              <a:spcBef>
                <a:spcPct val="0"/>
              </a:spcBef>
              <a:spcAft>
                <a:spcPct val="0"/>
              </a:spcAft>
              <a:defRPr kumimoji="1" sz="1000">
                <a:latin typeface="Interstate-Regular"/>
                <a:ea typeface="ＭＳ ゴシック" pitchFamily="49" charset="-128"/>
              </a:defRPr>
            </a:lvl8pPr>
            <a:lvl9pPr marL="3886200" indent="-228600" eaLnBrk="0" fontAlgn="base" hangingPunct="0">
              <a:spcBef>
                <a:spcPct val="0"/>
              </a:spcBef>
              <a:spcAft>
                <a:spcPct val="0"/>
              </a:spcAft>
              <a:defRPr kumimoji="1" sz="1000">
                <a:latin typeface="Interstate-Regular"/>
                <a:ea typeface="ＭＳ ゴシック" pitchFamily="49" charset="-128"/>
              </a:defRPr>
            </a:lvl9pPr>
          </a:lstStyle>
          <a:p>
            <a:r>
              <a:rPr lang="en-US" altLang="ja-JP" sz="1050" dirty="0" smtClean="0">
                <a:solidFill>
                  <a:srgbClr val="FFC000"/>
                </a:solidFill>
              </a:rPr>
              <a:t>XXXX</a:t>
            </a:r>
            <a:r>
              <a:rPr lang="en-US" altLang="ja-JP" sz="1050" dirty="0" smtClean="0"/>
              <a:t>-dsa2.hol.com</a:t>
            </a:r>
            <a:endParaRPr lang="en-US" altLang="ja-JP" sz="1050" dirty="0"/>
          </a:p>
          <a:p>
            <a:r>
              <a:rPr lang="en-US" altLang="ja-JP" dirty="0" smtClean="0"/>
              <a:t>10.XX.XX.XX</a:t>
            </a:r>
            <a:endParaRPr lang="ja-JP" altLang="en-US" dirty="0"/>
          </a:p>
        </p:txBody>
      </p:sp>
      <p:sp>
        <p:nvSpPr>
          <p:cNvPr id="47" name="テキスト ボックス 42"/>
          <p:cNvSpPr txBox="1">
            <a:spLocks noChangeArrowheads="1"/>
          </p:cNvSpPr>
          <p:nvPr/>
        </p:nvSpPr>
        <p:spPr bwMode="auto">
          <a:xfrm>
            <a:off x="6313338" y="5249003"/>
            <a:ext cx="1593910" cy="407804"/>
          </a:xfrm>
          <a:prstGeom prst="rect">
            <a:avLst/>
          </a:prstGeom>
          <a:solidFill>
            <a:schemeClr val="bg1"/>
          </a:solidFill>
          <a:ln>
            <a:noFill/>
          </a:ln>
          <a:extLst/>
        </p:spPr>
        <p:txBody>
          <a:bodyPr wrap="square">
            <a:spAutoFit/>
          </a:bodyPr>
          <a:lstStyle>
            <a:defPPr>
              <a:defRPr lang="en-US"/>
            </a:defPPr>
            <a:lvl1pPr eaLnBrk="1" hangingPunct="1">
              <a:defRPr kumimoji="1" sz="1000" b="1">
                <a:solidFill>
                  <a:srgbClr val="636466"/>
                </a:solidFill>
                <a:latin typeface="メイリオ" panose="020B0604030504040204" pitchFamily="50" charset="-128"/>
                <a:ea typeface="メイリオ" panose="020B0604030504040204" pitchFamily="50" charset="-128"/>
                <a:cs typeface="メイリオ" panose="020B0604030504040204" pitchFamily="50" charset="-128"/>
              </a:defRPr>
            </a:lvl1pPr>
            <a:lvl2pPr marL="742950" indent="-285750">
              <a:defRPr kumimoji="1" sz="1000">
                <a:latin typeface="Interstate-Regular"/>
                <a:ea typeface="ＭＳ ゴシック" pitchFamily="49" charset="-128"/>
              </a:defRPr>
            </a:lvl2pPr>
            <a:lvl3pPr marL="1143000" indent="-228600">
              <a:defRPr kumimoji="1" sz="1000">
                <a:latin typeface="Interstate-Regular"/>
                <a:ea typeface="ＭＳ ゴシック" pitchFamily="49" charset="-128"/>
              </a:defRPr>
            </a:lvl3pPr>
            <a:lvl4pPr marL="1600200" indent="-228600">
              <a:defRPr kumimoji="1" sz="1000">
                <a:latin typeface="Interstate-Regular"/>
                <a:ea typeface="ＭＳ ゴシック" pitchFamily="49" charset="-128"/>
              </a:defRPr>
            </a:lvl4pPr>
            <a:lvl5pPr marL="2057400" indent="-228600">
              <a:defRPr kumimoji="1" sz="1000">
                <a:latin typeface="Interstate-Regular"/>
                <a:ea typeface="ＭＳ ゴシック" pitchFamily="49" charset="-128"/>
              </a:defRPr>
            </a:lvl5pPr>
            <a:lvl6pPr marL="2514600" indent="-228600" eaLnBrk="0" fontAlgn="base" hangingPunct="0">
              <a:spcBef>
                <a:spcPct val="0"/>
              </a:spcBef>
              <a:spcAft>
                <a:spcPct val="0"/>
              </a:spcAft>
              <a:defRPr kumimoji="1" sz="1000">
                <a:latin typeface="Interstate-Regular"/>
                <a:ea typeface="ＭＳ ゴシック" pitchFamily="49" charset="-128"/>
              </a:defRPr>
            </a:lvl6pPr>
            <a:lvl7pPr marL="2971800" indent="-228600" eaLnBrk="0" fontAlgn="base" hangingPunct="0">
              <a:spcBef>
                <a:spcPct val="0"/>
              </a:spcBef>
              <a:spcAft>
                <a:spcPct val="0"/>
              </a:spcAft>
              <a:defRPr kumimoji="1" sz="1000">
                <a:latin typeface="Interstate-Regular"/>
                <a:ea typeface="ＭＳ ゴシック" pitchFamily="49" charset="-128"/>
              </a:defRPr>
            </a:lvl7pPr>
            <a:lvl8pPr marL="3429000" indent="-228600" eaLnBrk="0" fontAlgn="base" hangingPunct="0">
              <a:spcBef>
                <a:spcPct val="0"/>
              </a:spcBef>
              <a:spcAft>
                <a:spcPct val="0"/>
              </a:spcAft>
              <a:defRPr kumimoji="1" sz="1000">
                <a:latin typeface="Interstate-Regular"/>
                <a:ea typeface="ＭＳ ゴシック" pitchFamily="49" charset="-128"/>
              </a:defRPr>
            </a:lvl8pPr>
            <a:lvl9pPr marL="3886200" indent="-228600" eaLnBrk="0" fontAlgn="base" hangingPunct="0">
              <a:spcBef>
                <a:spcPct val="0"/>
              </a:spcBef>
              <a:spcAft>
                <a:spcPct val="0"/>
              </a:spcAft>
              <a:defRPr kumimoji="1" sz="1000">
                <a:latin typeface="Interstate-Regular"/>
                <a:ea typeface="ＭＳ ゴシック" pitchFamily="49" charset="-128"/>
              </a:defRPr>
            </a:lvl9pPr>
          </a:lstStyle>
          <a:p>
            <a:r>
              <a:rPr lang="en-US" altLang="ja-JP" sz="1050" dirty="0" smtClean="0">
                <a:solidFill>
                  <a:srgbClr val="FFC000"/>
                </a:solidFill>
              </a:rPr>
              <a:t>XXXX</a:t>
            </a:r>
            <a:r>
              <a:rPr lang="en-US" altLang="ja-JP" sz="1050" dirty="0" smtClean="0"/>
              <a:t>-dsm.hol.com</a:t>
            </a:r>
            <a:endParaRPr lang="en-US" altLang="ja-JP" sz="1050" dirty="0"/>
          </a:p>
          <a:p>
            <a:r>
              <a:rPr lang="en-US" altLang="ja-JP" dirty="0" smtClean="0"/>
              <a:t>10.XX.XX.XX</a:t>
            </a:r>
            <a:endParaRPr lang="en-US" altLang="ja-JP" dirty="0"/>
          </a:p>
        </p:txBody>
      </p:sp>
      <p:pic>
        <p:nvPicPr>
          <p:cNvPr id="55" name="図 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588998" y="4471861"/>
            <a:ext cx="13525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p:cNvGrpSpPr/>
          <p:nvPr/>
        </p:nvGrpSpPr>
        <p:grpSpPr>
          <a:xfrm>
            <a:off x="6214246" y="4378472"/>
            <a:ext cx="1451642" cy="544277"/>
            <a:chOff x="4306026" y="3172466"/>
            <a:chExt cx="1451642" cy="544277"/>
          </a:xfrm>
        </p:grpSpPr>
        <p:pic>
          <p:nvPicPr>
            <p:cNvPr id="82" name="図 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05118" y="3307168"/>
              <a:ext cx="13525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30" descr="agent_high.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306026" y="3172466"/>
              <a:ext cx="400506" cy="400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5" name="図 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52106" y="4511857"/>
            <a:ext cx="13525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0" descr="agent_high.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373590" y="4363425"/>
            <a:ext cx="400506" cy="400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テキスト ボックス 41"/>
          <p:cNvSpPr txBox="1">
            <a:spLocks noChangeArrowheads="1"/>
          </p:cNvSpPr>
          <p:nvPr/>
        </p:nvSpPr>
        <p:spPr bwMode="auto">
          <a:xfrm>
            <a:off x="2651688" y="4087779"/>
            <a:ext cx="949898" cy="253916"/>
          </a:xfrm>
          <a:prstGeom prst="rect">
            <a:avLst/>
          </a:prstGeom>
          <a:solidFill>
            <a:schemeClr val="bg1"/>
          </a:solidFill>
          <a:ln>
            <a:noFill/>
          </a:ln>
          <a:extLst/>
        </p:spPr>
        <p:txBody>
          <a:bodyPr wrap="square">
            <a:spAutoFit/>
          </a:bodyPr>
          <a:lstStyle>
            <a:lvl1pPr eaLnBrk="0" hangingPunct="0">
              <a:defRPr kumimoji="1" sz="1000">
                <a:solidFill>
                  <a:schemeClr val="tx1"/>
                </a:solidFill>
                <a:latin typeface="Interstate-Regular"/>
                <a:ea typeface="ＭＳ ゴシック" pitchFamily="49" charset="-128"/>
              </a:defRPr>
            </a:lvl1pPr>
            <a:lvl2pPr marL="742950" indent="-285750" eaLnBrk="0" hangingPunct="0">
              <a:defRPr kumimoji="1" sz="1000">
                <a:solidFill>
                  <a:schemeClr val="tx1"/>
                </a:solidFill>
                <a:latin typeface="Interstate-Regular"/>
                <a:ea typeface="ＭＳ ゴシック" pitchFamily="49" charset="-128"/>
              </a:defRPr>
            </a:lvl2pPr>
            <a:lvl3pPr marL="1143000" indent="-228600" eaLnBrk="0" hangingPunct="0">
              <a:defRPr kumimoji="1" sz="1000">
                <a:solidFill>
                  <a:schemeClr val="tx1"/>
                </a:solidFill>
                <a:latin typeface="Interstate-Regular"/>
                <a:ea typeface="ＭＳ ゴシック" pitchFamily="49" charset="-128"/>
              </a:defRPr>
            </a:lvl3pPr>
            <a:lvl4pPr marL="1600200" indent="-228600" eaLnBrk="0" hangingPunct="0">
              <a:defRPr kumimoji="1" sz="1000">
                <a:solidFill>
                  <a:schemeClr val="tx1"/>
                </a:solidFill>
                <a:latin typeface="Interstate-Regular"/>
                <a:ea typeface="ＭＳ ゴシック" pitchFamily="49" charset="-128"/>
              </a:defRPr>
            </a:lvl4pPr>
            <a:lvl5pPr marL="2057400" indent="-228600" eaLnBrk="0" hangingPunct="0">
              <a:defRPr kumimoji="1" sz="1000">
                <a:solidFill>
                  <a:schemeClr val="tx1"/>
                </a:solidFill>
                <a:latin typeface="Interstate-Regular"/>
                <a:ea typeface="ＭＳ ゴシック" pitchFamily="49" charset="-128"/>
              </a:defRPr>
            </a:lvl5pPr>
            <a:lvl6pPr marL="2514600" indent="-228600" eaLnBrk="0" fontAlgn="base" hangingPunct="0">
              <a:spcBef>
                <a:spcPct val="0"/>
              </a:spcBef>
              <a:spcAft>
                <a:spcPct val="0"/>
              </a:spcAft>
              <a:defRPr kumimoji="1" sz="1000">
                <a:solidFill>
                  <a:schemeClr val="tx1"/>
                </a:solidFill>
                <a:latin typeface="Interstate-Regular"/>
                <a:ea typeface="ＭＳ ゴシック" pitchFamily="49" charset="-128"/>
              </a:defRPr>
            </a:lvl6pPr>
            <a:lvl7pPr marL="2971800" indent="-228600" eaLnBrk="0" fontAlgn="base" hangingPunct="0">
              <a:spcBef>
                <a:spcPct val="0"/>
              </a:spcBef>
              <a:spcAft>
                <a:spcPct val="0"/>
              </a:spcAft>
              <a:defRPr kumimoji="1" sz="1000">
                <a:solidFill>
                  <a:schemeClr val="tx1"/>
                </a:solidFill>
                <a:latin typeface="Interstate-Regular"/>
                <a:ea typeface="ＭＳ ゴシック" pitchFamily="49" charset="-128"/>
              </a:defRPr>
            </a:lvl7pPr>
            <a:lvl8pPr marL="3429000" indent="-228600" eaLnBrk="0" fontAlgn="base" hangingPunct="0">
              <a:spcBef>
                <a:spcPct val="0"/>
              </a:spcBef>
              <a:spcAft>
                <a:spcPct val="0"/>
              </a:spcAft>
              <a:defRPr kumimoji="1" sz="1000">
                <a:solidFill>
                  <a:schemeClr val="tx1"/>
                </a:solidFill>
                <a:latin typeface="Interstate-Regular"/>
                <a:ea typeface="ＭＳ ゴシック" pitchFamily="49" charset="-128"/>
              </a:defRPr>
            </a:lvl8pPr>
            <a:lvl9pPr marL="3886200" indent="-228600" eaLnBrk="0" fontAlgn="base" hangingPunct="0">
              <a:spcBef>
                <a:spcPct val="0"/>
              </a:spcBef>
              <a:spcAft>
                <a:spcPct val="0"/>
              </a:spcAft>
              <a:defRPr kumimoji="1" sz="1000">
                <a:solidFill>
                  <a:schemeClr val="tx1"/>
                </a:solidFill>
                <a:latin typeface="Interstate-Regular"/>
                <a:ea typeface="ＭＳ ゴシック" pitchFamily="49" charset="-128"/>
              </a:defRPr>
            </a:lvl9pPr>
          </a:lstStyle>
          <a:p>
            <a:pPr eaLnBrk="1" hangingPunct="1"/>
            <a:r>
              <a:rPr lang="en-US" altLang="ja-JP" sz="1050" b="1" dirty="0" smtClean="0">
                <a:solidFill>
                  <a:srgbClr val="636466"/>
                </a:solidFill>
                <a:latin typeface="メイリオ" panose="020B0604030504040204" pitchFamily="50" charset="-128"/>
                <a:ea typeface="メイリオ" panose="020B0604030504040204" pitchFamily="50" charset="-128"/>
                <a:cs typeface="メイリオ" panose="020B0604030504040204" pitchFamily="50" charset="-128"/>
              </a:rPr>
              <a:t>Global IP1</a:t>
            </a:r>
          </a:p>
        </p:txBody>
      </p:sp>
      <p:sp>
        <p:nvSpPr>
          <p:cNvPr id="52" name="テキスト ボックス 41"/>
          <p:cNvSpPr txBox="1">
            <a:spLocks noChangeArrowheads="1"/>
          </p:cNvSpPr>
          <p:nvPr/>
        </p:nvSpPr>
        <p:spPr bwMode="auto">
          <a:xfrm>
            <a:off x="4448101" y="4092941"/>
            <a:ext cx="981161" cy="253916"/>
          </a:xfrm>
          <a:prstGeom prst="rect">
            <a:avLst/>
          </a:prstGeom>
          <a:solidFill>
            <a:schemeClr val="bg1"/>
          </a:solidFill>
          <a:ln>
            <a:noFill/>
          </a:ln>
          <a:extLst/>
        </p:spPr>
        <p:txBody>
          <a:bodyPr wrap="square">
            <a:spAutoFit/>
          </a:bodyPr>
          <a:lstStyle>
            <a:lvl1pPr eaLnBrk="0" hangingPunct="0">
              <a:defRPr kumimoji="1" sz="1000">
                <a:solidFill>
                  <a:schemeClr val="tx1"/>
                </a:solidFill>
                <a:latin typeface="Interstate-Regular"/>
                <a:ea typeface="ＭＳ ゴシック" pitchFamily="49" charset="-128"/>
              </a:defRPr>
            </a:lvl1pPr>
            <a:lvl2pPr marL="742950" indent="-285750" eaLnBrk="0" hangingPunct="0">
              <a:defRPr kumimoji="1" sz="1000">
                <a:solidFill>
                  <a:schemeClr val="tx1"/>
                </a:solidFill>
                <a:latin typeface="Interstate-Regular"/>
                <a:ea typeface="ＭＳ ゴシック" pitchFamily="49" charset="-128"/>
              </a:defRPr>
            </a:lvl2pPr>
            <a:lvl3pPr marL="1143000" indent="-228600" eaLnBrk="0" hangingPunct="0">
              <a:defRPr kumimoji="1" sz="1000">
                <a:solidFill>
                  <a:schemeClr val="tx1"/>
                </a:solidFill>
                <a:latin typeface="Interstate-Regular"/>
                <a:ea typeface="ＭＳ ゴシック" pitchFamily="49" charset="-128"/>
              </a:defRPr>
            </a:lvl3pPr>
            <a:lvl4pPr marL="1600200" indent="-228600" eaLnBrk="0" hangingPunct="0">
              <a:defRPr kumimoji="1" sz="1000">
                <a:solidFill>
                  <a:schemeClr val="tx1"/>
                </a:solidFill>
                <a:latin typeface="Interstate-Regular"/>
                <a:ea typeface="ＭＳ ゴシック" pitchFamily="49" charset="-128"/>
              </a:defRPr>
            </a:lvl4pPr>
            <a:lvl5pPr marL="2057400" indent="-228600" eaLnBrk="0" hangingPunct="0">
              <a:defRPr kumimoji="1" sz="1000">
                <a:solidFill>
                  <a:schemeClr val="tx1"/>
                </a:solidFill>
                <a:latin typeface="Interstate-Regular"/>
                <a:ea typeface="ＭＳ ゴシック" pitchFamily="49" charset="-128"/>
              </a:defRPr>
            </a:lvl5pPr>
            <a:lvl6pPr marL="2514600" indent="-228600" eaLnBrk="0" fontAlgn="base" hangingPunct="0">
              <a:spcBef>
                <a:spcPct val="0"/>
              </a:spcBef>
              <a:spcAft>
                <a:spcPct val="0"/>
              </a:spcAft>
              <a:defRPr kumimoji="1" sz="1000">
                <a:solidFill>
                  <a:schemeClr val="tx1"/>
                </a:solidFill>
                <a:latin typeface="Interstate-Regular"/>
                <a:ea typeface="ＭＳ ゴシック" pitchFamily="49" charset="-128"/>
              </a:defRPr>
            </a:lvl6pPr>
            <a:lvl7pPr marL="2971800" indent="-228600" eaLnBrk="0" fontAlgn="base" hangingPunct="0">
              <a:spcBef>
                <a:spcPct val="0"/>
              </a:spcBef>
              <a:spcAft>
                <a:spcPct val="0"/>
              </a:spcAft>
              <a:defRPr kumimoji="1" sz="1000">
                <a:solidFill>
                  <a:schemeClr val="tx1"/>
                </a:solidFill>
                <a:latin typeface="Interstate-Regular"/>
                <a:ea typeface="ＭＳ ゴシック" pitchFamily="49" charset="-128"/>
              </a:defRPr>
            </a:lvl7pPr>
            <a:lvl8pPr marL="3429000" indent="-228600" eaLnBrk="0" fontAlgn="base" hangingPunct="0">
              <a:spcBef>
                <a:spcPct val="0"/>
              </a:spcBef>
              <a:spcAft>
                <a:spcPct val="0"/>
              </a:spcAft>
              <a:defRPr kumimoji="1" sz="1000">
                <a:solidFill>
                  <a:schemeClr val="tx1"/>
                </a:solidFill>
                <a:latin typeface="Interstate-Regular"/>
                <a:ea typeface="ＭＳ ゴシック" pitchFamily="49" charset="-128"/>
              </a:defRPr>
            </a:lvl8pPr>
            <a:lvl9pPr marL="3886200" indent="-228600" eaLnBrk="0" fontAlgn="base" hangingPunct="0">
              <a:spcBef>
                <a:spcPct val="0"/>
              </a:spcBef>
              <a:spcAft>
                <a:spcPct val="0"/>
              </a:spcAft>
              <a:defRPr kumimoji="1" sz="1000">
                <a:solidFill>
                  <a:schemeClr val="tx1"/>
                </a:solidFill>
                <a:latin typeface="Interstate-Regular"/>
                <a:ea typeface="ＭＳ ゴシック" pitchFamily="49" charset="-128"/>
              </a:defRPr>
            </a:lvl9pPr>
          </a:lstStyle>
          <a:p>
            <a:pPr eaLnBrk="1" hangingPunct="1"/>
            <a:r>
              <a:rPr lang="en-US" altLang="ja-JP" sz="1050" b="1" dirty="0" smtClean="0">
                <a:solidFill>
                  <a:srgbClr val="636466"/>
                </a:solidFill>
                <a:latin typeface="メイリオ" panose="020B0604030504040204" pitchFamily="50" charset="-128"/>
                <a:ea typeface="メイリオ" panose="020B0604030504040204" pitchFamily="50" charset="-128"/>
                <a:cs typeface="メイリオ" panose="020B0604030504040204" pitchFamily="50" charset="-128"/>
              </a:rPr>
              <a:t>Global IP2</a:t>
            </a:r>
          </a:p>
        </p:txBody>
      </p:sp>
      <p:sp>
        <p:nvSpPr>
          <p:cNvPr id="53" name="テキスト ボックス 41"/>
          <p:cNvSpPr txBox="1">
            <a:spLocks noChangeArrowheads="1"/>
          </p:cNvSpPr>
          <p:nvPr/>
        </p:nvSpPr>
        <p:spPr bwMode="auto">
          <a:xfrm>
            <a:off x="6360964" y="4117203"/>
            <a:ext cx="955756" cy="253916"/>
          </a:xfrm>
          <a:prstGeom prst="rect">
            <a:avLst/>
          </a:prstGeom>
          <a:solidFill>
            <a:schemeClr val="bg1"/>
          </a:solidFill>
          <a:ln>
            <a:noFill/>
          </a:ln>
          <a:extLst/>
        </p:spPr>
        <p:txBody>
          <a:bodyPr wrap="square">
            <a:spAutoFit/>
          </a:bodyPr>
          <a:lstStyle>
            <a:lvl1pPr eaLnBrk="0" hangingPunct="0">
              <a:defRPr kumimoji="1" sz="1000">
                <a:solidFill>
                  <a:schemeClr val="tx1"/>
                </a:solidFill>
                <a:latin typeface="Interstate-Regular"/>
                <a:ea typeface="ＭＳ ゴシック" pitchFamily="49" charset="-128"/>
              </a:defRPr>
            </a:lvl1pPr>
            <a:lvl2pPr marL="742950" indent="-285750" eaLnBrk="0" hangingPunct="0">
              <a:defRPr kumimoji="1" sz="1000">
                <a:solidFill>
                  <a:schemeClr val="tx1"/>
                </a:solidFill>
                <a:latin typeface="Interstate-Regular"/>
                <a:ea typeface="ＭＳ ゴシック" pitchFamily="49" charset="-128"/>
              </a:defRPr>
            </a:lvl2pPr>
            <a:lvl3pPr marL="1143000" indent="-228600" eaLnBrk="0" hangingPunct="0">
              <a:defRPr kumimoji="1" sz="1000">
                <a:solidFill>
                  <a:schemeClr val="tx1"/>
                </a:solidFill>
                <a:latin typeface="Interstate-Regular"/>
                <a:ea typeface="ＭＳ ゴシック" pitchFamily="49" charset="-128"/>
              </a:defRPr>
            </a:lvl3pPr>
            <a:lvl4pPr marL="1600200" indent="-228600" eaLnBrk="0" hangingPunct="0">
              <a:defRPr kumimoji="1" sz="1000">
                <a:solidFill>
                  <a:schemeClr val="tx1"/>
                </a:solidFill>
                <a:latin typeface="Interstate-Regular"/>
                <a:ea typeface="ＭＳ ゴシック" pitchFamily="49" charset="-128"/>
              </a:defRPr>
            </a:lvl4pPr>
            <a:lvl5pPr marL="2057400" indent="-228600" eaLnBrk="0" hangingPunct="0">
              <a:defRPr kumimoji="1" sz="1000">
                <a:solidFill>
                  <a:schemeClr val="tx1"/>
                </a:solidFill>
                <a:latin typeface="Interstate-Regular"/>
                <a:ea typeface="ＭＳ ゴシック" pitchFamily="49" charset="-128"/>
              </a:defRPr>
            </a:lvl5pPr>
            <a:lvl6pPr marL="2514600" indent="-228600" eaLnBrk="0" fontAlgn="base" hangingPunct="0">
              <a:spcBef>
                <a:spcPct val="0"/>
              </a:spcBef>
              <a:spcAft>
                <a:spcPct val="0"/>
              </a:spcAft>
              <a:defRPr kumimoji="1" sz="1000">
                <a:solidFill>
                  <a:schemeClr val="tx1"/>
                </a:solidFill>
                <a:latin typeface="Interstate-Regular"/>
                <a:ea typeface="ＭＳ ゴシック" pitchFamily="49" charset="-128"/>
              </a:defRPr>
            </a:lvl6pPr>
            <a:lvl7pPr marL="2971800" indent="-228600" eaLnBrk="0" fontAlgn="base" hangingPunct="0">
              <a:spcBef>
                <a:spcPct val="0"/>
              </a:spcBef>
              <a:spcAft>
                <a:spcPct val="0"/>
              </a:spcAft>
              <a:defRPr kumimoji="1" sz="1000">
                <a:solidFill>
                  <a:schemeClr val="tx1"/>
                </a:solidFill>
                <a:latin typeface="Interstate-Regular"/>
                <a:ea typeface="ＭＳ ゴシック" pitchFamily="49" charset="-128"/>
              </a:defRPr>
            </a:lvl7pPr>
            <a:lvl8pPr marL="3429000" indent="-228600" eaLnBrk="0" fontAlgn="base" hangingPunct="0">
              <a:spcBef>
                <a:spcPct val="0"/>
              </a:spcBef>
              <a:spcAft>
                <a:spcPct val="0"/>
              </a:spcAft>
              <a:defRPr kumimoji="1" sz="1000">
                <a:solidFill>
                  <a:schemeClr val="tx1"/>
                </a:solidFill>
                <a:latin typeface="Interstate-Regular"/>
                <a:ea typeface="ＭＳ ゴシック" pitchFamily="49" charset="-128"/>
              </a:defRPr>
            </a:lvl8pPr>
            <a:lvl9pPr marL="3886200" indent="-228600" eaLnBrk="0" fontAlgn="base" hangingPunct="0">
              <a:spcBef>
                <a:spcPct val="0"/>
              </a:spcBef>
              <a:spcAft>
                <a:spcPct val="0"/>
              </a:spcAft>
              <a:defRPr kumimoji="1" sz="1000">
                <a:solidFill>
                  <a:schemeClr val="tx1"/>
                </a:solidFill>
                <a:latin typeface="Interstate-Regular"/>
                <a:ea typeface="ＭＳ ゴシック" pitchFamily="49" charset="-128"/>
              </a:defRPr>
            </a:lvl9pPr>
          </a:lstStyle>
          <a:p>
            <a:pPr eaLnBrk="1" hangingPunct="1"/>
            <a:r>
              <a:rPr lang="en-US" altLang="ja-JP" sz="1050" b="1" dirty="0" smtClean="0">
                <a:solidFill>
                  <a:srgbClr val="636466"/>
                </a:solidFill>
                <a:latin typeface="メイリオ" panose="020B0604030504040204" pitchFamily="50" charset="-128"/>
                <a:ea typeface="メイリオ" panose="020B0604030504040204" pitchFamily="50" charset="-128"/>
                <a:cs typeface="メイリオ" panose="020B0604030504040204" pitchFamily="50" charset="-128"/>
              </a:rPr>
              <a:t>Global IP3</a:t>
            </a:r>
          </a:p>
        </p:txBody>
      </p:sp>
      <p:sp>
        <p:nvSpPr>
          <p:cNvPr id="58" name="角丸四角形吹き出し 47"/>
          <p:cNvSpPr/>
          <p:nvPr/>
        </p:nvSpPr>
        <p:spPr bwMode="auto">
          <a:xfrm>
            <a:off x="4774096" y="4617192"/>
            <a:ext cx="578428" cy="188709"/>
          </a:xfrm>
          <a:prstGeom prst="wedgeRoundRectCallout">
            <a:avLst>
              <a:gd name="adj1" fmla="val 28053"/>
              <a:gd name="adj2" fmla="val -16895"/>
              <a:gd name="adj3" fmla="val 16667"/>
            </a:avLst>
          </a:prstGeom>
          <a:solidFill>
            <a:srgbClr val="FFFFFF"/>
          </a:solidFill>
          <a:ln w="25400" cap="flat" cmpd="sng" algn="ctr">
            <a:solidFill>
              <a:srgbClr val="92D050"/>
            </a:solidFill>
            <a:prstDash val="solid"/>
            <a:headEnd type="none" w="med" len="med"/>
            <a:tailEnd type="none" w="med" len="med"/>
          </a:ln>
          <a:effectLst/>
        </p:spPr>
        <p:txBody>
          <a:bodyPr anchor="ctr"/>
          <a:lstStyle/>
          <a:p>
            <a:pPr algn="ctr" defTabSz="914400" eaLnBrk="1" fontAlgn="auto" hangingPunct="1">
              <a:spcBef>
                <a:spcPts val="0"/>
              </a:spcBef>
              <a:spcAft>
                <a:spcPts val="0"/>
              </a:spcAft>
              <a:defRPr/>
            </a:pPr>
            <a:r>
              <a:rPr lang="en-US" altLang="ja-JP" sz="1100" b="1" kern="0" dirty="0" err="1" smtClean="0">
                <a:solidFill>
                  <a:srgbClr val="00B050"/>
                </a:solidFill>
                <a:latin typeface="メイリオ" pitchFamily="50" charset="-128"/>
                <a:ea typeface="メイリオ" pitchFamily="50" charset="-128"/>
                <a:cs typeface="メイリオ" pitchFamily="50" charset="-128"/>
              </a:rPr>
              <a:t>linux</a:t>
            </a:r>
            <a:endParaRPr lang="ja-JP" altLang="en-US" sz="1100" b="1" kern="0" dirty="0">
              <a:solidFill>
                <a:srgbClr val="00B050"/>
              </a:solidFill>
              <a:latin typeface="メイリオ" pitchFamily="50" charset="-128"/>
              <a:ea typeface="メイリオ" pitchFamily="50" charset="-128"/>
              <a:cs typeface="メイリオ" pitchFamily="50" charset="-128"/>
            </a:endParaRPr>
          </a:p>
        </p:txBody>
      </p:sp>
      <p:sp>
        <p:nvSpPr>
          <p:cNvPr id="60" name="角丸四角形吹き出し 47"/>
          <p:cNvSpPr/>
          <p:nvPr/>
        </p:nvSpPr>
        <p:spPr bwMode="auto">
          <a:xfrm>
            <a:off x="2947715" y="4573961"/>
            <a:ext cx="502532" cy="203363"/>
          </a:xfrm>
          <a:prstGeom prst="wedgeRoundRectCallout">
            <a:avLst>
              <a:gd name="adj1" fmla="val 28053"/>
              <a:gd name="adj2" fmla="val -16895"/>
              <a:gd name="adj3" fmla="val 16667"/>
            </a:avLst>
          </a:prstGeom>
          <a:solidFill>
            <a:srgbClr val="FFFFFF"/>
          </a:solidFill>
          <a:ln w="25400" cap="flat" cmpd="sng" algn="ctr">
            <a:solidFill>
              <a:srgbClr val="92D050"/>
            </a:solidFill>
            <a:prstDash val="solid"/>
            <a:headEnd type="none" w="med" len="med"/>
            <a:tailEnd type="none" w="med" len="med"/>
          </a:ln>
          <a:effectLst/>
        </p:spPr>
        <p:txBody>
          <a:bodyPr anchor="ctr"/>
          <a:lstStyle/>
          <a:p>
            <a:pPr algn="ctr" defTabSz="914400" eaLnBrk="1" fontAlgn="auto" hangingPunct="1">
              <a:spcBef>
                <a:spcPts val="0"/>
              </a:spcBef>
              <a:spcAft>
                <a:spcPts val="0"/>
              </a:spcAft>
              <a:defRPr/>
            </a:pPr>
            <a:r>
              <a:rPr lang="en-US" altLang="ja-JP" sz="1100" b="1" kern="0" dirty="0" smtClean="0">
                <a:solidFill>
                  <a:srgbClr val="00B050"/>
                </a:solidFill>
                <a:latin typeface="メイリオ" pitchFamily="50" charset="-128"/>
                <a:ea typeface="メイリオ" pitchFamily="50" charset="-128"/>
                <a:cs typeface="メイリオ" pitchFamily="50" charset="-128"/>
              </a:rPr>
              <a:t>win</a:t>
            </a:r>
            <a:endParaRPr lang="ja-JP" altLang="en-US" sz="1100" b="1" kern="0" dirty="0">
              <a:solidFill>
                <a:srgbClr val="00B050"/>
              </a:solidFill>
              <a:latin typeface="メイリオ" pitchFamily="50" charset="-128"/>
              <a:ea typeface="メイリオ" pitchFamily="50" charset="-128"/>
              <a:cs typeface="メイリオ" pitchFamily="50" charset="-128"/>
            </a:endParaRPr>
          </a:p>
        </p:txBody>
      </p:sp>
      <p:sp>
        <p:nvSpPr>
          <p:cNvPr id="61" name="角丸四角形吹き出し 47"/>
          <p:cNvSpPr/>
          <p:nvPr/>
        </p:nvSpPr>
        <p:spPr bwMode="auto">
          <a:xfrm>
            <a:off x="6624278" y="4622280"/>
            <a:ext cx="578428" cy="188709"/>
          </a:xfrm>
          <a:prstGeom prst="wedgeRoundRectCallout">
            <a:avLst>
              <a:gd name="adj1" fmla="val 28053"/>
              <a:gd name="adj2" fmla="val -16895"/>
              <a:gd name="adj3" fmla="val 16667"/>
            </a:avLst>
          </a:prstGeom>
          <a:solidFill>
            <a:srgbClr val="FFFFFF"/>
          </a:solidFill>
          <a:ln w="25400" cap="flat" cmpd="sng" algn="ctr">
            <a:solidFill>
              <a:srgbClr val="92D050"/>
            </a:solidFill>
            <a:prstDash val="solid"/>
            <a:headEnd type="none" w="med" len="med"/>
            <a:tailEnd type="none" w="med" len="med"/>
          </a:ln>
          <a:effectLst/>
        </p:spPr>
        <p:txBody>
          <a:bodyPr anchor="ctr"/>
          <a:lstStyle/>
          <a:p>
            <a:pPr algn="ctr" defTabSz="914400" eaLnBrk="1" fontAlgn="auto" hangingPunct="1">
              <a:spcBef>
                <a:spcPts val="0"/>
              </a:spcBef>
              <a:spcAft>
                <a:spcPts val="0"/>
              </a:spcAft>
              <a:defRPr/>
            </a:pPr>
            <a:r>
              <a:rPr lang="en-US" altLang="ja-JP" sz="1100" b="1" kern="0" dirty="0" err="1" smtClean="0">
                <a:solidFill>
                  <a:srgbClr val="00B050"/>
                </a:solidFill>
                <a:latin typeface="メイリオ" pitchFamily="50" charset="-128"/>
                <a:ea typeface="メイリオ" pitchFamily="50" charset="-128"/>
                <a:cs typeface="メイリオ" pitchFamily="50" charset="-128"/>
              </a:rPr>
              <a:t>linux</a:t>
            </a:r>
            <a:endParaRPr lang="ja-JP" altLang="en-US" sz="1100" b="1" kern="0" dirty="0">
              <a:solidFill>
                <a:srgbClr val="00B050"/>
              </a:solidFill>
              <a:latin typeface="メイリオ" pitchFamily="50" charset="-128"/>
              <a:ea typeface="メイリオ" pitchFamily="50" charset="-128"/>
              <a:cs typeface="メイリオ" pitchFamily="50" charset="-128"/>
            </a:endParaRPr>
          </a:p>
        </p:txBody>
      </p:sp>
      <p:sp>
        <p:nvSpPr>
          <p:cNvPr id="9" name="Freeform 8"/>
          <p:cNvSpPr/>
          <p:nvPr/>
        </p:nvSpPr>
        <p:spPr>
          <a:xfrm>
            <a:off x="2800007" y="624154"/>
            <a:ext cx="4342677" cy="3758073"/>
          </a:xfrm>
          <a:custGeom>
            <a:avLst/>
            <a:gdLst>
              <a:gd name="connsiteX0" fmla="*/ 4342677 w 4342677"/>
              <a:gd name="connsiteY0" fmla="*/ 566299 h 3758073"/>
              <a:gd name="connsiteX1" fmla="*/ 2255084 w 4342677"/>
              <a:gd name="connsiteY1" fmla="*/ 22835 h 3758073"/>
              <a:gd name="connsiteX2" fmla="*/ 788594 w 4342677"/>
              <a:gd name="connsiteY2" fmla="*/ 169484 h 3758073"/>
              <a:gd name="connsiteX3" fmla="*/ 29469 w 4342677"/>
              <a:gd name="connsiteY3" fmla="*/ 781960 h 3758073"/>
              <a:gd name="connsiteX4" fmla="*/ 227877 w 4342677"/>
              <a:gd name="connsiteY4" fmla="*/ 3758073 h 3758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2677" h="3758073">
                <a:moveTo>
                  <a:pt x="4342677" y="566299"/>
                </a:moveTo>
                <a:cubicBezTo>
                  <a:pt x="3595054" y="327635"/>
                  <a:pt x="2847431" y="88971"/>
                  <a:pt x="2255084" y="22835"/>
                </a:cubicBezTo>
                <a:cubicBezTo>
                  <a:pt x="1662737" y="-43301"/>
                  <a:pt x="1159530" y="42963"/>
                  <a:pt x="788594" y="169484"/>
                </a:cubicBezTo>
                <a:cubicBezTo>
                  <a:pt x="417658" y="296005"/>
                  <a:pt x="122922" y="183862"/>
                  <a:pt x="29469" y="781960"/>
                </a:cubicBezTo>
                <a:cubicBezTo>
                  <a:pt x="-63984" y="1380058"/>
                  <a:pt x="81946" y="2569065"/>
                  <a:pt x="227877" y="3758073"/>
                </a:cubicBezTo>
              </a:path>
            </a:pathLst>
          </a:cu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rgbClr val="FFFFFF"/>
              </a:solidFill>
            </a:endParaRPr>
          </a:p>
        </p:txBody>
      </p:sp>
      <p:cxnSp>
        <p:nvCxnSpPr>
          <p:cNvPr id="25" name="Curved Connector 24"/>
          <p:cNvCxnSpPr>
            <a:stCxn id="55" idx="2"/>
            <a:endCxn id="16394" idx="1"/>
          </p:cNvCxnSpPr>
          <p:nvPr/>
        </p:nvCxnSpPr>
        <p:spPr>
          <a:xfrm rot="16200000" flipH="1">
            <a:off x="3928050" y="4218664"/>
            <a:ext cx="192365" cy="1517907"/>
          </a:xfrm>
          <a:prstGeom prst="curvedConnector2">
            <a:avLst/>
          </a:prstGeom>
          <a:noFill/>
          <a:ln>
            <a:solidFill>
              <a:schemeClr val="accent5">
                <a:lumMod val="60000"/>
                <a:lumOff val="40000"/>
                <a:alpha val="6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75" name="Curved Connector 74"/>
          <p:cNvCxnSpPr>
            <a:stCxn id="85" idx="0"/>
            <a:endCxn id="54" idx="3"/>
          </p:cNvCxnSpPr>
          <p:nvPr/>
        </p:nvCxnSpPr>
        <p:spPr>
          <a:xfrm rot="16200000" flipV="1">
            <a:off x="1594394" y="977866"/>
            <a:ext cx="3127603" cy="3940377"/>
          </a:xfrm>
          <a:prstGeom prst="curvedConnector2">
            <a:avLst/>
          </a:prstGeom>
          <a:noFill/>
          <a:ln>
            <a:solidFill>
              <a:schemeClr val="accent5">
                <a:lumMod val="60000"/>
                <a:lumOff val="40000"/>
                <a:alpha val="65000"/>
              </a:schemeClr>
            </a:solidFill>
            <a:headEnd type="triangle" w="lg" len="lg"/>
            <a:tailEnd type="oval" w="lg" len="lg"/>
          </a:ln>
        </p:spPr>
        <p:style>
          <a:lnRef idx="2">
            <a:schemeClr val="accent1">
              <a:shade val="50000"/>
            </a:schemeClr>
          </a:lnRef>
          <a:fillRef idx="1">
            <a:schemeClr val="accent1"/>
          </a:fillRef>
          <a:effectRef idx="0">
            <a:schemeClr val="accent1"/>
          </a:effectRef>
          <a:fontRef idx="minor">
            <a:schemeClr val="lt1"/>
          </a:fontRef>
        </p:style>
      </p:cxnSp>
      <p:pic>
        <p:nvPicPr>
          <p:cNvPr id="54" name="Picture 59" descr="V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5090" y="1142226"/>
            <a:ext cx="542925" cy="484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Object 3"/>
          <p:cNvGraphicFramePr>
            <a:graphicFrameLocks noChangeAspect="1"/>
          </p:cNvGraphicFramePr>
          <p:nvPr>
            <p:extLst>
              <p:ext uri="{D42A27DB-BD31-4B8C-83A1-F6EECF244321}">
                <p14:modId xmlns:p14="http://schemas.microsoft.com/office/powerpoint/2010/main" val="1577759284"/>
              </p:ext>
            </p:extLst>
          </p:nvPr>
        </p:nvGraphicFramePr>
        <p:xfrm>
          <a:off x="-3871725" y="3580508"/>
          <a:ext cx="380968" cy="425749"/>
        </p:xfrm>
        <a:graphic>
          <a:graphicData uri="http://schemas.openxmlformats.org/presentationml/2006/ole">
            <mc:AlternateContent xmlns:mc="http://schemas.openxmlformats.org/markup-compatibility/2006">
              <mc:Choice xmlns:v="urn:schemas-microsoft-com:vml" Requires="v">
                <p:oleObj spid="_x0000_s74816" name="Photo Editor 写真" r:id="rId8" imgW="1295238" imgH="1448002" progId="MSPhotoEd.3">
                  <p:embed/>
                </p:oleObj>
              </mc:Choice>
              <mc:Fallback>
                <p:oleObj name="Photo Editor 写真" r:id="rId8" imgW="1295238" imgH="1448002" progId="MSPhotoEd.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71725" y="3580508"/>
                        <a:ext cx="380968" cy="425749"/>
                      </a:xfrm>
                      <a:prstGeom prst="rect">
                        <a:avLst/>
                      </a:prstGeom>
                      <a:solidFill>
                        <a:srgbClr val="FF0000"/>
                      </a:solidFill>
                      <a:ln>
                        <a:noFill/>
                      </a:ln>
                      <a:effectLst/>
                    </p:spPr>
                  </p:pic>
                </p:oleObj>
              </mc:Fallback>
            </mc:AlternateContent>
          </a:graphicData>
        </a:graphic>
      </p:graphicFrame>
      <p:pic>
        <p:nvPicPr>
          <p:cNvPr id="68" name="Picture 26" descr="bi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86057" y="1595585"/>
            <a:ext cx="744537" cy="704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71" descr="Advanced_Threat--512x512-gray-rgb.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53792" y="4316652"/>
            <a:ext cx="494293" cy="401225"/>
          </a:xfrm>
          <a:prstGeom prst="rect">
            <a:avLst/>
          </a:prstGeom>
          <a:solidFill>
            <a:schemeClr val="bg1">
              <a:lumMod val="75000"/>
            </a:schemeClr>
          </a:solidFill>
        </p:spPr>
      </p:pic>
      <p:pic>
        <p:nvPicPr>
          <p:cNvPr id="76" name="Picture 7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893602" y="2344833"/>
            <a:ext cx="379412" cy="303531"/>
          </a:xfrm>
          <a:prstGeom prst="rect">
            <a:avLst/>
          </a:prstGeom>
          <a:solidFill>
            <a:srgbClr val="FF0000"/>
          </a:solidFill>
        </p:spPr>
      </p:pic>
      <p:pic>
        <p:nvPicPr>
          <p:cNvPr id="16393" name="Picture 9" descr="「bash bug」の画像検索結果"/>
          <p:cNvPicPr>
            <a:picLocks noChangeAspect="1" noChangeArrowheads="1"/>
          </p:cNvPicPr>
          <p:nvPr/>
        </p:nvPicPr>
        <p:blipFill rotWithShape="1">
          <a:blip r:embed="rId13">
            <a:extLst>
              <a:ext uri="{28A0092B-C50C-407E-A947-70E740481C1C}">
                <a14:useLocalDpi xmlns:a14="http://schemas.microsoft.com/office/drawing/2010/main" val="0"/>
              </a:ext>
            </a:extLst>
          </a:blip>
          <a:srcRect l="9390" t="-1" b="6314"/>
          <a:stretch/>
        </p:blipFill>
        <p:spPr bwMode="auto">
          <a:xfrm>
            <a:off x="-3950501" y="3013245"/>
            <a:ext cx="591002" cy="370883"/>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83180" y="4881436"/>
            <a:ext cx="622356" cy="384729"/>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6" name="Curved Connector 85"/>
          <p:cNvCxnSpPr>
            <a:stCxn id="55" idx="2"/>
            <a:endCxn id="50194" idx="1"/>
          </p:cNvCxnSpPr>
          <p:nvPr/>
        </p:nvCxnSpPr>
        <p:spPr>
          <a:xfrm rot="16200000" flipH="1">
            <a:off x="3568335" y="4578379"/>
            <a:ext cx="945547" cy="1551659"/>
          </a:xfrm>
          <a:prstGeom prst="curvedConnector2">
            <a:avLst/>
          </a:prstGeom>
          <a:noFill/>
          <a:ln>
            <a:solidFill>
              <a:schemeClr val="accent5">
                <a:lumMod val="60000"/>
                <a:lumOff val="40000"/>
                <a:alpha val="6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graphicFrame>
        <p:nvGraphicFramePr>
          <p:cNvPr id="5" name="Object 4"/>
          <p:cNvGraphicFramePr>
            <a:graphicFrameLocks noChangeAspect="1"/>
          </p:cNvGraphicFramePr>
          <p:nvPr>
            <p:extLst>
              <p:ext uri="{D42A27DB-BD31-4B8C-83A1-F6EECF244321}">
                <p14:modId xmlns:p14="http://schemas.microsoft.com/office/powerpoint/2010/main" val="563285890"/>
              </p:ext>
            </p:extLst>
          </p:nvPr>
        </p:nvGraphicFramePr>
        <p:xfrm>
          <a:off x="1835547" y="4092941"/>
          <a:ext cx="762000" cy="741363"/>
        </p:xfrm>
        <a:graphic>
          <a:graphicData uri="http://schemas.openxmlformats.org/presentationml/2006/ole">
            <mc:AlternateContent xmlns:mc="http://schemas.openxmlformats.org/markup-compatibility/2006">
              <mc:Choice xmlns:v="urn:schemas-microsoft-com:vml" Requires="v">
                <p:oleObj spid="_x0000_s74817" name="Photo Editor 写真" r:id="rId15" imgW="1523810" imgH="1486107" progId="MSPhotoEd.3">
                  <p:embed/>
                </p:oleObj>
              </mc:Choice>
              <mc:Fallback>
                <p:oleObj name="Photo Editor 写真" r:id="rId15" imgW="1523810" imgH="1486107" progId="MSPhotoEd.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35547" y="4092941"/>
                        <a:ext cx="762000"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0194" name="Picture 1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816932" y="5610677"/>
            <a:ext cx="535592" cy="432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9" descr="Internet.png"/>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2115199" y="737113"/>
            <a:ext cx="2118227" cy="1778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テキスト ボックス 36"/>
          <p:cNvSpPr txBox="1">
            <a:spLocks noChangeArrowheads="1"/>
          </p:cNvSpPr>
          <p:nvPr/>
        </p:nvSpPr>
        <p:spPr bwMode="auto">
          <a:xfrm>
            <a:off x="2691561" y="1456996"/>
            <a:ext cx="1003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000">
                <a:solidFill>
                  <a:schemeClr val="tx1"/>
                </a:solidFill>
                <a:latin typeface="Interstate-Regular"/>
                <a:ea typeface="ＭＳ ゴシック" pitchFamily="49" charset="-128"/>
              </a:defRPr>
            </a:lvl1pPr>
            <a:lvl2pPr marL="742950" indent="-285750" eaLnBrk="0" hangingPunct="0">
              <a:defRPr kumimoji="1" sz="1000">
                <a:solidFill>
                  <a:schemeClr val="tx1"/>
                </a:solidFill>
                <a:latin typeface="Interstate-Regular"/>
                <a:ea typeface="ＭＳ ゴシック" pitchFamily="49" charset="-128"/>
              </a:defRPr>
            </a:lvl2pPr>
            <a:lvl3pPr marL="1143000" indent="-228600" eaLnBrk="0" hangingPunct="0">
              <a:defRPr kumimoji="1" sz="1000">
                <a:solidFill>
                  <a:schemeClr val="tx1"/>
                </a:solidFill>
                <a:latin typeface="Interstate-Regular"/>
                <a:ea typeface="ＭＳ ゴシック" pitchFamily="49" charset="-128"/>
              </a:defRPr>
            </a:lvl3pPr>
            <a:lvl4pPr marL="1600200" indent="-228600" eaLnBrk="0" hangingPunct="0">
              <a:defRPr kumimoji="1" sz="1000">
                <a:solidFill>
                  <a:schemeClr val="tx1"/>
                </a:solidFill>
                <a:latin typeface="Interstate-Regular"/>
                <a:ea typeface="ＭＳ ゴシック" pitchFamily="49" charset="-128"/>
              </a:defRPr>
            </a:lvl4pPr>
            <a:lvl5pPr marL="2057400" indent="-228600" eaLnBrk="0" hangingPunct="0">
              <a:defRPr kumimoji="1" sz="1000">
                <a:solidFill>
                  <a:schemeClr val="tx1"/>
                </a:solidFill>
                <a:latin typeface="Interstate-Regular"/>
                <a:ea typeface="ＭＳ ゴシック" pitchFamily="49" charset="-128"/>
              </a:defRPr>
            </a:lvl5pPr>
            <a:lvl6pPr marL="2514600" indent="-228600" eaLnBrk="0" fontAlgn="base" hangingPunct="0">
              <a:spcBef>
                <a:spcPct val="0"/>
              </a:spcBef>
              <a:spcAft>
                <a:spcPct val="0"/>
              </a:spcAft>
              <a:defRPr kumimoji="1" sz="1000">
                <a:solidFill>
                  <a:schemeClr val="tx1"/>
                </a:solidFill>
                <a:latin typeface="Interstate-Regular"/>
                <a:ea typeface="ＭＳ ゴシック" pitchFamily="49" charset="-128"/>
              </a:defRPr>
            </a:lvl6pPr>
            <a:lvl7pPr marL="2971800" indent="-228600" eaLnBrk="0" fontAlgn="base" hangingPunct="0">
              <a:spcBef>
                <a:spcPct val="0"/>
              </a:spcBef>
              <a:spcAft>
                <a:spcPct val="0"/>
              </a:spcAft>
              <a:defRPr kumimoji="1" sz="1000">
                <a:solidFill>
                  <a:schemeClr val="tx1"/>
                </a:solidFill>
                <a:latin typeface="Interstate-Regular"/>
                <a:ea typeface="ＭＳ ゴシック" pitchFamily="49" charset="-128"/>
              </a:defRPr>
            </a:lvl7pPr>
            <a:lvl8pPr marL="3429000" indent="-228600" eaLnBrk="0" fontAlgn="base" hangingPunct="0">
              <a:spcBef>
                <a:spcPct val="0"/>
              </a:spcBef>
              <a:spcAft>
                <a:spcPct val="0"/>
              </a:spcAft>
              <a:defRPr kumimoji="1" sz="1000">
                <a:solidFill>
                  <a:schemeClr val="tx1"/>
                </a:solidFill>
                <a:latin typeface="Interstate-Regular"/>
                <a:ea typeface="ＭＳ ゴシック" pitchFamily="49" charset="-128"/>
              </a:defRPr>
            </a:lvl8pPr>
            <a:lvl9pPr marL="3886200" indent="-228600" eaLnBrk="0" fontAlgn="base" hangingPunct="0">
              <a:spcBef>
                <a:spcPct val="0"/>
              </a:spcBef>
              <a:spcAft>
                <a:spcPct val="0"/>
              </a:spcAft>
              <a:defRPr kumimoji="1" sz="1000">
                <a:solidFill>
                  <a:schemeClr val="tx1"/>
                </a:solidFill>
                <a:latin typeface="Interstate-Regular"/>
                <a:ea typeface="ＭＳ ゴシック" pitchFamily="49" charset="-128"/>
              </a:defRPr>
            </a:lvl9pPr>
          </a:lstStyle>
          <a:p>
            <a:pPr eaLnBrk="1" hangingPunct="1"/>
            <a:r>
              <a:rPr lang="en-US" altLang="ja-JP" sz="1600" b="1" dirty="0">
                <a:solidFill>
                  <a:srgbClr val="636466"/>
                </a:solidFill>
                <a:latin typeface="Arial" pitchFamily="34" charset="0"/>
                <a:ea typeface="ＭＳ Ｐゴシック" pitchFamily="50" charset="-128"/>
              </a:rPr>
              <a:t>Internet</a:t>
            </a:r>
            <a:endParaRPr lang="ja-JP" altLang="en-US" sz="1600" b="1" dirty="0">
              <a:solidFill>
                <a:srgbClr val="636466"/>
              </a:solidFill>
              <a:latin typeface="Arial" pitchFamily="34" charset="0"/>
              <a:ea typeface="ＭＳ Ｐゴシック" pitchFamily="50" charset="-128"/>
            </a:endParaRPr>
          </a:p>
        </p:txBody>
      </p:sp>
      <p:sp>
        <p:nvSpPr>
          <p:cNvPr id="77" name="&quot;No&quot; Symbol 76"/>
          <p:cNvSpPr/>
          <p:nvPr/>
        </p:nvSpPr>
        <p:spPr>
          <a:xfrm>
            <a:off x="4849831" y="4892565"/>
            <a:ext cx="469801" cy="450539"/>
          </a:xfrm>
          <a:prstGeom prst="noSmoking">
            <a:avLst/>
          </a:prstGeom>
          <a:solidFill>
            <a:schemeClr val="tx2">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rgbClr val="4D4D4F"/>
              </a:solidFill>
            </a:endParaRPr>
          </a:p>
        </p:txBody>
      </p:sp>
      <p:pic>
        <p:nvPicPr>
          <p:cNvPr id="90" name="Picture 89" descr="Integrity_Monitoring_Shield--512x512-gray-rgb.png"/>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735568" y="4082433"/>
            <a:ext cx="461569" cy="493403"/>
          </a:xfrm>
          <a:prstGeom prst="rect">
            <a:avLst/>
          </a:prstGeom>
          <a:solidFill>
            <a:schemeClr val="bg1"/>
          </a:solidFill>
          <a:ln>
            <a:solidFill>
              <a:schemeClr val="bg1">
                <a:lumMod val="75000"/>
              </a:schemeClr>
            </a:solidFill>
          </a:ln>
        </p:spPr>
      </p:pic>
      <p:pic>
        <p:nvPicPr>
          <p:cNvPr id="91" name="Picture 90" descr="Intrusion_Prevention_Shield--512x512-gray-rgb.png"/>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735568" y="3371480"/>
            <a:ext cx="466129" cy="500013"/>
          </a:xfrm>
          <a:prstGeom prst="rect">
            <a:avLst/>
          </a:prstGeom>
          <a:solidFill>
            <a:schemeClr val="bg1"/>
          </a:solidFill>
          <a:ln>
            <a:solidFill>
              <a:schemeClr val="bg1">
                <a:lumMod val="75000"/>
              </a:schemeClr>
            </a:solidFill>
          </a:ln>
        </p:spPr>
      </p:pic>
      <p:pic>
        <p:nvPicPr>
          <p:cNvPr id="92" name="Picture 91" descr="Anti_Malware_Shield--512x512-gray-rgb.png"/>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805673" y="2365813"/>
            <a:ext cx="484711" cy="402819"/>
          </a:xfrm>
          <a:prstGeom prst="rect">
            <a:avLst/>
          </a:prstGeom>
          <a:solidFill>
            <a:schemeClr val="bg1"/>
          </a:solidFill>
          <a:ln>
            <a:solidFill>
              <a:schemeClr val="bg1">
                <a:lumMod val="75000"/>
              </a:schemeClr>
            </a:solidFill>
          </a:ln>
        </p:spPr>
      </p:pic>
      <p:sp>
        <p:nvSpPr>
          <p:cNvPr id="84" name="Oval 83"/>
          <p:cNvSpPr/>
          <p:nvPr/>
        </p:nvSpPr>
        <p:spPr>
          <a:xfrm>
            <a:off x="3656934" y="4940103"/>
            <a:ext cx="473060"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rgbClr val="FFFFFF"/>
                </a:solidFill>
              </a:rPr>
              <a:t>3</a:t>
            </a:r>
            <a:endParaRPr kumimoji="1" lang="ja-JP" altLang="en-US" sz="1600" dirty="0">
              <a:solidFill>
                <a:srgbClr val="FFFFFF"/>
              </a:solidFill>
            </a:endParaRPr>
          </a:p>
        </p:txBody>
      </p:sp>
    </p:spTree>
    <p:extLst>
      <p:ext uri="{BB962C8B-B14F-4D97-AF65-F5344CB8AC3E}">
        <p14:creationId xmlns:p14="http://schemas.microsoft.com/office/powerpoint/2010/main" val="374335621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242" y="1604365"/>
            <a:ext cx="8751896" cy="3356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4"/>
          <p:cNvSpPr txBox="1">
            <a:spLocks/>
          </p:cNvSpPr>
          <p:nvPr/>
        </p:nvSpPr>
        <p:spPr bwMode="auto">
          <a:xfrm>
            <a:off x="4386263" y="6473834"/>
            <a:ext cx="463550"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1pPr>
            <a:lvl2pPr marL="742950" indent="-28575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2pPr>
            <a:lvl3pPr marL="11430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3pPr>
            <a:lvl4pPr marL="16002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4pPr>
            <a:lvl5pPr marL="20574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5pPr>
            <a:lvl6pPr marL="25146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6pPr>
            <a:lvl7pPr marL="29718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7pPr>
            <a:lvl8pPr marL="34290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8pPr>
            <a:lvl9pPr marL="38862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9pPr>
          </a:lstStyle>
          <a:p>
            <a:pPr eaLnBrk="1" hangingPunct="1">
              <a:defRPr/>
            </a:pPr>
            <a:fld id="{FD689406-AB03-4497-82AB-D02B400C13DB}" type="slidenum">
              <a:rPr lang="en-US" altLang="ja-JP" sz="1200" smtClean="0">
                <a:solidFill>
                  <a:srgbClr val="767779"/>
                </a:solidFill>
              </a:rPr>
              <a:pPr eaLnBrk="1" hangingPunct="1">
                <a:defRPr/>
              </a:pPr>
              <a:t>105</a:t>
            </a:fld>
            <a:endParaRPr lang="en-US" altLang="ja-JP" sz="1200" smtClean="0">
              <a:solidFill>
                <a:srgbClr val="767779"/>
              </a:solidFill>
            </a:endParaRPr>
          </a:p>
        </p:txBody>
      </p:sp>
      <p:sp>
        <p:nvSpPr>
          <p:cNvPr id="6" name="角丸四角形 1"/>
          <p:cNvSpPr/>
          <p:nvPr/>
        </p:nvSpPr>
        <p:spPr bwMode="auto">
          <a:xfrm>
            <a:off x="2856670" y="1666139"/>
            <a:ext cx="467140" cy="195876"/>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7" name="角丸四角形 99"/>
          <p:cNvSpPr/>
          <p:nvPr/>
        </p:nvSpPr>
        <p:spPr bwMode="auto">
          <a:xfrm>
            <a:off x="6660338" y="3125599"/>
            <a:ext cx="2156116" cy="927788"/>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8" name="角丸四角形 100"/>
          <p:cNvSpPr/>
          <p:nvPr/>
        </p:nvSpPr>
        <p:spPr bwMode="auto">
          <a:xfrm>
            <a:off x="2870317" y="2796011"/>
            <a:ext cx="1483416" cy="195879"/>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9" name="角丸四角形 101"/>
          <p:cNvSpPr/>
          <p:nvPr/>
        </p:nvSpPr>
        <p:spPr bwMode="auto">
          <a:xfrm>
            <a:off x="4672843" y="3068982"/>
            <a:ext cx="1894923" cy="251007"/>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10" name="下矢印 2"/>
          <p:cNvSpPr/>
          <p:nvPr/>
        </p:nvSpPr>
        <p:spPr bwMode="auto">
          <a:xfrm>
            <a:off x="2770945" y="1947749"/>
            <a:ext cx="671720" cy="301087"/>
          </a:xfrm>
          <a:prstGeom prst="downArrow">
            <a:avLst/>
          </a:prstGeom>
          <a:solidFill>
            <a:srgbClr val="FF0000"/>
          </a:solidFill>
          <a:ln w="63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11" name="右矢印 3"/>
          <p:cNvSpPr/>
          <p:nvPr/>
        </p:nvSpPr>
        <p:spPr bwMode="auto">
          <a:xfrm>
            <a:off x="4446324" y="2905817"/>
            <a:ext cx="212449" cy="400051"/>
          </a:xfrm>
          <a:prstGeom prst="rightArrow">
            <a:avLst/>
          </a:prstGeom>
          <a:solidFill>
            <a:srgbClr val="FF0000"/>
          </a:solidFill>
          <a:ln w="63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12" name="右矢印 103"/>
          <p:cNvSpPr/>
          <p:nvPr/>
        </p:nvSpPr>
        <p:spPr bwMode="auto">
          <a:xfrm>
            <a:off x="6554125" y="2991885"/>
            <a:ext cx="212449" cy="400051"/>
          </a:xfrm>
          <a:prstGeom prst="rightArrow">
            <a:avLst/>
          </a:prstGeom>
          <a:solidFill>
            <a:srgbClr val="FF0000"/>
          </a:solidFill>
          <a:ln w="63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13" name="テキスト ボックス 4"/>
          <p:cNvSpPr txBox="1"/>
          <p:nvPr/>
        </p:nvSpPr>
        <p:spPr>
          <a:xfrm>
            <a:off x="1520687" y="6380923"/>
            <a:ext cx="3498574" cy="369332"/>
          </a:xfrm>
          <a:prstGeom prst="rect">
            <a:avLst/>
          </a:prstGeom>
          <a:noFill/>
        </p:spPr>
        <p:txBody>
          <a:bodyPr wrap="square" rtlCol="0">
            <a:spAutoFit/>
          </a:bodyPr>
          <a:lstStyle/>
          <a:p>
            <a:pPr defTabSz="914400" eaLnBrk="1" hangingPunct="1"/>
            <a:endParaRPr kumimoji="1" lang="ja-JP" altLang="en-US" dirty="0">
              <a:solidFill>
                <a:srgbClr val="636466"/>
              </a:solidFill>
              <a:latin typeface="Arial" charset="0"/>
              <a:ea typeface="ＭＳ Ｐゴシック" pitchFamily="50" charset="-128"/>
              <a:cs typeface="Arial"/>
            </a:endParaRPr>
          </a:p>
        </p:txBody>
      </p:sp>
      <p:sp>
        <p:nvSpPr>
          <p:cNvPr id="14" name="角丸四角形吹き出し 6"/>
          <p:cNvSpPr/>
          <p:nvPr/>
        </p:nvSpPr>
        <p:spPr bwMode="auto">
          <a:xfrm>
            <a:off x="2777427" y="4578747"/>
            <a:ext cx="4715194" cy="1330736"/>
          </a:xfrm>
          <a:prstGeom prst="wedgeRoundRectCallout">
            <a:avLst>
              <a:gd name="adj1" fmla="val 39353"/>
              <a:gd name="adj2" fmla="val -81929"/>
              <a:gd name="adj3" fmla="val 16667"/>
            </a:avLst>
          </a:prstGeom>
          <a:solidFill>
            <a:srgbClr val="FFFFFF"/>
          </a:solidFill>
          <a:ln w="6350" algn="ctr">
            <a:solidFill>
              <a:srgbClr val="FF0000"/>
            </a:solidFill>
            <a:round/>
            <a:headEnd/>
            <a:tailEnd/>
          </a:ln>
        </p:spPr>
        <p:txBody>
          <a:bodyPr lIns="36000" rIns="36000" rtlCol="0" anchor="ctr"/>
          <a:lstStyle/>
          <a:p>
            <a:pPr defTabSz="914400" eaLnBrk="1" fontAlgn="auto" hangingPunct="1">
              <a:spcBef>
                <a:spcPts val="0"/>
              </a:spcBef>
              <a:spcAft>
                <a:spcPts val="0"/>
              </a:spcAft>
            </a:pPr>
            <a:r>
              <a:rPr kumimoji="1" lang="ja-JP" altLang="en-US" kern="0" dirty="0" smtClean="0">
                <a:latin typeface="メイリオ" panose="020B0604030504040204" pitchFamily="50" charset="-128"/>
                <a:ea typeface="メイリオ" panose="020B0604030504040204" pitchFamily="50" charset="-128"/>
                <a:cs typeface="メイリオ" panose="020B0604030504040204" pitchFamily="50" charset="-128"/>
              </a:rPr>
              <a:t>脆弱性を利用しサーバの情報を取得出来るスクリプトを予め用意しているので</a:t>
            </a:r>
            <a:endParaRPr kumimoji="1" lang="en-US" altLang="ja-JP" kern="0" dirty="0" smtClean="0">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fontAlgn="auto" hangingPunct="1">
              <a:spcBef>
                <a:spcPts val="0"/>
              </a:spcBef>
              <a:spcAft>
                <a:spcPts val="0"/>
              </a:spcAft>
            </a:pPr>
            <a:r>
              <a:rPr kumimoji="1" lang="ja-JP" altLang="en-US" kern="0" dirty="0" smtClean="0">
                <a:latin typeface="メイリオ" panose="020B0604030504040204" pitchFamily="50" charset="-128"/>
                <a:ea typeface="メイリオ" panose="020B0604030504040204" pitchFamily="50" charset="-128"/>
                <a:cs typeface="メイリオ" panose="020B0604030504040204" pitchFamily="50" charset="-128"/>
              </a:rPr>
              <a:t>適時選択し、ブラウザの「</a:t>
            </a:r>
            <a:r>
              <a:rPr kumimoji="1" lang="ja-JP" altLang="en-US" kern="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更新</a:t>
            </a:r>
            <a:r>
              <a:rPr kumimoji="1" lang="ja-JP" altLang="en-US" kern="0" dirty="0" smtClean="0">
                <a:latin typeface="メイリオ" panose="020B0604030504040204" pitchFamily="50" charset="-128"/>
                <a:ea typeface="メイリオ" panose="020B0604030504040204" pitchFamily="50" charset="-128"/>
                <a:cs typeface="メイリオ" panose="020B0604030504040204" pitchFamily="50" charset="-128"/>
              </a:rPr>
              <a:t>」を実行してください。</a:t>
            </a:r>
            <a:endParaRPr kumimoji="1" lang="ja-JP" altLang="en-US" kern="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角丸四角形 7"/>
          <p:cNvSpPr/>
          <p:nvPr/>
        </p:nvSpPr>
        <p:spPr>
          <a:xfrm>
            <a:off x="7786503" y="-39737"/>
            <a:ext cx="1402979" cy="703188"/>
          </a:xfrm>
          <a:prstGeom prst="roundRect">
            <a:avLst>
              <a:gd name="adj" fmla="val 33217"/>
            </a:avLst>
          </a:prstGeom>
          <a:solidFill>
            <a:srgbClr val="EAEAEA"/>
          </a:solidFill>
          <a:ln w="3810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wrap="none" lIns="108000" tIns="36000" rIns="108000" bIns="72000" rtlCol="0" anchor="ctr" anchorCtr="0">
            <a:spAutoFit/>
          </a:bodyPr>
          <a:lstStyle/>
          <a:p>
            <a:pPr algn="ctr" defTabSz="914400" eaLnBrk="1" fontAlgn="auto" hangingPunct="1">
              <a:lnSpc>
                <a:spcPct val="150000"/>
              </a:lnSpc>
              <a:spcBef>
                <a:spcPts val="0"/>
              </a:spcBef>
              <a:spcAft>
                <a:spcPts val="0"/>
              </a:spcAft>
            </a:pPr>
            <a:r>
              <a:rPr kumimoji="1" lang="ja-JP" altLang="en-US"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ハンズオン</a:t>
            </a:r>
            <a:endParaRPr kumimoji="1" lang="en-US" altLang="ja-JP"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 name="タイトル 3"/>
          <p:cNvSpPr txBox="1">
            <a:spLocks/>
          </p:cNvSpPr>
          <p:nvPr/>
        </p:nvSpPr>
        <p:spPr bwMode="auto">
          <a:xfrm>
            <a:off x="258763" y="266531"/>
            <a:ext cx="67183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defTabSz="914400" eaLnBrk="1" hangingPunct="1">
              <a:lnSpc>
                <a:spcPct val="90000"/>
              </a:lnSpc>
              <a:defRPr kumimoji="1" sz="3200" b="1" kern="0">
                <a:solidFill>
                  <a:srgbClr val="ED1C24"/>
                </a:solidFill>
                <a:latin typeface="Meiryo UI" pitchFamily="50" charset="-128"/>
                <a:ea typeface="Meiryo UI" pitchFamily="50" charset="-128"/>
                <a:cs typeface="Meiryo UI" pitchFamily="50" charset="-128"/>
              </a:defRPr>
            </a:lvl1pPr>
            <a:lvl2pPr>
              <a:lnSpc>
                <a:spcPct val="90000"/>
              </a:lnSpc>
              <a:defRPr kumimoji="1" sz="3200" b="1">
                <a:solidFill>
                  <a:schemeClr val="tx2"/>
                </a:solidFill>
                <a:latin typeface="Meiryo UI" pitchFamily="50" charset="-128"/>
                <a:ea typeface="Meiryo UI" pitchFamily="50" charset="-128"/>
                <a:cs typeface="Meiryo UI" pitchFamily="50" charset="-128"/>
              </a:defRPr>
            </a:lvl2pPr>
            <a:lvl3pPr>
              <a:lnSpc>
                <a:spcPct val="90000"/>
              </a:lnSpc>
              <a:defRPr kumimoji="1" sz="3200" b="1">
                <a:solidFill>
                  <a:schemeClr val="tx2"/>
                </a:solidFill>
                <a:latin typeface="Meiryo UI" pitchFamily="50" charset="-128"/>
                <a:ea typeface="Meiryo UI" pitchFamily="50" charset="-128"/>
                <a:cs typeface="Meiryo UI" pitchFamily="50" charset="-128"/>
              </a:defRPr>
            </a:lvl3pPr>
            <a:lvl4pPr>
              <a:lnSpc>
                <a:spcPct val="90000"/>
              </a:lnSpc>
              <a:defRPr kumimoji="1" sz="3200" b="1">
                <a:solidFill>
                  <a:schemeClr val="tx2"/>
                </a:solidFill>
                <a:latin typeface="Meiryo UI" pitchFamily="50" charset="-128"/>
                <a:ea typeface="Meiryo UI" pitchFamily="50" charset="-128"/>
                <a:cs typeface="Meiryo UI" pitchFamily="50" charset="-128"/>
              </a:defRPr>
            </a:lvl4pPr>
            <a:lvl5pPr>
              <a:lnSpc>
                <a:spcPct val="90000"/>
              </a:lnSpc>
              <a:defRPr kumimoji="1" sz="3200" b="1">
                <a:solidFill>
                  <a:schemeClr val="tx2"/>
                </a:solidFill>
                <a:latin typeface="Meiryo UI" pitchFamily="50" charset="-128"/>
                <a:ea typeface="Meiryo UI" pitchFamily="50" charset="-128"/>
                <a:cs typeface="Meiryo UI" pitchFamily="50" charset="-128"/>
              </a:defRPr>
            </a:lvl5pPr>
            <a:lvl6pPr marL="457200" fontAlgn="base">
              <a:lnSpc>
                <a:spcPct val="90000"/>
              </a:lnSpc>
              <a:spcBef>
                <a:spcPct val="0"/>
              </a:spcBef>
              <a:spcAft>
                <a:spcPct val="0"/>
              </a:spcAft>
              <a:defRPr kumimoji="1" sz="2800" b="1">
                <a:solidFill>
                  <a:schemeClr val="tx2"/>
                </a:solidFill>
                <a:latin typeface="Arial" charset="0"/>
                <a:cs typeface="Arial" charset="0"/>
              </a:defRPr>
            </a:lvl6pPr>
            <a:lvl7pPr marL="914400" fontAlgn="base">
              <a:lnSpc>
                <a:spcPct val="90000"/>
              </a:lnSpc>
              <a:spcBef>
                <a:spcPct val="0"/>
              </a:spcBef>
              <a:spcAft>
                <a:spcPct val="0"/>
              </a:spcAft>
              <a:defRPr kumimoji="1" sz="2800" b="1">
                <a:solidFill>
                  <a:schemeClr val="tx2"/>
                </a:solidFill>
                <a:latin typeface="Arial" charset="0"/>
                <a:cs typeface="Arial" charset="0"/>
              </a:defRPr>
            </a:lvl7pPr>
            <a:lvl8pPr marL="1371600" fontAlgn="base">
              <a:lnSpc>
                <a:spcPct val="90000"/>
              </a:lnSpc>
              <a:spcBef>
                <a:spcPct val="0"/>
              </a:spcBef>
              <a:spcAft>
                <a:spcPct val="0"/>
              </a:spcAft>
              <a:defRPr kumimoji="1" sz="2800" b="1">
                <a:solidFill>
                  <a:schemeClr val="tx2"/>
                </a:solidFill>
                <a:latin typeface="Arial" charset="0"/>
                <a:cs typeface="Arial" charset="0"/>
              </a:defRPr>
            </a:lvl8pPr>
            <a:lvl9pPr marL="1828800" fontAlgn="base">
              <a:lnSpc>
                <a:spcPct val="90000"/>
              </a:lnSpc>
              <a:spcBef>
                <a:spcPct val="0"/>
              </a:spcBef>
              <a:spcAft>
                <a:spcPct val="0"/>
              </a:spcAft>
              <a:defRPr kumimoji="1" sz="2800" b="1">
                <a:solidFill>
                  <a:schemeClr val="tx2"/>
                </a:solidFill>
                <a:latin typeface="Arial" charset="0"/>
                <a:cs typeface="Arial" charset="0"/>
              </a:defRPr>
            </a:lvl9pPr>
          </a:lstStyle>
          <a:p>
            <a:r>
              <a:rPr lang="ja-JP" altLang="en-US" dirty="0" smtClean="0"/>
              <a:t>環境の確認</a:t>
            </a:r>
            <a:endParaRPr lang="ja-JP" altLang="en-US" dirty="0"/>
          </a:p>
        </p:txBody>
      </p:sp>
      <p:sp>
        <p:nvSpPr>
          <p:cNvPr id="21" name="正方形/長方形 27"/>
          <p:cNvSpPr/>
          <p:nvPr/>
        </p:nvSpPr>
        <p:spPr bwMode="auto">
          <a:xfrm>
            <a:off x="283242" y="905701"/>
            <a:ext cx="6178518" cy="401003"/>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8100000" scaled="1"/>
            <a:tileRec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ja-JP" altLang="en-US" sz="2000" dirty="0" smtClean="0">
                <a:ln w="18415" cmpd="sng">
                  <a:solidFill>
                    <a:srgbClr val="FFFFFF"/>
                  </a:solidFill>
                  <a:prstDash val="solid"/>
                </a:ln>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脆弱性を利用しサーバ情報を収集出来る事を確認</a:t>
            </a:r>
            <a:endParaRPr lang="ja-JP" altLang="en-US" sz="2000" dirty="0">
              <a:ln w="18415" cmpd="sng">
                <a:solidFill>
                  <a:srgbClr val="FFFFFF"/>
                </a:solidFill>
                <a:prstDash val="solid"/>
              </a:ln>
              <a:solidFill>
                <a:srgbClr val="FFFFFF"/>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30095977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4"/>
          <p:cNvSpPr txBox="1"/>
          <p:nvPr/>
        </p:nvSpPr>
        <p:spPr>
          <a:xfrm>
            <a:off x="1520687" y="6380923"/>
            <a:ext cx="3498574" cy="369332"/>
          </a:xfrm>
          <a:prstGeom prst="rect">
            <a:avLst/>
          </a:prstGeom>
          <a:noFill/>
        </p:spPr>
        <p:txBody>
          <a:bodyPr wrap="square" rtlCol="0">
            <a:spAutoFit/>
          </a:bodyPr>
          <a:lstStyle/>
          <a:p>
            <a:pPr defTabSz="914400" eaLnBrk="1" hangingPunct="1"/>
            <a:endParaRPr kumimoji="1" lang="ja-JP" altLang="en-US" dirty="0">
              <a:solidFill>
                <a:srgbClr val="636466"/>
              </a:solidFill>
              <a:latin typeface="Arial" charset="0"/>
              <a:ea typeface="ＭＳ Ｐゴシック" pitchFamily="50" charset="-128"/>
              <a:cs typeface="Arial"/>
            </a:endParaRPr>
          </a:p>
        </p:txBody>
      </p:sp>
      <p:sp>
        <p:nvSpPr>
          <p:cNvPr id="9" name="角丸四角形 7"/>
          <p:cNvSpPr/>
          <p:nvPr/>
        </p:nvSpPr>
        <p:spPr>
          <a:xfrm>
            <a:off x="7786503" y="-39737"/>
            <a:ext cx="1402979" cy="703188"/>
          </a:xfrm>
          <a:prstGeom prst="roundRect">
            <a:avLst>
              <a:gd name="adj" fmla="val 33217"/>
            </a:avLst>
          </a:prstGeom>
          <a:solidFill>
            <a:srgbClr val="EAEAEA"/>
          </a:solidFill>
          <a:ln w="3810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wrap="none" lIns="108000" tIns="36000" rIns="108000" bIns="72000" rtlCol="0" anchor="ctr" anchorCtr="0">
            <a:spAutoFit/>
          </a:bodyPr>
          <a:lstStyle/>
          <a:p>
            <a:pPr algn="ctr" defTabSz="914400" eaLnBrk="1" fontAlgn="auto" hangingPunct="1">
              <a:lnSpc>
                <a:spcPct val="150000"/>
              </a:lnSpc>
              <a:spcBef>
                <a:spcPts val="0"/>
              </a:spcBef>
              <a:spcAft>
                <a:spcPts val="0"/>
              </a:spcAft>
            </a:pPr>
            <a:r>
              <a:rPr kumimoji="1" lang="ja-JP" altLang="en-US"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ハンズオン</a:t>
            </a:r>
            <a:endParaRPr kumimoji="1" lang="en-US" altLang="ja-JP"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203" y="1540503"/>
            <a:ext cx="3547986" cy="3070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9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9100" y="2267361"/>
            <a:ext cx="2931081" cy="3299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95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3259" y="2750857"/>
            <a:ext cx="3893941" cy="3630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角丸四角形吹き出し 15"/>
          <p:cNvSpPr/>
          <p:nvPr/>
        </p:nvSpPr>
        <p:spPr bwMode="auto">
          <a:xfrm>
            <a:off x="5864969" y="1854933"/>
            <a:ext cx="2944260" cy="1330689"/>
          </a:xfrm>
          <a:prstGeom prst="wedgeRoundRectCallout">
            <a:avLst>
              <a:gd name="adj1" fmla="val -87168"/>
              <a:gd name="adj2" fmla="val 15734"/>
              <a:gd name="adj3" fmla="val 16667"/>
            </a:avLst>
          </a:prstGeom>
          <a:solidFill>
            <a:srgbClr val="FFFFFF"/>
          </a:solidFill>
          <a:ln w="6350" algn="ctr">
            <a:solidFill>
              <a:srgbClr val="FF0000"/>
            </a:solidFill>
            <a:round/>
            <a:headEnd/>
            <a:tailEnd/>
          </a:ln>
        </p:spPr>
        <p:txBody>
          <a:bodyPr lIns="36000" rIns="36000" rtlCol="0" anchor="ctr"/>
          <a:lstStyle/>
          <a:p>
            <a:pPr defTabSz="914400" eaLnBrk="1" fontAlgn="auto" hangingPunct="1">
              <a:spcBef>
                <a:spcPts val="0"/>
              </a:spcBef>
              <a:spcAft>
                <a:spcPts val="0"/>
              </a:spcAft>
            </a:pPr>
            <a:r>
              <a:rPr kumimoji="1" lang="en-US" altLang="ja-JP" kern="0" dirty="0" smtClean="0">
                <a:latin typeface="メイリオ" panose="020B0604030504040204" pitchFamily="50" charset="-128"/>
                <a:ea typeface="メイリオ" panose="020B0604030504040204" pitchFamily="50" charset="-128"/>
                <a:cs typeface="メイリオ" panose="020B0604030504040204" pitchFamily="50" charset="-128"/>
              </a:rPr>
              <a:t>dsa2</a:t>
            </a:r>
            <a:r>
              <a:rPr kumimoji="1" lang="ja-JP" altLang="en-US" kern="0" dirty="0" smtClean="0">
                <a:latin typeface="メイリオ" panose="020B0604030504040204" pitchFamily="50" charset="-128"/>
                <a:ea typeface="メイリオ" panose="020B0604030504040204" pitchFamily="50" charset="-128"/>
                <a:cs typeface="メイリオ" panose="020B0604030504040204" pitchFamily="50" charset="-128"/>
              </a:rPr>
              <a:t>サーバの様々な情報がブラウザを利用して閲覧出来る事を確認。</a:t>
            </a:r>
            <a:endParaRPr kumimoji="1" lang="ja-JP" altLang="en-US" kern="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27"/>
          <p:cNvSpPr/>
          <p:nvPr/>
        </p:nvSpPr>
        <p:spPr bwMode="auto">
          <a:xfrm>
            <a:off x="283242" y="905701"/>
            <a:ext cx="6178518" cy="401003"/>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8100000" scaled="1"/>
            <a:tileRec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ja-JP" altLang="en-US" sz="2000" dirty="0" smtClean="0">
                <a:ln w="18415" cmpd="sng">
                  <a:solidFill>
                    <a:srgbClr val="FFFFFF"/>
                  </a:solidFill>
                  <a:prstDash val="solid"/>
                </a:ln>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脆弱性を利用しサーバ情報を収集出来る事を確認</a:t>
            </a:r>
            <a:endParaRPr lang="ja-JP" altLang="en-US" sz="2000" dirty="0">
              <a:ln w="18415" cmpd="sng">
                <a:solidFill>
                  <a:srgbClr val="FFFFFF"/>
                </a:solidFill>
                <a:prstDash val="solid"/>
              </a:ln>
              <a:solidFill>
                <a:srgbClr val="FFFF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タイトル 3"/>
          <p:cNvSpPr txBox="1">
            <a:spLocks/>
          </p:cNvSpPr>
          <p:nvPr/>
        </p:nvSpPr>
        <p:spPr bwMode="auto">
          <a:xfrm>
            <a:off x="258763" y="266531"/>
            <a:ext cx="67183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defTabSz="914400" eaLnBrk="1" hangingPunct="1">
              <a:lnSpc>
                <a:spcPct val="90000"/>
              </a:lnSpc>
              <a:defRPr kumimoji="1" sz="3200" b="1" kern="0">
                <a:solidFill>
                  <a:srgbClr val="ED1C24"/>
                </a:solidFill>
                <a:latin typeface="Meiryo UI" pitchFamily="50" charset="-128"/>
                <a:ea typeface="Meiryo UI" pitchFamily="50" charset="-128"/>
                <a:cs typeface="Meiryo UI" pitchFamily="50" charset="-128"/>
              </a:defRPr>
            </a:lvl1pPr>
            <a:lvl2pPr>
              <a:lnSpc>
                <a:spcPct val="90000"/>
              </a:lnSpc>
              <a:defRPr kumimoji="1" sz="3200" b="1">
                <a:solidFill>
                  <a:schemeClr val="tx2"/>
                </a:solidFill>
                <a:latin typeface="Meiryo UI" pitchFamily="50" charset="-128"/>
                <a:ea typeface="Meiryo UI" pitchFamily="50" charset="-128"/>
                <a:cs typeface="Meiryo UI" pitchFamily="50" charset="-128"/>
              </a:defRPr>
            </a:lvl2pPr>
            <a:lvl3pPr>
              <a:lnSpc>
                <a:spcPct val="90000"/>
              </a:lnSpc>
              <a:defRPr kumimoji="1" sz="3200" b="1">
                <a:solidFill>
                  <a:schemeClr val="tx2"/>
                </a:solidFill>
                <a:latin typeface="Meiryo UI" pitchFamily="50" charset="-128"/>
                <a:ea typeface="Meiryo UI" pitchFamily="50" charset="-128"/>
                <a:cs typeface="Meiryo UI" pitchFamily="50" charset="-128"/>
              </a:defRPr>
            </a:lvl3pPr>
            <a:lvl4pPr>
              <a:lnSpc>
                <a:spcPct val="90000"/>
              </a:lnSpc>
              <a:defRPr kumimoji="1" sz="3200" b="1">
                <a:solidFill>
                  <a:schemeClr val="tx2"/>
                </a:solidFill>
                <a:latin typeface="Meiryo UI" pitchFamily="50" charset="-128"/>
                <a:ea typeface="Meiryo UI" pitchFamily="50" charset="-128"/>
                <a:cs typeface="Meiryo UI" pitchFamily="50" charset="-128"/>
              </a:defRPr>
            </a:lvl4pPr>
            <a:lvl5pPr>
              <a:lnSpc>
                <a:spcPct val="90000"/>
              </a:lnSpc>
              <a:defRPr kumimoji="1" sz="3200" b="1">
                <a:solidFill>
                  <a:schemeClr val="tx2"/>
                </a:solidFill>
                <a:latin typeface="Meiryo UI" pitchFamily="50" charset="-128"/>
                <a:ea typeface="Meiryo UI" pitchFamily="50" charset="-128"/>
                <a:cs typeface="Meiryo UI" pitchFamily="50" charset="-128"/>
              </a:defRPr>
            </a:lvl5pPr>
            <a:lvl6pPr marL="457200" fontAlgn="base">
              <a:lnSpc>
                <a:spcPct val="90000"/>
              </a:lnSpc>
              <a:spcBef>
                <a:spcPct val="0"/>
              </a:spcBef>
              <a:spcAft>
                <a:spcPct val="0"/>
              </a:spcAft>
              <a:defRPr kumimoji="1" sz="2800" b="1">
                <a:solidFill>
                  <a:schemeClr val="tx2"/>
                </a:solidFill>
                <a:latin typeface="Arial" charset="0"/>
                <a:cs typeface="Arial" charset="0"/>
              </a:defRPr>
            </a:lvl6pPr>
            <a:lvl7pPr marL="914400" fontAlgn="base">
              <a:lnSpc>
                <a:spcPct val="90000"/>
              </a:lnSpc>
              <a:spcBef>
                <a:spcPct val="0"/>
              </a:spcBef>
              <a:spcAft>
                <a:spcPct val="0"/>
              </a:spcAft>
              <a:defRPr kumimoji="1" sz="2800" b="1">
                <a:solidFill>
                  <a:schemeClr val="tx2"/>
                </a:solidFill>
                <a:latin typeface="Arial" charset="0"/>
                <a:cs typeface="Arial" charset="0"/>
              </a:defRPr>
            </a:lvl7pPr>
            <a:lvl8pPr marL="1371600" fontAlgn="base">
              <a:lnSpc>
                <a:spcPct val="90000"/>
              </a:lnSpc>
              <a:spcBef>
                <a:spcPct val="0"/>
              </a:spcBef>
              <a:spcAft>
                <a:spcPct val="0"/>
              </a:spcAft>
              <a:defRPr kumimoji="1" sz="2800" b="1">
                <a:solidFill>
                  <a:schemeClr val="tx2"/>
                </a:solidFill>
                <a:latin typeface="Arial" charset="0"/>
                <a:cs typeface="Arial" charset="0"/>
              </a:defRPr>
            </a:lvl8pPr>
            <a:lvl9pPr marL="1828800" fontAlgn="base">
              <a:lnSpc>
                <a:spcPct val="90000"/>
              </a:lnSpc>
              <a:spcBef>
                <a:spcPct val="0"/>
              </a:spcBef>
              <a:spcAft>
                <a:spcPct val="0"/>
              </a:spcAft>
              <a:defRPr kumimoji="1" sz="2800" b="1">
                <a:solidFill>
                  <a:schemeClr val="tx2"/>
                </a:solidFill>
                <a:latin typeface="Arial" charset="0"/>
                <a:cs typeface="Arial" charset="0"/>
              </a:defRPr>
            </a:lvl9pPr>
          </a:lstStyle>
          <a:p>
            <a:r>
              <a:rPr lang="ja-JP" altLang="en-US" dirty="0" smtClean="0"/>
              <a:t>環境の確認</a:t>
            </a:r>
            <a:endParaRPr lang="ja-JP" altLang="en-US" dirty="0"/>
          </a:p>
        </p:txBody>
      </p:sp>
    </p:spTree>
    <p:extLst>
      <p:ext uri="{BB962C8B-B14F-4D97-AF65-F5344CB8AC3E}">
        <p14:creationId xmlns:p14="http://schemas.microsoft.com/office/powerpoint/2010/main" val="341654814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txBox="1">
            <a:spLocks/>
          </p:cNvSpPr>
          <p:nvPr/>
        </p:nvSpPr>
        <p:spPr bwMode="auto">
          <a:xfrm>
            <a:off x="4386263" y="6473834"/>
            <a:ext cx="463550"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1pPr>
            <a:lvl2pPr marL="742950" indent="-28575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2pPr>
            <a:lvl3pPr marL="11430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3pPr>
            <a:lvl4pPr marL="16002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4pPr>
            <a:lvl5pPr marL="20574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5pPr>
            <a:lvl6pPr marL="25146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6pPr>
            <a:lvl7pPr marL="29718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7pPr>
            <a:lvl8pPr marL="34290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8pPr>
            <a:lvl9pPr marL="38862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9pPr>
          </a:lstStyle>
          <a:p>
            <a:pPr eaLnBrk="1" hangingPunct="1">
              <a:defRPr/>
            </a:pPr>
            <a:fld id="{FD689406-AB03-4497-82AB-D02B400C13DB}" type="slidenum">
              <a:rPr lang="en-US" altLang="ja-JP" sz="1200" smtClean="0">
                <a:solidFill>
                  <a:srgbClr val="767779"/>
                </a:solidFill>
              </a:rPr>
              <a:pPr eaLnBrk="1" hangingPunct="1">
                <a:defRPr/>
              </a:pPr>
              <a:t>107</a:t>
            </a:fld>
            <a:endParaRPr lang="en-US" altLang="ja-JP" sz="1200" smtClean="0">
              <a:solidFill>
                <a:srgbClr val="767779"/>
              </a:solidFill>
            </a:endParaRPr>
          </a:p>
        </p:txBody>
      </p:sp>
      <p:sp>
        <p:nvSpPr>
          <p:cNvPr id="13" name="テキスト ボックス 4"/>
          <p:cNvSpPr txBox="1"/>
          <p:nvPr/>
        </p:nvSpPr>
        <p:spPr>
          <a:xfrm>
            <a:off x="1520687" y="6380923"/>
            <a:ext cx="3498574" cy="369332"/>
          </a:xfrm>
          <a:prstGeom prst="rect">
            <a:avLst/>
          </a:prstGeom>
          <a:noFill/>
        </p:spPr>
        <p:txBody>
          <a:bodyPr wrap="square" rtlCol="0">
            <a:spAutoFit/>
          </a:bodyPr>
          <a:lstStyle/>
          <a:p>
            <a:pPr defTabSz="914400" eaLnBrk="1" hangingPunct="1"/>
            <a:endParaRPr kumimoji="1" lang="ja-JP" altLang="en-US" dirty="0">
              <a:solidFill>
                <a:srgbClr val="636466"/>
              </a:solidFill>
              <a:latin typeface="Arial" charset="0"/>
              <a:ea typeface="ＭＳ Ｐゴシック" pitchFamily="50" charset="-128"/>
              <a:cs typeface="Arial"/>
            </a:endParaRPr>
          </a:p>
        </p:txBody>
      </p:sp>
      <p:sp>
        <p:nvSpPr>
          <p:cNvPr id="18" name="角丸四角形 7"/>
          <p:cNvSpPr/>
          <p:nvPr/>
        </p:nvSpPr>
        <p:spPr>
          <a:xfrm>
            <a:off x="7786503" y="-39737"/>
            <a:ext cx="1402979" cy="703188"/>
          </a:xfrm>
          <a:prstGeom prst="roundRect">
            <a:avLst>
              <a:gd name="adj" fmla="val 33217"/>
            </a:avLst>
          </a:prstGeom>
          <a:solidFill>
            <a:srgbClr val="EAEAEA"/>
          </a:solidFill>
          <a:ln w="3810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wrap="none" lIns="108000" tIns="36000" rIns="108000" bIns="72000" rtlCol="0" anchor="ctr" anchorCtr="0">
            <a:spAutoFit/>
          </a:bodyPr>
          <a:lstStyle/>
          <a:p>
            <a:pPr algn="ctr" defTabSz="914400" eaLnBrk="1" fontAlgn="auto" hangingPunct="1">
              <a:lnSpc>
                <a:spcPct val="150000"/>
              </a:lnSpc>
              <a:spcBef>
                <a:spcPts val="0"/>
              </a:spcBef>
              <a:spcAft>
                <a:spcPts val="0"/>
              </a:spcAft>
            </a:pPr>
            <a:r>
              <a:rPr kumimoji="1" lang="ja-JP" altLang="en-US"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ハンズオン</a:t>
            </a:r>
            <a:endParaRPr kumimoji="1" lang="en-US" altLang="ja-JP"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 name="タイトル 3"/>
          <p:cNvSpPr txBox="1">
            <a:spLocks/>
          </p:cNvSpPr>
          <p:nvPr/>
        </p:nvSpPr>
        <p:spPr bwMode="auto">
          <a:xfrm>
            <a:off x="258763" y="266531"/>
            <a:ext cx="67183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defTabSz="914400" eaLnBrk="1" hangingPunct="1">
              <a:lnSpc>
                <a:spcPct val="90000"/>
              </a:lnSpc>
              <a:defRPr kumimoji="1" sz="3200" b="1" kern="0">
                <a:solidFill>
                  <a:srgbClr val="ED1C24"/>
                </a:solidFill>
                <a:latin typeface="Meiryo UI" pitchFamily="50" charset="-128"/>
                <a:ea typeface="Meiryo UI" pitchFamily="50" charset="-128"/>
                <a:cs typeface="Meiryo UI" pitchFamily="50" charset="-128"/>
              </a:defRPr>
            </a:lvl1pPr>
            <a:lvl2pPr>
              <a:lnSpc>
                <a:spcPct val="90000"/>
              </a:lnSpc>
              <a:defRPr kumimoji="1" sz="3200" b="1">
                <a:solidFill>
                  <a:schemeClr val="tx2"/>
                </a:solidFill>
                <a:latin typeface="Meiryo UI" pitchFamily="50" charset="-128"/>
                <a:ea typeface="Meiryo UI" pitchFamily="50" charset="-128"/>
                <a:cs typeface="Meiryo UI" pitchFamily="50" charset="-128"/>
              </a:defRPr>
            </a:lvl2pPr>
            <a:lvl3pPr>
              <a:lnSpc>
                <a:spcPct val="90000"/>
              </a:lnSpc>
              <a:defRPr kumimoji="1" sz="3200" b="1">
                <a:solidFill>
                  <a:schemeClr val="tx2"/>
                </a:solidFill>
                <a:latin typeface="Meiryo UI" pitchFamily="50" charset="-128"/>
                <a:ea typeface="Meiryo UI" pitchFamily="50" charset="-128"/>
                <a:cs typeface="Meiryo UI" pitchFamily="50" charset="-128"/>
              </a:defRPr>
            </a:lvl3pPr>
            <a:lvl4pPr>
              <a:lnSpc>
                <a:spcPct val="90000"/>
              </a:lnSpc>
              <a:defRPr kumimoji="1" sz="3200" b="1">
                <a:solidFill>
                  <a:schemeClr val="tx2"/>
                </a:solidFill>
                <a:latin typeface="Meiryo UI" pitchFamily="50" charset="-128"/>
                <a:ea typeface="Meiryo UI" pitchFamily="50" charset="-128"/>
                <a:cs typeface="Meiryo UI" pitchFamily="50" charset="-128"/>
              </a:defRPr>
            </a:lvl4pPr>
            <a:lvl5pPr>
              <a:lnSpc>
                <a:spcPct val="90000"/>
              </a:lnSpc>
              <a:defRPr kumimoji="1" sz="3200" b="1">
                <a:solidFill>
                  <a:schemeClr val="tx2"/>
                </a:solidFill>
                <a:latin typeface="Meiryo UI" pitchFamily="50" charset="-128"/>
                <a:ea typeface="Meiryo UI" pitchFamily="50" charset="-128"/>
                <a:cs typeface="Meiryo UI" pitchFamily="50" charset="-128"/>
              </a:defRPr>
            </a:lvl5pPr>
            <a:lvl6pPr marL="457200" fontAlgn="base">
              <a:lnSpc>
                <a:spcPct val="90000"/>
              </a:lnSpc>
              <a:spcBef>
                <a:spcPct val="0"/>
              </a:spcBef>
              <a:spcAft>
                <a:spcPct val="0"/>
              </a:spcAft>
              <a:defRPr kumimoji="1" sz="2800" b="1">
                <a:solidFill>
                  <a:schemeClr val="tx2"/>
                </a:solidFill>
                <a:latin typeface="Arial" charset="0"/>
                <a:cs typeface="Arial" charset="0"/>
              </a:defRPr>
            </a:lvl6pPr>
            <a:lvl7pPr marL="914400" fontAlgn="base">
              <a:lnSpc>
                <a:spcPct val="90000"/>
              </a:lnSpc>
              <a:spcBef>
                <a:spcPct val="0"/>
              </a:spcBef>
              <a:spcAft>
                <a:spcPct val="0"/>
              </a:spcAft>
              <a:defRPr kumimoji="1" sz="2800" b="1">
                <a:solidFill>
                  <a:schemeClr val="tx2"/>
                </a:solidFill>
                <a:latin typeface="Arial" charset="0"/>
                <a:cs typeface="Arial" charset="0"/>
              </a:defRPr>
            </a:lvl7pPr>
            <a:lvl8pPr marL="1371600" fontAlgn="base">
              <a:lnSpc>
                <a:spcPct val="90000"/>
              </a:lnSpc>
              <a:spcBef>
                <a:spcPct val="0"/>
              </a:spcBef>
              <a:spcAft>
                <a:spcPct val="0"/>
              </a:spcAft>
              <a:defRPr kumimoji="1" sz="2800" b="1">
                <a:solidFill>
                  <a:schemeClr val="tx2"/>
                </a:solidFill>
                <a:latin typeface="Arial" charset="0"/>
                <a:cs typeface="Arial" charset="0"/>
              </a:defRPr>
            </a:lvl8pPr>
            <a:lvl9pPr marL="1828800" fontAlgn="base">
              <a:lnSpc>
                <a:spcPct val="90000"/>
              </a:lnSpc>
              <a:spcBef>
                <a:spcPct val="0"/>
              </a:spcBef>
              <a:spcAft>
                <a:spcPct val="0"/>
              </a:spcAft>
              <a:defRPr kumimoji="1" sz="2800" b="1">
                <a:solidFill>
                  <a:schemeClr val="tx2"/>
                </a:solidFill>
                <a:latin typeface="Arial" charset="0"/>
                <a:cs typeface="Arial" charset="0"/>
              </a:defRPr>
            </a:lvl9pPr>
          </a:lstStyle>
          <a:p>
            <a:r>
              <a:rPr lang="ja-JP" altLang="en-US" b="0" dirty="0" smtClean="0"/>
              <a:t>侵入防御（</a:t>
            </a:r>
            <a:r>
              <a:rPr lang="en-US" altLang="ja-JP" b="0" dirty="0" smtClean="0"/>
              <a:t>IDS/IPS</a:t>
            </a:r>
            <a:r>
              <a:rPr lang="ja-JP" altLang="en-US" b="0" dirty="0" smtClean="0"/>
              <a:t>）</a:t>
            </a:r>
            <a:endParaRPr lang="ja-JP" altLang="en-US" b="0" dirty="0"/>
          </a:p>
        </p:txBody>
      </p:sp>
      <p:sp>
        <p:nvSpPr>
          <p:cNvPr id="16" name="正方形/長方形 27"/>
          <p:cNvSpPr/>
          <p:nvPr/>
        </p:nvSpPr>
        <p:spPr bwMode="auto">
          <a:xfrm>
            <a:off x="258763" y="910917"/>
            <a:ext cx="5606206" cy="401003"/>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8100000" scaled="1"/>
            <a:tileRec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ja-JP" altLang="en-US" sz="2000" dirty="0" smtClean="0">
                <a:ln w="18415" cmpd="sng">
                  <a:solidFill>
                    <a:srgbClr val="FFFFFF"/>
                  </a:solidFill>
                  <a:prstDash val="solid"/>
                </a:ln>
                <a:solidFill>
                  <a:srgbClr val="FFFFFF"/>
                </a:solidFill>
                <a:cs typeface="メイリオ" panose="020B0604030504040204" pitchFamily="50" charset="-128"/>
              </a:rPr>
              <a:t>侵入防御を設定する</a:t>
            </a:r>
            <a:endParaRPr lang="ja-JP" altLang="en-US" sz="2000" dirty="0">
              <a:ln w="18415" cmpd="sng">
                <a:solidFill>
                  <a:srgbClr val="FFFFFF"/>
                </a:solidFill>
                <a:prstDash val="solid"/>
              </a:ln>
              <a:solidFill>
                <a:srgbClr val="FFFFFF"/>
              </a:solidFill>
              <a:cs typeface="メイリオ" panose="020B0604030504040204" pitchFamily="50" charset="-128"/>
            </a:endParaRPr>
          </a:p>
        </p:txBody>
      </p:sp>
      <p:grpSp>
        <p:nvGrpSpPr>
          <p:cNvPr id="11" name="Group 10"/>
          <p:cNvGrpSpPr/>
          <p:nvPr/>
        </p:nvGrpSpPr>
        <p:grpSpPr>
          <a:xfrm>
            <a:off x="258775" y="1605549"/>
            <a:ext cx="3924301" cy="3711523"/>
            <a:chOff x="1414462" y="1440658"/>
            <a:chExt cx="3924301" cy="3711522"/>
          </a:xfrm>
        </p:grpSpPr>
        <p:pic>
          <p:nvPicPr>
            <p:cNvPr id="1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531"/>
            <a:stretch/>
          </p:blipFill>
          <p:spPr bwMode="auto">
            <a:xfrm>
              <a:off x="1414462" y="1489817"/>
              <a:ext cx="3924299" cy="364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角丸四角形 100"/>
            <p:cNvSpPr/>
            <p:nvPr/>
          </p:nvSpPr>
          <p:spPr bwMode="auto">
            <a:xfrm>
              <a:off x="3722905" y="4821368"/>
              <a:ext cx="1615858" cy="330812"/>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17" name="角丸四角形 100"/>
            <p:cNvSpPr/>
            <p:nvPr/>
          </p:nvSpPr>
          <p:spPr bwMode="auto">
            <a:xfrm>
              <a:off x="2560855" y="1452999"/>
              <a:ext cx="2182594" cy="330812"/>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20" name="角丸四角形 100"/>
            <p:cNvSpPr/>
            <p:nvPr/>
          </p:nvSpPr>
          <p:spPr bwMode="auto">
            <a:xfrm>
              <a:off x="2554090" y="4148574"/>
              <a:ext cx="1311695" cy="330812"/>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21" name="Oval 20"/>
            <p:cNvSpPr/>
            <p:nvPr/>
          </p:nvSpPr>
          <p:spPr>
            <a:xfrm>
              <a:off x="2228553" y="1440658"/>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rgbClr val="FFFFFF"/>
                  </a:solidFill>
                </a:rPr>
                <a:t>1</a:t>
              </a:r>
              <a:endParaRPr kumimoji="1" lang="ja-JP" altLang="en-US" sz="1600" dirty="0">
                <a:solidFill>
                  <a:srgbClr val="FFFFFF"/>
                </a:solidFill>
              </a:endParaRPr>
            </a:p>
          </p:txBody>
        </p:sp>
        <p:sp>
          <p:nvSpPr>
            <p:cNvPr id="23" name="Oval 22"/>
            <p:cNvSpPr/>
            <p:nvPr/>
          </p:nvSpPr>
          <p:spPr>
            <a:xfrm>
              <a:off x="2347875" y="4025850"/>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rgbClr val="FFFFFF"/>
                  </a:solidFill>
                </a:rPr>
                <a:t>2</a:t>
              </a:r>
              <a:endParaRPr kumimoji="1" lang="ja-JP" altLang="en-US" sz="1600" dirty="0">
                <a:solidFill>
                  <a:srgbClr val="FFFFFF"/>
                </a:solidFill>
              </a:endParaRPr>
            </a:p>
          </p:txBody>
        </p:sp>
        <p:sp>
          <p:nvSpPr>
            <p:cNvPr id="24" name="Oval 23"/>
            <p:cNvSpPr/>
            <p:nvPr/>
          </p:nvSpPr>
          <p:spPr>
            <a:xfrm>
              <a:off x="3498516" y="4688650"/>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rgbClr val="FFFFFF"/>
                  </a:solidFill>
                </a:rPr>
                <a:t>3</a:t>
              </a:r>
              <a:endParaRPr kumimoji="1" lang="ja-JP" altLang="en-US" sz="1600" dirty="0">
                <a:solidFill>
                  <a:srgbClr val="FFFFFF"/>
                </a:solidFill>
              </a:endParaRPr>
            </a:p>
          </p:txBody>
        </p:sp>
      </p:grpSp>
      <p:sp>
        <p:nvSpPr>
          <p:cNvPr id="25" name="角丸四角形吹き出し 6"/>
          <p:cNvSpPr/>
          <p:nvPr/>
        </p:nvSpPr>
        <p:spPr bwMode="auto">
          <a:xfrm>
            <a:off x="4683566" y="1541879"/>
            <a:ext cx="3924994" cy="1249135"/>
          </a:xfrm>
          <a:prstGeom prst="wedgeRoundRectCallout">
            <a:avLst>
              <a:gd name="adj1" fmla="val -81138"/>
              <a:gd name="adj2" fmla="val -27109"/>
              <a:gd name="adj3" fmla="val 16667"/>
            </a:avLst>
          </a:prstGeom>
          <a:solidFill>
            <a:srgbClr val="FFFFFF"/>
          </a:solidFill>
          <a:ln w="6350" algn="ctr">
            <a:solidFill>
              <a:srgbClr val="FF0000"/>
            </a:solidFill>
            <a:round/>
            <a:headEnd/>
            <a:tailEnd/>
          </a:ln>
        </p:spPr>
        <p:txBody>
          <a:bodyPr lIns="36000" rIns="36000" rtlCol="0" anchor="ctr"/>
          <a:lstStyle/>
          <a:p>
            <a:pPr defTabSz="914400" eaLnBrk="1" fontAlgn="auto" hangingPunct="1">
              <a:spcBef>
                <a:spcPts val="0"/>
              </a:spcBef>
              <a:spcAft>
                <a:spcPts val="0"/>
              </a:spcAft>
            </a:pPr>
            <a:r>
              <a:rPr kumimoji="1" lang="en-US" altLang="ja-JP"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Deep Security Manager</a:t>
            </a:r>
            <a:r>
              <a:rPr kumimoji="1" lang="ja-JP" altLang="en-US"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のタブを選択し、監視対象サーバ</a:t>
            </a:r>
            <a:r>
              <a:rPr kumimoji="1" lang="en-US" altLang="ja-JP"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(dsa2)</a:t>
            </a:r>
            <a:r>
              <a:rPr kumimoji="1" lang="ja-JP" altLang="en-US"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を右クリックし、「詳細」を実行する</a:t>
            </a:r>
            <a:endParaRPr kumimoji="1" lang="ja-JP" altLang="en-US" kern="0" dirty="0">
              <a:solidFill>
                <a:srgbClr val="4D4D4F"/>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50623259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txBox="1">
            <a:spLocks/>
          </p:cNvSpPr>
          <p:nvPr/>
        </p:nvSpPr>
        <p:spPr bwMode="auto">
          <a:xfrm>
            <a:off x="4386263" y="6473834"/>
            <a:ext cx="463550"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1pPr>
            <a:lvl2pPr marL="742950" indent="-28575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2pPr>
            <a:lvl3pPr marL="11430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3pPr>
            <a:lvl4pPr marL="16002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4pPr>
            <a:lvl5pPr marL="20574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5pPr>
            <a:lvl6pPr marL="25146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6pPr>
            <a:lvl7pPr marL="29718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7pPr>
            <a:lvl8pPr marL="34290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8pPr>
            <a:lvl9pPr marL="38862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9pPr>
          </a:lstStyle>
          <a:p>
            <a:pPr eaLnBrk="1" hangingPunct="1">
              <a:defRPr/>
            </a:pPr>
            <a:fld id="{FD689406-AB03-4497-82AB-D02B400C13DB}" type="slidenum">
              <a:rPr lang="en-US" altLang="ja-JP" sz="1200" smtClean="0">
                <a:solidFill>
                  <a:srgbClr val="767779"/>
                </a:solidFill>
              </a:rPr>
              <a:pPr eaLnBrk="1" hangingPunct="1">
                <a:defRPr/>
              </a:pPr>
              <a:t>108</a:t>
            </a:fld>
            <a:endParaRPr lang="en-US" altLang="ja-JP" sz="1200" smtClean="0">
              <a:solidFill>
                <a:srgbClr val="767779"/>
              </a:solidFill>
            </a:endParaRPr>
          </a:p>
        </p:txBody>
      </p:sp>
      <p:sp>
        <p:nvSpPr>
          <p:cNvPr id="13" name="テキスト ボックス 4"/>
          <p:cNvSpPr txBox="1"/>
          <p:nvPr/>
        </p:nvSpPr>
        <p:spPr>
          <a:xfrm>
            <a:off x="1520687" y="6380923"/>
            <a:ext cx="3498574" cy="369332"/>
          </a:xfrm>
          <a:prstGeom prst="rect">
            <a:avLst/>
          </a:prstGeom>
          <a:noFill/>
        </p:spPr>
        <p:txBody>
          <a:bodyPr wrap="square" rtlCol="0">
            <a:spAutoFit/>
          </a:bodyPr>
          <a:lstStyle/>
          <a:p>
            <a:pPr defTabSz="914400" eaLnBrk="1" hangingPunct="1"/>
            <a:endParaRPr kumimoji="1" lang="ja-JP" altLang="en-US" dirty="0">
              <a:solidFill>
                <a:srgbClr val="636466"/>
              </a:solidFill>
              <a:latin typeface="Arial" charset="0"/>
              <a:ea typeface="ＭＳ Ｐゴシック" pitchFamily="50" charset="-128"/>
              <a:cs typeface="Arial"/>
            </a:endParaRPr>
          </a:p>
        </p:txBody>
      </p:sp>
      <p:sp>
        <p:nvSpPr>
          <p:cNvPr id="18" name="角丸四角形 7"/>
          <p:cNvSpPr/>
          <p:nvPr/>
        </p:nvSpPr>
        <p:spPr>
          <a:xfrm>
            <a:off x="7786503" y="-39737"/>
            <a:ext cx="1402979" cy="703188"/>
          </a:xfrm>
          <a:prstGeom prst="roundRect">
            <a:avLst>
              <a:gd name="adj" fmla="val 33217"/>
            </a:avLst>
          </a:prstGeom>
          <a:solidFill>
            <a:srgbClr val="EAEAEA"/>
          </a:solidFill>
          <a:ln w="3810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wrap="none" lIns="108000" tIns="36000" rIns="108000" bIns="72000" rtlCol="0" anchor="ctr" anchorCtr="0">
            <a:spAutoFit/>
          </a:bodyPr>
          <a:lstStyle/>
          <a:p>
            <a:pPr algn="ctr" defTabSz="914400" eaLnBrk="1" fontAlgn="auto" hangingPunct="1">
              <a:lnSpc>
                <a:spcPct val="150000"/>
              </a:lnSpc>
              <a:spcBef>
                <a:spcPts val="0"/>
              </a:spcBef>
              <a:spcAft>
                <a:spcPts val="0"/>
              </a:spcAft>
            </a:pPr>
            <a:r>
              <a:rPr kumimoji="1" lang="ja-JP" altLang="en-US"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ハンズオン</a:t>
            </a:r>
            <a:endParaRPr kumimoji="1" lang="en-US" altLang="ja-JP"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0" name="タイトル 3"/>
          <p:cNvSpPr txBox="1">
            <a:spLocks/>
          </p:cNvSpPr>
          <p:nvPr/>
        </p:nvSpPr>
        <p:spPr bwMode="auto">
          <a:xfrm>
            <a:off x="258763" y="136010"/>
            <a:ext cx="67183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defTabSz="914400" eaLnBrk="1" hangingPunct="1">
              <a:lnSpc>
                <a:spcPct val="90000"/>
              </a:lnSpc>
              <a:defRPr kumimoji="1" sz="3200" b="1" kern="0">
                <a:solidFill>
                  <a:srgbClr val="ED1C24"/>
                </a:solidFill>
                <a:latin typeface="Meiryo UI" pitchFamily="50" charset="-128"/>
                <a:ea typeface="Meiryo UI" pitchFamily="50" charset="-128"/>
                <a:cs typeface="Meiryo UI" pitchFamily="50" charset="-128"/>
              </a:defRPr>
            </a:lvl1pPr>
            <a:lvl2pPr>
              <a:lnSpc>
                <a:spcPct val="90000"/>
              </a:lnSpc>
              <a:defRPr kumimoji="1" sz="3200" b="1">
                <a:solidFill>
                  <a:schemeClr val="tx2"/>
                </a:solidFill>
                <a:latin typeface="Meiryo UI" pitchFamily="50" charset="-128"/>
                <a:ea typeface="Meiryo UI" pitchFamily="50" charset="-128"/>
                <a:cs typeface="Meiryo UI" pitchFamily="50" charset="-128"/>
              </a:defRPr>
            </a:lvl2pPr>
            <a:lvl3pPr>
              <a:lnSpc>
                <a:spcPct val="90000"/>
              </a:lnSpc>
              <a:defRPr kumimoji="1" sz="3200" b="1">
                <a:solidFill>
                  <a:schemeClr val="tx2"/>
                </a:solidFill>
                <a:latin typeface="Meiryo UI" pitchFamily="50" charset="-128"/>
                <a:ea typeface="Meiryo UI" pitchFamily="50" charset="-128"/>
                <a:cs typeface="Meiryo UI" pitchFamily="50" charset="-128"/>
              </a:defRPr>
            </a:lvl3pPr>
            <a:lvl4pPr>
              <a:lnSpc>
                <a:spcPct val="90000"/>
              </a:lnSpc>
              <a:defRPr kumimoji="1" sz="3200" b="1">
                <a:solidFill>
                  <a:schemeClr val="tx2"/>
                </a:solidFill>
                <a:latin typeface="Meiryo UI" pitchFamily="50" charset="-128"/>
                <a:ea typeface="Meiryo UI" pitchFamily="50" charset="-128"/>
                <a:cs typeface="Meiryo UI" pitchFamily="50" charset="-128"/>
              </a:defRPr>
            </a:lvl4pPr>
            <a:lvl5pPr>
              <a:lnSpc>
                <a:spcPct val="90000"/>
              </a:lnSpc>
              <a:defRPr kumimoji="1" sz="3200" b="1">
                <a:solidFill>
                  <a:schemeClr val="tx2"/>
                </a:solidFill>
                <a:latin typeface="Meiryo UI" pitchFamily="50" charset="-128"/>
                <a:ea typeface="Meiryo UI" pitchFamily="50" charset="-128"/>
                <a:cs typeface="Meiryo UI" pitchFamily="50" charset="-128"/>
              </a:defRPr>
            </a:lvl5pPr>
            <a:lvl6pPr marL="457200" fontAlgn="base">
              <a:lnSpc>
                <a:spcPct val="90000"/>
              </a:lnSpc>
              <a:spcBef>
                <a:spcPct val="0"/>
              </a:spcBef>
              <a:spcAft>
                <a:spcPct val="0"/>
              </a:spcAft>
              <a:defRPr kumimoji="1" sz="2800" b="1">
                <a:solidFill>
                  <a:schemeClr val="tx2"/>
                </a:solidFill>
                <a:latin typeface="Arial" charset="0"/>
                <a:cs typeface="Arial" charset="0"/>
              </a:defRPr>
            </a:lvl6pPr>
            <a:lvl7pPr marL="914400" fontAlgn="base">
              <a:lnSpc>
                <a:spcPct val="90000"/>
              </a:lnSpc>
              <a:spcBef>
                <a:spcPct val="0"/>
              </a:spcBef>
              <a:spcAft>
                <a:spcPct val="0"/>
              </a:spcAft>
              <a:defRPr kumimoji="1" sz="2800" b="1">
                <a:solidFill>
                  <a:schemeClr val="tx2"/>
                </a:solidFill>
                <a:latin typeface="Arial" charset="0"/>
                <a:cs typeface="Arial" charset="0"/>
              </a:defRPr>
            </a:lvl7pPr>
            <a:lvl8pPr marL="1371600" fontAlgn="base">
              <a:lnSpc>
                <a:spcPct val="90000"/>
              </a:lnSpc>
              <a:spcBef>
                <a:spcPct val="0"/>
              </a:spcBef>
              <a:spcAft>
                <a:spcPct val="0"/>
              </a:spcAft>
              <a:defRPr kumimoji="1" sz="2800" b="1">
                <a:solidFill>
                  <a:schemeClr val="tx2"/>
                </a:solidFill>
                <a:latin typeface="Arial" charset="0"/>
                <a:cs typeface="Arial" charset="0"/>
              </a:defRPr>
            </a:lvl8pPr>
            <a:lvl9pPr marL="1828800" fontAlgn="base">
              <a:lnSpc>
                <a:spcPct val="90000"/>
              </a:lnSpc>
              <a:spcBef>
                <a:spcPct val="0"/>
              </a:spcBef>
              <a:spcAft>
                <a:spcPct val="0"/>
              </a:spcAft>
              <a:defRPr kumimoji="1" sz="2800" b="1">
                <a:solidFill>
                  <a:schemeClr val="tx2"/>
                </a:solidFill>
                <a:latin typeface="Arial" charset="0"/>
                <a:cs typeface="Arial" charset="0"/>
              </a:defRPr>
            </a:lvl9pPr>
          </a:lstStyle>
          <a:p>
            <a:r>
              <a:rPr lang="ja-JP" altLang="en-US" b="0" dirty="0" smtClean="0"/>
              <a:t>侵入防御（</a:t>
            </a:r>
            <a:r>
              <a:rPr lang="en-US" altLang="ja-JP" b="0" dirty="0" smtClean="0"/>
              <a:t>IDS/IPS</a:t>
            </a:r>
            <a:r>
              <a:rPr lang="ja-JP" altLang="en-US" b="0" dirty="0" smtClean="0"/>
              <a:t>）</a:t>
            </a:r>
            <a:endParaRPr lang="ja-JP" altLang="en-US" b="0" dirty="0"/>
          </a:p>
        </p:txBody>
      </p:sp>
      <p:sp>
        <p:nvSpPr>
          <p:cNvPr id="23" name="正方形/長方形 27"/>
          <p:cNvSpPr/>
          <p:nvPr/>
        </p:nvSpPr>
        <p:spPr bwMode="auto">
          <a:xfrm>
            <a:off x="258763" y="780397"/>
            <a:ext cx="5606206" cy="401003"/>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8100000" scaled="1"/>
            <a:tileRec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ja-JP" altLang="en-US" sz="2000" dirty="0" smtClean="0">
                <a:ln w="18415" cmpd="sng">
                  <a:solidFill>
                    <a:srgbClr val="FFFFFF"/>
                  </a:solidFill>
                  <a:prstDash val="solid"/>
                </a:ln>
                <a:solidFill>
                  <a:srgbClr val="FFFFFF"/>
                </a:solidFill>
                <a:cs typeface="メイリオ" panose="020B0604030504040204" pitchFamily="50" charset="-128"/>
              </a:rPr>
              <a:t>侵入防御を設定する</a:t>
            </a:r>
            <a:endParaRPr lang="ja-JP" altLang="en-US" sz="2000" dirty="0">
              <a:ln w="18415" cmpd="sng">
                <a:solidFill>
                  <a:srgbClr val="FFFFFF"/>
                </a:solidFill>
                <a:prstDash val="solid"/>
              </a:ln>
              <a:solidFill>
                <a:srgbClr val="FFFFFF"/>
              </a:solidFill>
              <a:cs typeface="メイリオ" panose="020B0604030504040204" pitchFamily="50" charset="-128"/>
            </a:endParaRPr>
          </a:p>
        </p:txBody>
      </p:sp>
      <p:pic>
        <p:nvPicPr>
          <p:cNvPr id="2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689" y="1332198"/>
            <a:ext cx="4039050" cy="244143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角丸四角形 100"/>
          <p:cNvSpPr/>
          <p:nvPr/>
        </p:nvSpPr>
        <p:spPr bwMode="auto">
          <a:xfrm>
            <a:off x="194024" y="2350372"/>
            <a:ext cx="1215676" cy="249961"/>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21" name="Oval 20"/>
          <p:cNvSpPr/>
          <p:nvPr/>
        </p:nvSpPr>
        <p:spPr>
          <a:xfrm>
            <a:off x="-8660" y="2194911"/>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rgbClr val="FFFFFF"/>
                </a:solidFill>
              </a:rPr>
              <a:t>1</a:t>
            </a:r>
            <a:endParaRPr kumimoji="1" lang="ja-JP" altLang="en-US" sz="1600" dirty="0">
              <a:solidFill>
                <a:srgbClr val="FFFFFF"/>
              </a:solidFill>
            </a:endParaRPr>
          </a:p>
        </p:txBody>
      </p:sp>
      <p:sp>
        <p:nvSpPr>
          <p:cNvPr id="22" name="角丸四角形 100"/>
          <p:cNvSpPr/>
          <p:nvPr/>
        </p:nvSpPr>
        <p:spPr bwMode="auto">
          <a:xfrm>
            <a:off x="1546590" y="3025509"/>
            <a:ext cx="960612" cy="290512"/>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26" name="Oval 25"/>
          <p:cNvSpPr/>
          <p:nvPr/>
        </p:nvSpPr>
        <p:spPr>
          <a:xfrm>
            <a:off x="1409712" y="2876447"/>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rgbClr val="FFFFFF"/>
                </a:solidFill>
              </a:rPr>
              <a:t>2</a:t>
            </a:r>
            <a:endParaRPr kumimoji="1" lang="ja-JP" altLang="en-US" sz="1600" dirty="0">
              <a:solidFill>
                <a:srgbClr val="FFFFFF"/>
              </a:solidFill>
            </a:endParaRPr>
          </a:p>
        </p:txBody>
      </p:sp>
      <p:grpSp>
        <p:nvGrpSpPr>
          <p:cNvPr id="35" name="Group 34"/>
          <p:cNvGrpSpPr/>
          <p:nvPr/>
        </p:nvGrpSpPr>
        <p:grpSpPr>
          <a:xfrm>
            <a:off x="174981" y="4058972"/>
            <a:ext cx="7247509" cy="2201435"/>
            <a:chOff x="-668382" y="457763"/>
            <a:chExt cx="7813793" cy="2463372"/>
          </a:xfrm>
        </p:grpSpPr>
        <p:pic>
          <p:nvPicPr>
            <p:cNvPr id="3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55869"/>
            <a:stretch/>
          </p:blipFill>
          <p:spPr bwMode="auto">
            <a:xfrm>
              <a:off x="-667890" y="457763"/>
              <a:ext cx="7810500" cy="234978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382" y="2397260"/>
              <a:ext cx="7813793" cy="5238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8" name="角丸四角形 100"/>
          <p:cNvSpPr/>
          <p:nvPr/>
        </p:nvSpPr>
        <p:spPr bwMode="auto">
          <a:xfrm>
            <a:off x="6460858" y="5877973"/>
            <a:ext cx="930542" cy="296699"/>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39" name="Oval 38"/>
          <p:cNvSpPr/>
          <p:nvPr/>
        </p:nvSpPr>
        <p:spPr>
          <a:xfrm>
            <a:off x="6277235" y="5738767"/>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rgbClr val="FFFFFF"/>
                </a:solidFill>
              </a:rPr>
              <a:t>5</a:t>
            </a:r>
            <a:endParaRPr kumimoji="1" lang="ja-JP" altLang="en-US" sz="1600" dirty="0">
              <a:solidFill>
                <a:srgbClr val="FFFFFF"/>
              </a:solidFill>
            </a:endParaRPr>
          </a:p>
        </p:txBody>
      </p:sp>
      <p:sp>
        <p:nvSpPr>
          <p:cNvPr id="40" name="角丸四角形 100"/>
          <p:cNvSpPr/>
          <p:nvPr/>
        </p:nvSpPr>
        <p:spPr bwMode="auto">
          <a:xfrm>
            <a:off x="291721" y="5180811"/>
            <a:ext cx="1485248" cy="290512"/>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41" name="Oval 40"/>
          <p:cNvSpPr/>
          <p:nvPr/>
        </p:nvSpPr>
        <p:spPr>
          <a:xfrm>
            <a:off x="108098" y="5027943"/>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rgbClr val="FFFFFF"/>
                </a:solidFill>
              </a:rPr>
              <a:t>4</a:t>
            </a:r>
            <a:endParaRPr kumimoji="1" lang="ja-JP" altLang="en-US" sz="1600" dirty="0">
              <a:solidFill>
                <a:srgbClr val="FFFFFF"/>
              </a:solidFill>
            </a:endParaRPr>
          </a:p>
        </p:txBody>
      </p:sp>
      <p:sp>
        <p:nvSpPr>
          <p:cNvPr id="42" name="角丸四角形 100"/>
          <p:cNvSpPr/>
          <p:nvPr/>
        </p:nvSpPr>
        <p:spPr bwMode="auto">
          <a:xfrm>
            <a:off x="5770801" y="4052269"/>
            <a:ext cx="1092693" cy="296699"/>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43" name="Oval 42"/>
          <p:cNvSpPr/>
          <p:nvPr/>
        </p:nvSpPr>
        <p:spPr>
          <a:xfrm>
            <a:off x="5587166" y="3863607"/>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rgbClr val="FFFFFF"/>
                </a:solidFill>
              </a:rPr>
              <a:t>3</a:t>
            </a:r>
            <a:endParaRPr kumimoji="1" lang="ja-JP" altLang="en-US" sz="1600" dirty="0">
              <a:solidFill>
                <a:srgbClr val="FFFFFF"/>
              </a:solidFill>
            </a:endParaRPr>
          </a:p>
        </p:txBody>
      </p:sp>
      <p:pic>
        <p:nvPicPr>
          <p:cNvPr id="4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2795" y="1740417"/>
            <a:ext cx="3625186" cy="141050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角丸四角形吹き出し 6"/>
          <p:cNvSpPr/>
          <p:nvPr/>
        </p:nvSpPr>
        <p:spPr bwMode="auto">
          <a:xfrm>
            <a:off x="4862807" y="4643384"/>
            <a:ext cx="2512549" cy="682683"/>
          </a:xfrm>
          <a:prstGeom prst="wedgeRoundRectCallout">
            <a:avLst>
              <a:gd name="adj1" fmla="val -2958"/>
              <a:gd name="adj2" fmla="val -96600"/>
              <a:gd name="adj3" fmla="val 16667"/>
            </a:avLst>
          </a:prstGeom>
          <a:solidFill>
            <a:srgbClr val="FFFFFF"/>
          </a:solidFill>
          <a:ln w="6350" algn="ctr">
            <a:solidFill>
              <a:srgbClr val="FF0000"/>
            </a:solidFill>
            <a:round/>
            <a:headEnd/>
            <a:tailEnd/>
          </a:ln>
        </p:spPr>
        <p:txBody>
          <a:bodyPr lIns="36000" rIns="36000" rtlCol="0" anchor="ctr"/>
          <a:lstStyle/>
          <a:p>
            <a:pPr defTabSz="914400" eaLnBrk="1" fontAlgn="auto" hangingPunct="1">
              <a:spcBef>
                <a:spcPts val="0"/>
              </a:spcBef>
              <a:spcAft>
                <a:spcPts val="0"/>
              </a:spcAft>
            </a:pPr>
            <a:r>
              <a:rPr kumimoji="1" lang="ja-JP" altLang="en-US" sz="13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今回割り当てるルールを入力し、「</a:t>
            </a:r>
            <a:r>
              <a:rPr kumimoji="1" lang="en-US" altLang="ja-JP" sz="13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Enter</a:t>
            </a:r>
            <a:r>
              <a:rPr kumimoji="1" lang="ja-JP" altLang="en-US" sz="13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」を押下してください</a:t>
            </a:r>
            <a:endParaRPr kumimoji="1" lang="ja-JP" altLang="en-US" sz="1300" kern="0" dirty="0">
              <a:solidFill>
                <a:srgbClr val="4D4D4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角丸四角形吹き出し 6"/>
          <p:cNvSpPr/>
          <p:nvPr/>
        </p:nvSpPr>
        <p:spPr bwMode="auto">
          <a:xfrm>
            <a:off x="174979" y="5817553"/>
            <a:ext cx="2512549" cy="563371"/>
          </a:xfrm>
          <a:prstGeom prst="wedgeRoundRectCallout">
            <a:avLst>
              <a:gd name="adj1" fmla="val -30253"/>
              <a:gd name="adj2" fmla="val -124669"/>
              <a:gd name="adj3" fmla="val 16667"/>
            </a:avLst>
          </a:prstGeom>
          <a:solidFill>
            <a:srgbClr val="FFFFFF"/>
          </a:solidFill>
          <a:ln w="6350" algn="ctr">
            <a:solidFill>
              <a:srgbClr val="FF0000"/>
            </a:solidFill>
            <a:round/>
            <a:headEnd/>
            <a:tailEnd/>
          </a:ln>
        </p:spPr>
        <p:txBody>
          <a:bodyPr lIns="36000" rIns="36000" rtlCol="0" anchor="ctr"/>
          <a:lstStyle/>
          <a:p>
            <a:pPr defTabSz="914400" eaLnBrk="1" fontAlgn="auto" hangingPunct="1">
              <a:spcBef>
                <a:spcPts val="0"/>
              </a:spcBef>
              <a:spcAft>
                <a:spcPts val="0"/>
              </a:spcAft>
            </a:pPr>
            <a:r>
              <a:rPr kumimoji="1" lang="en-US" altLang="ja-JP" sz="13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Shell Shock</a:t>
            </a:r>
            <a:r>
              <a:rPr kumimoji="1" lang="ja-JP" altLang="en-US" sz="13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用ルールのチェックをつけてください</a:t>
            </a:r>
            <a:endParaRPr kumimoji="1" lang="ja-JP" altLang="en-US" sz="1300" kern="0" dirty="0">
              <a:solidFill>
                <a:srgbClr val="4D4D4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角丸四角形吹き出し 6"/>
          <p:cNvSpPr/>
          <p:nvPr/>
        </p:nvSpPr>
        <p:spPr bwMode="auto">
          <a:xfrm>
            <a:off x="6166221" y="1067561"/>
            <a:ext cx="2512549" cy="682683"/>
          </a:xfrm>
          <a:prstGeom prst="wedgeRoundRectCallout">
            <a:avLst>
              <a:gd name="adj1" fmla="val 7657"/>
              <a:gd name="adj2" fmla="val 195003"/>
              <a:gd name="adj3" fmla="val 16667"/>
            </a:avLst>
          </a:prstGeom>
          <a:solidFill>
            <a:srgbClr val="FFFFFF"/>
          </a:solidFill>
          <a:ln w="6350" algn="ctr">
            <a:solidFill>
              <a:srgbClr val="FF0000"/>
            </a:solidFill>
            <a:round/>
            <a:headEnd/>
            <a:tailEnd/>
          </a:ln>
        </p:spPr>
        <p:txBody>
          <a:bodyPr lIns="36000" rIns="36000" rtlCol="0" anchor="ctr"/>
          <a:lstStyle/>
          <a:p>
            <a:pPr defTabSz="914400" eaLnBrk="1" fontAlgn="auto" hangingPunct="1">
              <a:spcBef>
                <a:spcPts val="0"/>
              </a:spcBef>
              <a:spcAft>
                <a:spcPts val="0"/>
              </a:spcAft>
            </a:pPr>
            <a:r>
              <a:rPr kumimoji="1" lang="ja-JP" altLang="en-US" sz="13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依存関係に関するポップアップが出るので、「</a:t>
            </a:r>
            <a:r>
              <a:rPr kumimoji="1" lang="en-US" altLang="ja-JP" sz="13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OK</a:t>
            </a:r>
            <a:r>
              <a:rPr kumimoji="1" lang="ja-JP" altLang="en-US" sz="13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」を押下してください</a:t>
            </a:r>
            <a:endParaRPr kumimoji="1" lang="ja-JP" altLang="en-US" sz="1300" kern="0" dirty="0">
              <a:solidFill>
                <a:srgbClr val="4D4D4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7" name="角丸四角形 100"/>
          <p:cNvSpPr/>
          <p:nvPr/>
        </p:nvSpPr>
        <p:spPr bwMode="auto">
          <a:xfrm>
            <a:off x="7277104" y="2774957"/>
            <a:ext cx="563515" cy="286840"/>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48" name="Oval 47"/>
          <p:cNvSpPr/>
          <p:nvPr/>
        </p:nvSpPr>
        <p:spPr>
          <a:xfrm>
            <a:off x="6959472" y="2625895"/>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rgbClr val="FFFFFF"/>
                </a:solidFill>
              </a:rPr>
              <a:t>6</a:t>
            </a:r>
            <a:endParaRPr kumimoji="1" lang="ja-JP" altLang="en-US" sz="1600" dirty="0">
              <a:solidFill>
                <a:srgbClr val="FFFFFF"/>
              </a:solidFill>
            </a:endParaRPr>
          </a:p>
        </p:txBody>
      </p:sp>
      <p:sp>
        <p:nvSpPr>
          <p:cNvPr id="49" name="Striped Right Arrow 48"/>
          <p:cNvSpPr/>
          <p:nvPr/>
        </p:nvSpPr>
        <p:spPr>
          <a:xfrm rot="18379501">
            <a:off x="4478988" y="3280665"/>
            <a:ext cx="900159" cy="644603"/>
          </a:xfrm>
          <a:prstGeom prst="stripedRightArrow">
            <a:avLst/>
          </a:prstGeom>
          <a:solidFill>
            <a:srgbClr val="FFC000"/>
          </a:solidFill>
        </p:spPr>
        <p:style>
          <a:lnRef idx="1">
            <a:schemeClr val="accent1"/>
          </a:lnRef>
          <a:fillRef idx="2">
            <a:schemeClr val="accent1"/>
          </a:fillRef>
          <a:effectRef idx="1">
            <a:schemeClr val="accent1"/>
          </a:effectRef>
          <a:fontRef idx="minor">
            <a:schemeClr val="dk1"/>
          </a:fontRef>
        </p:style>
        <p:txBody>
          <a:bodyPr wrap="square" tIns="72000" bIns="36000" rtlCol="0" anchor="ctr">
            <a:spAutoFit/>
          </a:bodyPr>
          <a:lstStyle/>
          <a:p>
            <a:pPr algn="ctr"/>
            <a:endPar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50" name="Striped Right Arrow 49"/>
          <p:cNvSpPr/>
          <p:nvPr/>
        </p:nvSpPr>
        <p:spPr>
          <a:xfrm rot="5400000">
            <a:off x="715238" y="3631143"/>
            <a:ext cx="792288" cy="644603"/>
          </a:xfrm>
          <a:prstGeom prst="stripedRightArrow">
            <a:avLst/>
          </a:prstGeom>
          <a:solidFill>
            <a:srgbClr val="FFC000"/>
          </a:solidFill>
        </p:spPr>
        <p:style>
          <a:lnRef idx="1">
            <a:schemeClr val="accent1"/>
          </a:lnRef>
          <a:fillRef idx="2">
            <a:schemeClr val="accent1"/>
          </a:fillRef>
          <a:effectRef idx="1">
            <a:schemeClr val="accent1"/>
          </a:effectRef>
          <a:fontRef idx="minor">
            <a:schemeClr val="dk1"/>
          </a:fontRef>
        </p:style>
        <p:txBody>
          <a:bodyPr wrap="square" tIns="72000" bIns="36000" rtlCol="0" anchor="ctr">
            <a:spAutoFit/>
          </a:bodyPr>
          <a:lstStyle/>
          <a:p>
            <a:pPr algn="ctr"/>
            <a:endPar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423952773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txBox="1">
            <a:spLocks/>
          </p:cNvSpPr>
          <p:nvPr/>
        </p:nvSpPr>
        <p:spPr bwMode="auto">
          <a:xfrm>
            <a:off x="4386263" y="6473834"/>
            <a:ext cx="463550"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1pPr>
            <a:lvl2pPr marL="742950" indent="-28575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2pPr>
            <a:lvl3pPr marL="11430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3pPr>
            <a:lvl4pPr marL="16002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4pPr>
            <a:lvl5pPr marL="20574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5pPr>
            <a:lvl6pPr marL="25146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6pPr>
            <a:lvl7pPr marL="29718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7pPr>
            <a:lvl8pPr marL="34290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8pPr>
            <a:lvl9pPr marL="38862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9pPr>
          </a:lstStyle>
          <a:p>
            <a:pPr eaLnBrk="1" hangingPunct="1">
              <a:defRPr/>
            </a:pPr>
            <a:fld id="{FD689406-AB03-4497-82AB-D02B400C13DB}" type="slidenum">
              <a:rPr lang="en-US" altLang="ja-JP" sz="1200" smtClean="0">
                <a:solidFill>
                  <a:srgbClr val="767779"/>
                </a:solidFill>
              </a:rPr>
              <a:pPr eaLnBrk="1" hangingPunct="1">
                <a:defRPr/>
              </a:pPr>
              <a:t>109</a:t>
            </a:fld>
            <a:endParaRPr lang="en-US" altLang="ja-JP" sz="1200" smtClean="0">
              <a:solidFill>
                <a:srgbClr val="767779"/>
              </a:solidFill>
            </a:endParaRPr>
          </a:p>
        </p:txBody>
      </p:sp>
      <p:sp>
        <p:nvSpPr>
          <p:cNvPr id="13" name="テキスト ボックス 4"/>
          <p:cNvSpPr txBox="1"/>
          <p:nvPr/>
        </p:nvSpPr>
        <p:spPr>
          <a:xfrm>
            <a:off x="1520687" y="6380923"/>
            <a:ext cx="3498574" cy="369332"/>
          </a:xfrm>
          <a:prstGeom prst="rect">
            <a:avLst/>
          </a:prstGeom>
          <a:noFill/>
        </p:spPr>
        <p:txBody>
          <a:bodyPr wrap="square" rtlCol="0">
            <a:spAutoFit/>
          </a:bodyPr>
          <a:lstStyle/>
          <a:p>
            <a:pPr defTabSz="914400" eaLnBrk="1" hangingPunct="1"/>
            <a:endParaRPr kumimoji="1" lang="ja-JP" altLang="en-US" dirty="0">
              <a:solidFill>
                <a:srgbClr val="636466"/>
              </a:solidFill>
              <a:latin typeface="Arial" charset="0"/>
              <a:ea typeface="ＭＳ Ｐゴシック" pitchFamily="50" charset="-128"/>
              <a:cs typeface="Arial"/>
            </a:endParaRPr>
          </a:p>
        </p:txBody>
      </p:sp>
      <p:sp>
        <p:nvSpPr>
          <p:cNvPr id="18" name="角丸四角形 7"/>
          <p:cNvSpPr/>
          <p:nvPr/>
        </p:nvSpPr>
        <p:spPr>
          <a:xfrm>
            <a:off x="7786503" y="-39737"/>
            <a:ext cx="1402979" cy="703188"/>
          </a:xfrm>
          <a:prstGeom prst="roundRect">
            <a:avLst>
              <a:gd name="adj" fmla="val 33217"/>
            </a:avLst>
          </a:prstGeom>
          <a:solidFill>
            <a:srgbClr val="EAEAEA"/>
          </a:solidFill>
          <a:ln w="3810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wrap="none" lIns="108000" tIns="36000" rIns="108000" bIns="72000" rtlCol="0" anchor="ctr" anchorCtr="0">
            <a:spAutoFit/>
          </a:bodyPr>
          <a:lstStyle/>
          <a:p>
            <a:pPr algn="ctr" defTabSz="914400" eaLnBrk="1" fontAlgn="auto" hangingPunct="1">
              <a:lnSpc>
                <a:spcPct val="150000"/>
              </a:lnSpc>
              <a:spcBef>
                <a:spcPts val="0"/>
              </a:spcBef>
              <a:spcAft>
                <a:spcPts val="0"/>
              </a:spcAft>
            </a:pPr>
            <a:r>
              <a:rPr kumimoji="1" lang="ja-JP" altLang="en-US"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ハンズオン</a:t>
            </a:r>
            <a:endParaRPr kumimoji="1" lang="en-US" altLang="ja-JP"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0" name="タイトル 3"/>
          <p:cNvSpPr txBox="1">
            <a:spLocks/>
          </p:cNvSpPr>
          <p:nvPr/>
        </p:nvSpPr>
        <p:spPr bwMode="auto">
          <a:xfrm>
            <a:off x="258763" y="266531"/>
            <a:ext cx="67183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defTabSz="914400" eaLnBrk="1" hangingPunct="1">
              <a:lnSpc>
                <a:spcPct val="90000"/>
              </a:lnSpc>
              <a:defRPr kumimoji="1" sz="3200" b="1" kern="0">
                <a:solidFill>
                  <a:srgbClr val="ED1C24"/>
                </a:solidFill>
                <a:latin typeface="Meiryo UI" pitchFamily="50" charset="-128"/>
                <a:ea typeface="Meiryo UI" pitchFamily="50" charset="-128"/>
                <a:cs typeface="Meiryo UI" pitchFamily="50" charset="-128"/>
              </a:defRPr>
            </a:lvl1pPr>
            <a:lvl2pPr>
              <a:lnSpc>
                <a:spcPct val="90000"/>
              </a:lnSpc>
              <a:defRPr kumimoji="1" sz="3200" b="1">
                <a:solidFill>
                  <a:schemeClr val="tx2"/>
                </a:solidFill>
                <a:latin typeface="Meiryo UI" pitchFamily="50" charset="-128"/>
                <a:ea typeface="Meiryo UI" pitchFamily="50" charset="-128"/>
                <a:cs typeface="Meiryo UI" pitchFamily="50" charset="-128"/>
              </a:defRPr>
            </a:lvl2pPr>
            <a:lvl3pPr>
              <a:lnSpc>
                <a:spcPct val="90000"/>
              </a:lnSpc>
              <a:defRPr kumimoji="1" sz="3200" b="1">
                <a:solidFill>
                  <a:schemeClr val="tx2"/>
                </a:solidFill>
                <a:latin typeface="Meiryo UI" pitchFamily="50" charset="-128"/>
                <a:ea typeface="Meiryo UI" pitchFamily="50" charset="-128"/>
                <a:cs typeface="Meiryo UI" pitchFamily="50" charset="-128"/>
              </a:defRPr>
            </a:lvl3pPr>
            <a:lvl4pPr>
              <a:lnSpc>
                <a:spcPct val="90000"/>
              </a:lnSpc>
              <a:defRPr kumimoji="1" sz="3200" b="1">
                <a:solidFill>
                  <a:schemeClr val="tx2"/>
                </a:solidFill>
                <a:latin typeface="Meiryo UI" pitchFamily="50" charset="-128"/>
                <a:ea typeface="Meiryo UI" pitchFamily="50" charset="-128"/>
                <a:cs typeface="Meiryo UI" pitchFamily="50" charset="-128"/>
              </a:defRPr>
            </a:lvl4pPr>
            <a:lvl5pPr>
              <a:lnSpc>
                <a:spcPct val="90000"/>
              </a:lnSpc>
              <a:defRPr kumimoji="1" sz="3200" b="1">
                <a:solidFill>
                  <a:schemeClr val="tx2"/>
                </a:solidFill>
                <a:latin typeface="Meiryo UI" pitchFamily="50" charset="-128"/>
                <a:ea typeface="Meiryo UI" pitchFamily="50" charset="-128"/>
                <a:cs typeface="Meiryo UI" pitchFamily="50" charset="-128"/>
              </a:defRPr>
            </a:lvl5pPr>
            <a:lvl6pPr marL="457200" fontAlgn="base">
              <a:lnSpc>
                <a:spcPct val="90000"/>
              </a:lnSpc>
              <a:spcBef>
                <a:spcPct val="0"/>
              </a:spcBef>
              <a:spcAft>
                <a:spcPct val="0"/>
              </a:spcAft>
              <a:defRPr kumimoji="1" sz="2800" b="1">
                <a:solidFill>
                  <a:schemeClr val="tx2"/>
                </a:solidFill>
                <a:latin typeface="Arial" charset="0"/>
                <a:cs typeface="Arial" charset="0"/>
              </a:defRPr>
            </a:lvl6pPr>
            <a:lvl7pPr marL="914400" fontAlgn="base">
              <a:lnSpc>
                <a:spcPct val="90000"/>
              </a:lnSpc>
              <a:spcBef>
                <a:spcPct val="0"/>
              </a:spcBef>
              <a:spcAft>
                <a:spcPct val="0"/>
              </a:spcAft>
              <a:defRPr kumimoji="1" sz="2800" b="1">
                <a:solidFill>
                  <a:schemeClr val="tx2"/>
                </a:solidFill>
                <a:latin typeface="Arial" charset="0"/>
                <a:cs typeface="Arial" charset="0"/>
              </a:defRPr>
            </a:lvl7pPr>
            <a:lvl8pPr marL="1371600" fontAlgn="base">
              <a:lnSpc>
                <a:spcPct val="90000"/>
              </a:lnSpc>
              <a:spcBef>
                <a:spcPct val="0"/>
              </a:spcBef>
              <a:spcAft>
                <a:spcPct val="0"/>
              </a:spcAft>
              <a:defRPr kumimoji="1" sz="2800" b="1">
                <a:solidFill>
                  <a:schemeClr val="tx2"/>
                </a:solidFill>
                <a:latin typeface="Arial" charset="0"/>
                <a:cs typeface="Arial" charset="0"/>
              </a:defRPr>
            </a:lvl8pPr>
            <a:lvl9pPr marL="1828800" fontAlgn="base">
              <a:lnSpc>
                <a:spcPct val="90000"/>
              </a:lnSpc>
              <a:spcBef>
                <a:spcPct val="0"/>
              </a:spcBef>
              <a:spcAft>
                <a:spcPct val="0"/>
              </a:spcAft>
              <a:defRPr kumimoji="1" sz="2800" b="1">
                <a:solidFill>
                  <a:schemeClr val="tx2"/>
                </a:solidFill>
                <a:latin typeface="Arial" charset="0"/>
                <a:cs typeface="Arial" charset="0"/>
              </a:defRPr>
            </a:lvl9pPr>
          </a:lstStyle>
          <a:p>
            <a:r>
              <a:rPr lang="ja-JP" altLang="en-US" b="0" dirty="0" smtClean="0"/>
              <a:t>侵入防御（</a:t>
            </a:r>
            <a:r>
              <a:rPr lang="en-US" altLang="ja-JP" b="0" dirty="0" smtClean="0"/>
              <a:t>IDS/IP</a:t>
            </a:r>
            <a:r>
              <a:rPr lang="ja-JP" altLang="en-US" b="0" dirty="0" smtClean="0"/>
              <a:t>）</a:t>
            </a:r>
            <a:endParaRPr lang="ja-JP" altLang="en-US" b="0" dirty="0"/>
          </a:p>
        </p:txBody>
      </p:sp>
      <p:sp>
        <p:nvSpPr>
          <p:cNvPr id="23" name="正方形/長方形 27"/>
          <p:cNvSpPr/>
          <p:nvPr/>
        </p:nvSpPr>
        <p:spPr bwMode="auto">
          <a:xfrm>
            <a:off x="258763" y="910917"/>
            <a:ext cx="5606206" cy="401003"/>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8100000" scaled="1"/>
            <a:tileRec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ja-JP" altLang="en-US" sz="2000" dirty="0" smtClean="0">
                <a:ln w="18415" cmpd="sng">
                  <a:solidFill>
                    <a:srgbClr val="FFFFFF"/>
                  </a:solidFill>
                  <a:prstDash val="solid"/>
                </a:ln>
                <a:solidFill>
                  <a:srgbClr val="FFFFFF"/>
                </a:solidFill>
                <a:cs typeface="メイリオ" panose="020B0604030504040204" pitchFamily="50" charset="-128"/>
              </a:rPr>
              <a:t>侵入防御を設定する</a:t>
            </a:r>
            <a:endParaRPr lang="ja-JP" altLang="en-US" sz="2000" dirty="0">
              <a:ln w="18415" cmpd="sng">
                <a:solidFill>
                  <a:srgbClr val="FFFFFF"/>
                </a:solidFill>
                <a:prstDash val="solid"/>
              </a:ln>
              <a:solidFill>
                <a:srgbClr val="FFFFFF"/>
              </a:solidFill>
              <a:cs typeface="メイリオ" panose="020B0604030504040204" pitchFamily="50" charset="-128"/>
            </a:endParaRPr>
          </a:p>
        </p:txBody>
      </p:sp>
      <p:pic>
        <p:nvPicPr>
          <p:cNvPr id="931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763" y="1818879"/>
            <a:ext cx="4127500" cy="369082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1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4448" y="1818879"/>
            <a:ext cx="3693545" cy="250433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角丸四角形 100"/>
          <p:cNvSpPr/>
          <p:nvPr/>
        </p:nvSpPr>
        <p:spPr bwMode="auto">
          <a:xfrm>
            <a:off x="343640" y="3800855"/>
            <a:ext cx="4133110" cy="395748"/>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21" name="Oval 20"/>
          <p:cNvSpPr/>
          <p:nvPr/>
        </p:nvSpPr>
        <p:spPr>
          <a:xfrm>
            <a:off x="118452" y="3651791"/>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rgbClr val="FFFFFF"/>
                </a:solidFill>
              </a:rPr>
              <a:t>1</a:t>
            </a:r>
            <a:endParaRPr kumimoji="1" lang="ja-JP" altLang="en-US" sz="1600" dirty="0">
              <a:solidFill>
                <a:srgbClr val="FFFFFF"/>
              </a:solidFill>
            </a:endParaRPr>
          </a:p>
        </p:txBody>
      </p:sp>
      <p:sp>
        <p:nvSpPr>
          <p:cNvPr id="25" name="角丸四角形吹き出し 6"/>
          <p:cNvSpPr/>
          <p:nvPr/>
        </p:nvSpPr>
        <p:spPr bwMode="auto">
          <a:xfrm>
            <a:off x="258763" y="2839780"/>
            <a:ext cx="2361128" cy="751365"/>
          </a:xfrm>
          <a:prstGeom prst="wedgeRoundRectCallout">
            <a:avLst>
              <a:gd name="adj1" fmla="val -30172"/>
              <a:gd name="adj2" fmla="val 71142"/>
              <a:gd name="adj3" fmla="val 16667"/>
            </a:avLst>
          </a:prstGeom>
          <a:solidFill>
            <a:srgbClr val="FFFFFF"/>
          </a:solidFill>
          <a:ln w="6350" algn="ctr">
            <a:solidFill>
              <a:srgbClr val="FF0000"/>
            </a:solidFill>
            <a:round/>
            <a:headEnd/>
            <a:tailEnd/>
          </a:ln>
        </p:spPr>
        <p:txBody>
          <a:bodyPr lIns="36000" rIns="36000" rtlCol="0" anchor="ctr"/>
          <a:lstStyle/>
          <a:p>
            <a:pPr defTabSz="914400" eaLnBrk="1" fontAlgn="auto" hangingPunct="1">
              <a:spcBef>
                <a:spcPts val="0"/>
              </a:spcBef>
              <a:spcAft>
                <a:spcPts val="0"/>
              </a:spcAft>
            </a:pPr>
            <a:r>
              <a:rPr kumimoji="1" lang="en-US" altLang="ja-JP" sz="16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2</a:t>
            </a:r>
            <a:r>
              <a:rPr kumimoji="1" lang="ja-JP" altLang="en-US" sz="16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種類のルールが割り当てられている事を確認</a:t>
            </a:r>
            <a:endParaRPr kumimoji="1" lang="ja-JP" altLang="en-US" sz="1600" kern="0" dirty="0">
              <a:solidFill>
                <a:srgbClr val="4D4D4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角丸四角形 100"/>
          <p:cNvSpPr/>
          <p:nvPr/>
        </p:nvSpPr>
        <p:spPr bwMode="auto">
          <a:xfrm>
            <a:off x="302082" y="2174224"/>
            <a:ext cx="2020439" cy="290512"/>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30" name="Oval 29"/>
          <p:cNvSpPr/>
          <p:nvPr/>
        </p:nvSpPr>
        <p:spPr>
          <a:xfrm>
            <a:off x="165196" y="2025163"/>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rgbClr val="FFFFFF"/>
                </a:solidFill>
              </a:rPr>
              <a:t>2</a:t>
            </a:r>
            <a:endParaRPr kumimoji="1" lang="ja-JP" altLang="en-US" sz="1600" dirty="0">
              <a:solidFill>
                <a:srgbClr val="FFFFFF"/>
              </a:solidFill>
            </a:endParaRPr>
          </a:p>
        </p:txBody>
      </p:sp>
      <p:sp>
        <p:nvSpPr>
          <p:cNvPr id="31" name="角丸四角形 100"/>
          <p:cNvSpPr/>
          <p:nvPr/>
        </p:nvSpPr>
        <p:spPr bwMode="auto">
          <a:xfrm>
            <a:off x="3708978" y="5234827"/>
            <a:ext cx="677285" cy="280436"/>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35" name="Oval 34"/>
          <p:cNvSpPr/>
          <p:nvPr/>
        </p:nvSpPr>
        <p:spPr>
          <a:xfrm>
            <a:off x="3485660" y="5076919"/>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rgbClr val="FFFFFF"/>
                </a:solidFill>
              </a:rPr>
              <a:t>3</a:t>
            </a:r>
            <a:endParaRPr kumimoji="1" lang="ja-JP" altLang="en-US" sz="1600" dirty="0">
              <a:solidFill>
                <a:srgbClr val="FFFFFF"/>
              </a:solidFill>
            </a:endParaRPr>
          </a:p>
        </p:txBody>
      </p:sp>
      <p:sp>
        <p:nvSpPr>
          <p:cNvPr id="36" name="角丸四角形吹き出し 6"/>
          <p:cNvSpPr/>
          <p:nvPr/>
        </p:nvSpPr>
        <p:spPr bwMode="auto">
          <a:xfrm>
            <a:off x="2505981" y="2025165"/>
            <a:ext cx="1845016" cy="648787"/>
          </a:xfrm>
          <a:prstGeom prst="wedgeRoundRectCallout">
            <a:avLst>
              <a:gd name="adj1" fmla="val -57937"/>
              <a:gd name="adj2" fmla="val -17130"/>
              <a:gd name="adj3" fmla="val 16667"/>
            </a:avLst>
          </a:prstGeom>
          <a:solidFill>
            <a:srgbClr val="FFFFFF"/>
          </a:solidFill>
          <a:ln w="6350" algn="ctr">
            <a:solidFill>
              <a:srgbClr val="FF0000"/>
            </a:solidFill>
            <a:round/>
            <a:headEnd/>
            <a:tailEnd/>
          </a:ln>
        </p:spPr>
        <p:txBody>
          <a:bodyPr lIns="36000" rIns="36000" rtlCol="0" anchor="ctr"/>
          <a:lstStyle/>
          <a:p>
            <a:pPr defTabSz="914400" eaLnBrk="1" fontAlgn="auto" hangingPunct="1">
              <a:spcBef>
                <a:spcPts val="0"/>
              </a:spcBef>
              <a:spcAft>
                <a:spcPts val="0"/>
              </a:spcAft>
            </a:pPr>
            <a:r>
              <a:rPr kumimoji="1" lang="ja-JP" altLang="en-US" sz="14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設定が「オン」になっている事を確認</a:t>
            </a:r>
            <a:endParaRPr kumimoji="1" lang="ja-JP" altLang="en-US" sz="1400" kern="0" dirty="0">
              <a:solidFill>
                <a:srgbClr val="4D4D4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角丸四角形 100"/>
          <p:cNvSpPr/>
          <p:nvPr/>
        </p:nvSpPr>
        <p:spPr bwMode="auto">
          <a:xfrm>
            <a:off x="5024808" y="3533136"/>
            <a:ext cx="2176092" cy="267717"/>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38" name="Oval 37"/>
          <p:cNvSpPr/>
          <p:nvPr/>
        </p:nvSpPr>
        <p:spPr>
          <a:xfrm>
            <a:off x="4799620" y="3384075"/>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rgbClr val="FFFFFF"/>
                </a:solidFill>
              </a:rPr>
              <a:t>4</a:t>
            </a:r>
            <a:endParaRPr kumimoji="1" lang="ja-JP" altLang="en-US" sz="1600" dirty="0">
              <a:solidFill>
                <a:srgbClr val="FFFFFF"/>
              </a:solidFill>
            </a:endParaRPr>
          </a:p>
        </p:txBody>
      </p:sp>
      <p:sp>
        <p:nvSpPr>
          <p:cNvPr id="39" name="角丸四角形吹き出し 6"/>
          <p:cNvSpPr/>
          <p:nvPr/>
        </p:nvSpPr>
        <p:spPr bwMode="auto">
          <a:xfrm>
            <a:off x="5078423" y="4474616"/>
            <a:ext cx="3046413" cy="751365"/>
          </a:xfrm>
          <a:prstGeom prst="wedgeRoundRectCallout">
            <a:avLst>
              <a:gd name="adj1" fmla="val -17666"/>
              <a:gd name="adj2" fmla="val -134224"/>
              <a:gd name="adj3" fmla="val 16667"/>
            </a:avLst>
          </a:prstGeom>
          <a:solidFill>
            <a:srgbClr val="FFFFFF"/>
          </a:solidFill>
          <a:ln w="6350" algn="ctr">
            <a:solidFill>
              <a:srgbClr val="FF0000"/>
            </a:solidFill>
            <a:round/>
            <a:headEnd/>
            <a:tailEnd/>
          </a:ln>
        </p:spPr>
        <p:txBody>
          <a:bodyPr lIns="36000" rIns="36000" rtlCol="0" anchor="ctr"/>
          <a:lstStyle/>
          <a:p>
            <a:pPr defTabSz="914400" eaLnBrk="1" fontAlgn="auto" hangingPunct="1">
              <a:spcBef>
                <a:spcPts val="0"/>
              </a:spcBef>
              <a:spcAft>
                <a:spcPts val="0"/>
              </a:spcAft>
            </a:pPr>
            <a:r>
              <a:rPr kumimoji="1" lang="ja-JP" altLang="en-US" sz="16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侵入防御が「オン、</a:t>
            </a:r>
            <a:r>
              <a:rPr kumimoji="1" lang="en-US" altLang="ja-JP" sz="16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2</a:t>
            </a:r>
            <a:r>
              <a:rPr kumimoji="1" lang="ja-JP" altLang="en-US" sz="16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ルール」の表示になっている事を確認</a:t>
            </a:r>
            <a:endParaRPr kumimoji="1" lang="ja-JP" altLang="en-US" sz="1600" kern="0" dirty="0">
              <a:solidFill>
                <a:srgbClr val="4D4D4F"/>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4821825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5"/>
          <p:cNvSpPr>
            <a:spLocks noChangeArrowheads="1"/>
          </p:cNvSpPr>
          <p:nvPr/>
        </p:nvSpPr>
        <p:spPr bwMode="auto">
          <a:xfrm>
            <a:off x="400050" y="1324075"/>
            <a:ext cx="1968500"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lstStyle/>
          <a:p>
            <a:pPr marL="0" lvl="1" algn="ctr" defTabSz="1490663"/>
            <a:r>
              <a:rPr lang="ja-JP" altLang="en-US" dirty="0">
                <a:solidFill>
                  <a:srgbClr val="000000"/>
                </a:solidFill>
                <a:latin typeface="メイリオ"/>
                <a:ea typeface="メイリオ"/>
                <a:cs typeface="Meiryo UI" panose="020B0604030504040204" pitchFamily="50" charset="-128"/>
              </a:rPr>
              <a:t>オンプレミス</a:t>
            </a:r>
          </a:p>
        </p:txBody>
      </p:sp>
      <p:grpSp>
        <p:nvGrpSpPr>
          <p:cNvPr id="8" name="グループ化 7"/>
          <p:cNvGrpSpPr>
            <a:grpSpLocks/>
          </p:cNvGrpSpPr>
          <p:nvPr/>
        </p:nvGrpSpPr>
        <p:grpSpPr bwMode="auto">
          <a:xfrm>
            <a:off x="547688" y="2000313"/>
            <a:ext cx="1725612" cy="4235451"/>
            <a:chOff x="1152743" y="1884481"/>
            <a:chExt cx="1726453" cy="4234884"/>
          </a:xfrm>
          <a:solidFill>
            <a:schemeClr val="tx2">
              <a:lumMod val="20000"/>
              <a:lumOff val="80000"/>
            </a:schemeClr>
          </a:solidFill>
        </p:grpSpPr>
        <p:sp>
          <p:nvSpPr>
            <p:cNvPr id="21560" name="Rectangle 6"/>
            <p:cNvSpPr>
              <a:spLocks noChangeArrowheads="1"/>
            </p:cNvSpPr>
            <p:nvPr/>
          </p:nvSpPr>
          <p:spPr bwMode="auto">
            <a:xfrm>
              <a:off x="1152743" y="5238772"/>
              <a:ext cx="1726453" cy="401411"/>
            </a:xfrm>
            <a:prstGeom prst="rect">
              <a:avLst/>
            </a:prstGeom>
            <a:grp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pPr algn="ctr" defTabSz="1490663"/>
              <a:r>
                <a:rPr lang="ja-JP" altLang="en-US" dirty="0">
                  <a:solidFill>
                    <a:srgbClr val="000000"/>
                  </a:solidFill>
                  <a:latin typeface="メイリオ"/>
                  <a:ea typeface="メイリオ"/>
                  <a:cs typeface="Meiryo UI" panose="020B0604030504040204" pitchFamily="50" charset="-128"/>
                </a:rPr>
                <a:t>ストレージ</a:t>
              </a:r>
            </a:p>
          </p:txBody>
        </p:sp>
        <p:sp>
          <p:nvSpPr>
            <p:cNvPr id="21561" name="Rectangle 7"/>
            <p:cNvSpPr>
              <a:spLocks noChangeArrowheads="1"/>
            </p:cNvSpPr>
            <p:nvPr/>
          </p:nvSpPr>
          <p:spPr bwMode="auto">
            <a:xfrm>
              <a:off x="1152743" y="4759588"/>
              <a:ext cx="1726453" cy="401411"/>
            </a:xfrm>
            <a:prstGeom prst="rect">
              <a:avLst/>
            </a:prstGeom>
            <a:grp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pPr algn="ctr" defTabSz="1490663"/>
              <a:r>
                <a:rPr lang="ja-JP" altLang="en-US" dirty="0">
                  <a:solidFill>
                    <a:srgbClr val="000000"/>
                  </a:solidFill>
                  <a:latin typeface="メイリオ"/>
                  <a:ea typeface="メイリオ"/>
                  <a:cs typeface="Meiryo UI" panose="020B0604030504040204" pitchFamily="50" charset="-128"/>
                </a:rPr>
                <a:t>サーバー</a:t>
              </a:r>
            </a:p>
          </p:txBody>
        </p:sp>
        <p:sp>
          <p:nvSpPr>
            <p:cNvPr id="21562" name="Rectangle 8"/>
            <p:cNvSpPr>
              <a:spLocks noChangeArrowheads="1"/>
            </p:cNvSpPr>
            <p:nvPr/>
          </p:nvSpPr>
          <p:spPr bwMode="auto">
            <a:xfrm>
              <a:off x="1152743" y="5717954"/>
              <a:ext cx="1726453" cy="401411"/>
            </a:xfrm>
            <a:prstGeom prst="rect">
              <a:avLst/>
            </a:prstGeom>
            <a:grp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pPr algn="ctr" defTabSz="1490663"/>
              <a:r>
                <a:rPr lang="ja-JP" altLang="en-US" dirty="0">
                  <a:solidFill>
                    <a:srgbClr val="000000"/>
                  </a:solidFill>
                  <a:latin typeface="メイリオ"/>
                  <a:ea typeface="メイリオ"/>
                  <a:cs typeface="Meiryo UI" panose="020B0604030504040204" pitchFamily="50" charset="-128"/>
                </a:rPr>
                <a:t>ネットワーク</a:t>
              </a:r>
            </a:p>
          </p:txBody>
        </p:sp>
        <p:sp>
          <p:nvSpPr>
            <p:cNvPr id="21563" name="Rectangle 9"/>
            <p:cNvSpPr>
              <a:spLocks noChangeArrowheads="1"/>
            </p:cNvSpPr>
            <p:nvPr/>
          </p:nvSpPr>
          <p:spPr bwMode="auto">
            <a:xfrm>
              <a:off x="1152743" y="3801219"/>
              <a:ext cx="1726453" cy="401411"/>
            </a:xfrm>
            <a:prstGeom prst="rect">
              <a:avLst/>
            </a:prstGeom>
            <a:grp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pPr algn="ctr" defTabSz="1490663"/>
              <a:r>
                <a:rPr lang="en-US" altLang="ja-JP" dirty="0">
                  <a:solidFill>
                    <a:srgbClr val="000000"/>
                  </a:solidFill>
                  <a:latin typeface="メイリオ"/>
                  <a:ea typeface="メイリオ"/>
                  <a:cs typeface="Meiryo UI" panose="020B0604030504040204" pitchFamily="50" charset="-128"/>
                </a:rPr>
                <a:t>OS</a:t>
              </a:r>
            </a:p>
          </p:txBody>
        </p:sp>
        <p:sp>
          <p:nvSpPr>
            <p:cNvPr id="21564" name="Rectangle 10"/>
            <p:cNvSpPr>
              <a:spLocks noChangeArrowheads="1"/>
            </p:cNvSpPr>
            <p:nvPr/>
          </p:nvSpPr>
          <p:spPr bwMode="auto">
            <a:xfrm>
              <a:off x="1152743" y="3322035"/>
              <a:ext cx="1726453" cy="401411"/>
            </a:xfrm>
            <a:prstGeom prst="rect">
              <a:avLst/>
            </a:prstGeom>
            <a:grp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pPr algn="ctr" defTabSz="1490663"/>
              <a:r>
                <a:rPr lang="ja-JP" altLang="en-US" dirty="0">
                  <a:solidFill>
                    <a:srgbClr val="000000"/>
                  </a:solidFill>
                  <a:latin typeface="メイリオ"/>
                  <a:ea typeface="メイリオ"/>
                  <a:cs typeface="Meiryo UI" panose="020B0604030504040204" pitchFamily="50" charset="-128"/>
                </a:rPr>
                <a:t>ミドルウエア</a:t>
              </a:r>
            </a:p>
          </p:txBody>
        </p:sp>
        <p:sp>
          <p:nvSpPr>
            <p:cNvPr id="21565" name="Rectangle 11"/>
            <p:cNvSpPr>
              <a:spLocks noChangeArrowheads="1"/>
            </p:cNvSpPr>
            <p:nvPr/>
          </p:nvSpPr>
          <p:spPr bwMode="auto">
            <a:xfrm>
              <a:off x="1152743" y="4280403"/>
              <a:ext cx="1726453" cy="401411"/>
            </a:xfrm>
            <a:prstGeom prst="rect">
              <a:avLst/>
            </a:prstGeom>
            <a:grp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0" rIns="0" anchor="ctr"/>
            <a:lstStyle/>
            <a:p>
              <a:pPr algn="ctr" defTabSz="1490663"/>
              <a:r>
                <a:rPr lang="ja-JP" altLang="en-US" dirty="0">
                  <a:solidFill>
                    <a:srgbClr val="000000"/>
                  </a:solidFill>
                  <a:latin typeface="メイリオ"/>
                  <a:ea typeface="メイリオ"/>
                  <a:cs typeface="Meiryo UI" panose="020B0604030504040204" pitchFamily="50" charset="-128"/>
                </a:rPr>
                <a:t>仮想化</a:t>
              </a:r>
            </a:p>
          </p:txBody>
        </p:sp>
        <p:sp>
          <p:nvSpPr>
            <p:cNvPr id="21566" name="Rectangle 12"/>
            <p:cNvSpPr>
              <a:spLocks noChangeArrowheads="1"/>
            </p:cNvSpPr>
            <p:nvPr/>
          </p:nvSpPr>
          <p:spPr bwMode="auto">
            <a:xfrm>
              <a:off x="1152743" y="2363666"/>
              <a:ext cx="1726453" cy="401411"/>
            </a:xfrm>
            <a:prstGeom prst="rect">
              <a:avLst/>
            </a:prstGeom>
            <a:grp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pPr algn="ctr" defTabSz="1490663"/>
              <a:r>
                <a:rPr lang="ja-JP" altLang="en-US" dirty="0">
                  <a:solidFill>
                    <a:srgbClr val="000000"/>
                  </a:solidFill>
                  <a:latin typeface="メイリオ"/>
                  <a:ea typeface="メイリオ"/>
                  <a:cs typeface="Meiryo UI" panose="020B0604030504040204" pitchFamily="50" charset="-128"/>
                </a:rPr>
                <a:t>データ</a:t>
              </a:r>
            </a:p>
          </p:txBody>
        </p:sp>
        <p:sp>
          <p:nvSpPr>
            <p:cNvPr id="21567" name="Rectangle 13"/>
            <p:cNvSpPr>
              <a:spLocks noChangeArrowheads="1"/>
            </p:cNvSpPr>
            <p:nvPr/>
          </p:nvSpPr>
          <p:spPr bwMode="auto">
            <a:xfrm>
              <a:off x="1152743" y="1884481"/>
              <a:ext cx="1726453" cy="401411"/>
            </a:xfrm>
            <a:prstGeom prst="rect">
              <a:avLst/>
            </a:prstGeom>
            <a:grp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pPr algn="ctr" defTabSz="1490663"/>
              <a:r>
                <a:rPr lang="ja-JP" altLang="en-US" sz="1400" dirty="0">
                  <a:solidFill>
                    <a:srgbClr val="000000"/>
                  </a:solidFill>
                  <a:latin typeface="メイリオ"/>
                  <a:ea typeface="メイリオ"/>
                  <a:cs typeface="Meiryo UI" panose="020B0604030504040204" pitchFamily="50" charset="-128"/>
                </a:rPr>
                <a:t>アプリケーション</a:t>
              </a:r>
            </a:p>
          </p:txBody>
        </p:sp>
        <p:sp>
          <p:nvSpPr>
            <p:cNvPr id="21568" name="Rectangle 14"/>
            <p:cNvSpPr>
              <a:spLocks noChangeArrowheads="1"/>
            </p:cNvSpPr>
            <p:nvPr/>
          </p:nvSpPr>
          <p:spPr bwMode="auto">
            <a:xfrm>
              <a:off x="1152743" y="2842850"/>
              <a:ext cx="1726453" cy="401411"/>
            </a:xfrm>
            <a:prstGeom prst="rect">
              <a:avLst/>
            </a:prstGeom>
            <a:grp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pPr algn="ctr" defTabSz="1490663"/>
              <a:r>
                <a:rPr lang="ja-JP" altLang="en-US" dirty="0">
                  <a:solidFill>
                    <a:srgbClr val="000000"/>
                  </a:solidFill>
                  <a:latin typeface="メイリオ"/>
                  <a:ea typeface="メイリオ"/>
                  <a:cs typeface="Meiryo UI" panose="020B0604030504040204" pitchFamily="50" charset="-128"/>
                </a:rPr>
                <a:t>ランタイム</a:t>
              </a:r>
            </a:p>
          </p:txBody>
        </p:sp>
      </p:grpSp>
      <p:sp>
        <p:nvSpPr>
          <p:cNvPr id="21511" name="Rectangle 18"/>
          <p:cNvSpPr>
            <a:spLocks noChangeArrowheads="1"/>
          </p:cNvSpPr>
          <p:nvPr/>
        </p:nvSpPr>
        <p:spPr bwMode="auto">
          <a:xfrm>
            <a:off x="2179653" y="1324075"/>
            <a:ext cx="2797175"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0" bIns="0"/>
          <a:lstStyle/>
          <a:p>
            <a:pPr marL="0" lvl="1" algn="ctr" defTabSz="1490663"/>
            <a:r>
              <a:rPr lang="ja-JP" altLang="en-US" dirty="0">
                <a:solidFill>
                  <a:srgbClr val="000000"/>
                </a:solidFill>
                <a:latin typeface="メイリオ"/>
                <a:ea typeface="メイリオ"/>
                <a:cs typeface="Meiryo UI" panose="020B0604030504040204" pitchFamily="50" charset="-128"/>
              </a:rPr>
              <a:t>インフラストラクチャー</a:t>
            </a:r>
          </a:p>
          <a:p>
            <a:pPr algn="ctr" defTabSz="1490663"/>
            <a:r>
              <a:rPr lang="en-US" altLang="ja-JP" dirty="0">
                <a:solidFill>
                  <a:srgbClr val="000000"/>
                </a:solidFill>
                <a:latin typeface="メイリオ"/>
                <a:ea typeface="メイリオ"/>
                <a:cs typeface="Meiryo UI" panose="020B0604030504040204" pitchFamily="50" charset="-128"/>
              </a:rPr>
              <a:t>(</a:t>
            </a:r>
            <a:r>
              <a:rPr lang="en-US" altLang="ja-JP" dirty="0" err="1">
                <a:solidFill>
                  <a:srgbClr val="000000"/>
                </a:solidFill>
                <a:latin typeface="メイリオ"/>
                <a:ea typeface="メイリオ"/>
                <a:cs typeface="Meiryo UI" panose="020B0604030504040204" pitchFamily="50" charset="-128"/>
              </a:rPr>
              <a:t>IaaS</a:t>
            </a:r>
            <a:r>
              <a:rPr lang="en-US" altLang="ja-JP" dirty="0">
                <a:solidFill>
                  <a:srgbClr val="000000"/>
                </a:solidFill>
                <a:latin typeface="メイリオ"/>
                <a:ea typeface="メイリオ"/>
                <a:cs typeface="Meiryo UI" panose="020B0604030504040204" pitchFamily="50" charset="-128"/>
              </a:rPr>
              <a:t>)</a:t>
            </a:r>
          </a:p>
        </p:txBody>
      </p:sp>
      <p:grpSp>
        <p:nvGrpSpPr>
          <p:cNvPr id="19" name="グループ化 18"/>
          <p:cNvGrpSpPr>
            <a:grpSpLocks/>
          </p:cNvGrpSpPr>
          <p:nvPr/>
        </p:nvGrpSpPr>
        <p:grpSpPr bwMode="auto">
          <a:xfrm>
            <a:off x="2774956" y="2000313"/>
            <a:ext cx="1725613" cy="4235451"/>
            <a:chOff x="3857265" y="1884487"/>
            <a:chExt cx="1726454" cy="4234884"/>
          </a:xfrm>
          <a:solidFill>
            <a:schemeClr val="accent5">
              <a:lumMod val="40000"/>
              <a:lumOff val="60000"/>
            </a:schemeClr>
          </a:solidFill>
        </p:grpSpPr>
        <p:sp>
          <p:nvSpPr>
            <p:cNvPr id="21551" name="Rectangle 19"/>
            <p:cNvSpPr>
              <a:spLocks noChangeArrowheads="1"/>
            </p:cNvSpPr>
            <p:nvPr/>
          </p:nvSpPr>
          <p:spPr bwMode="auto">
            <a:xfrm>
              <a:off x="3857265" y="5238778"/>
              <a:ext cx="1726454" cy="401411"/>
            </a:xfrm>
            <a:prstGeom prst="rect">
              <a:avLst/>
            </a:prstGeom>
            <a:grp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pPr algn="ctr" defTabSz="1490663"/>
              <a:r>
                <a:rPr lang="ja-JP" altLang="en-US" dirty="0">
                  <a:solidFill>
                    <a:srgbClr val="000000"/>
                  </a:solidFill>
                  <a:latin typeface="メイリオ"/>
                  <a:ea typeface="メイリオ"/>
                  <a:cs typeface="Meiryo UI" panose="020B0604030504040204" pitchFamily="50" charset="-128"/>
                </a:rPr>
                <a:t>ストレージ</a:t>
              </a:r>
            </a:p>
          </p:txBody>
        </p:sp>
        <p:sp>
          <p:nvSpPr>
            <p:cNvPr id="21552" name="Rectangle 20"/>
            <p:cNvSpPr>
              <a:spLocks noChangeArrowheads="1"/>
            </p:cNvSpPr>
            <p:nvPr/>
          </p:nvSpPr>
          <p:spPr bwMode="auto">
            <a:xfrm>
              <a:off x="3857265" y="4759593"/>
              <a:ext cx="1726454" cy="401411"/>
            </a:xfrm>
            <a:prstGeom prst="rect">
              <a:avLst/>
            </a:prstGeom>
            <a:grp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pPr algn="ctr" defTabSz="1490663"/>
              <a:r>
                <a:rPr lang="ja-JP" altLang="en-US" dirty="0">
                  <a:solidFill>
                    <a:srgbClr val="000000"/>
                  </a:solidFill>
                  <a:latin typeface="メイリオ"/>
                  <a:ea typeface="メイリオ"/>
                  <a:cs typeface="Meiryo UI" panose="020B0604030504040204" pitchFamily="50" charset="-128"/>
                </a:rPr>
                <a:t>サーバー</a:t>
              </a:r>
            </a:p>
          </p:txBody>
        </p:sp>
        <p:sp>
          <p:nvSpPr>
            <p:cNvPr id="21553" name="Rectangle 21"/>
            <p:cNvSpPr>
              <a:spLocks noChangeArrowheads="1"/>
            </p:cNvSpPr>
            <p:nvPr/>
          </p:nvSpPr>
          <p:spPr bwMode="auto">
            <a:xfrm>
              <a:off x="3857265" y="5717960"/>
              <a:ext cx="1726454" cy="401411"/>
            </a:xfrm>
            <a:prstGeom prst="rect">
              <a:avLst/>
            </a:prstGeom>
            <a:grp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pPr algn="ctr" defTabSz="1490663"/>
              <a:r>
                <a:rPr lang="ja-JP" altLang="en-US" dirty="0">
                  <a:solidFill>
                    <a:srgbClr val="000000"/>
                  </a:solidFill>
                  <a:latin typeface="メイリオ"/>
                  <a:ea typeface="メイリオ"/>
                  <a:cs typeface="Meiryo UI" panose="020B0604030504040204" pitchFamily="50" charset="-128"/>
                </a:rPr>
                <a:t>ネットワーク</a:t>
              </a:r>
            </a:p>
          </p:txBody>
        </p:sp>
        <p:sp>
          <p:nvSpPr>
            <p:cNvPr id="23" name="Rectangle 22"/>
            <p:cNvSpPr/>
            <p:nvPr/>
          </p:nvSpPr>
          <p:spPr>
            <a:xfrm>
              <a:off x="3857265" y="3801931"/>
              <a:ext cx="1726454" cy="399997"/>
            </a:xfrm>
            <a:prstGeom prst="rect">
              <a:avLst/>
            </a:prstGeom>
            <a:solidFill>
              <a:schemeClr val="tx2">
                <a:lumMod val="20000"/>
                <a:lumOff val="80000"/>
              </a:schemeClr>
            </a:solidFill>
            <a:ln w="9525" cap="flat" cmpd="sng" algn="ctr">
              <a:noFill/>
              <a:prstDash val="solid"/>
            </a:ln>
            <a:effectLst/>
          </p:spPr>
          <p:txBody>
            <a:bodyPr anchor="ctr"/>
            <a:lstStyle/>
            <a:p>
              <a:pPr algn="ctr" defTabSz="1492080">
                <a:defRPr/>
              </a:pPr>
              <a:r>
                <a:rPr lang="en-US" kern="0" dirty="0">
                  <a:solidFill>
                    <a:srgbClr val="000000"/>
                  </a:solidFill>
                  <a:latin typeface="メイリオ"/>
                  <a:ea typeface="メイリオ"/>
                  <a:cs typeface="Meiryo UI" panose="020B0604030504040204" pitchFamily="50" charset="-128"/>
                </a:rPr>
                <a:t>OS</a:t>
              </a:r>
            </a:p>
          </p:txBody>
        </p:sp>
        <p:sp>
          <p:nvSpPr>
            <p:cNvPr id="24" name="Rectangle 23"/>
            <p:cNvSpPr/>
            <p:nvPr/>
          </p:nvSpPr>
          <p:spPr>
            <a:xfrm>
              <a:off x="3857265" y="3322570"/>
              <a:ext cx="1726454" cy="401583"/>
            </a:xfrm>
            <a:prstGeom prst="rect">
              <a:avLst/>
            </a:prstGeom>
            <a:solidFill>
              <a:schemeClr val="tx2">
                <a:lumMod val="20000"/>
                <a:lumOff val="80000"/>
              </a:schemeClr>
            </a:solidFill>
            <a:ln w="9525" cap="flat" cmpd="sng" algn="ctr">
              <a:noFill/>
              <a:prstDash val="solid"/>
            </a:ln>
            <a:effectLst/>
          </p:spPr>
          <p:txBody>
            <a:bodyPr anchor="ctr"/>
            <a:lstStyle/>
            <a:p>
              <a:pPr algn="ctr" defTabSz="1492080">
                <a:defRPr/>
              </a:pPr>
              <a:r>
                <a:rPr lang="ja-JP" altLang="en-US" kern="0" dirty="0">
                  <a:solidFill>
                    <a:srgbClr val="000000"/>
                  </a:solidFill>
                  <a:latin typeface="メイリオ"/>
                  <a:ea typeface="メイリオ"/>
                  <a:cs typeface="Meiryo UI" panose="020B0604030504040204" pitchFamily="50" charset="-128"/>
                </a:rPr>
                <a:t>ミドルウエア</a:t>
              </a:r>
              <a:endParaRPr lang="en-US" kern="0" dirty="0">
                <a:solidFill>
                  <a:srgbClr val="000000"/>
                </a:solidFill>
                <a:latin typeface="メイリオ"/>
                <a:ea typeface="メイリオ"/>
                <a:cs typeface="Meiryo UI" panose="020B0604030504040204" pitchFamily="50" charset="-128"/>
              </a:endParaRPr>
            </a:p>
          </p:txBody>
        </p:sp>
        <p:sp>
          <p:nvSpPr>
            <p:cNvPr id="21556" name="Rectangle 24"/>
            <p:cNvSpPr>
              <a:spLocks noChangeArrowheads="1"/>
            </p:cNvSpPr>
            <p:nvPr/>
          </p:nvSpPr>
          <p:spPr bwMode="auto">
            <a:xfrm>
              <a:off x="3857265" y="4280409"/>
              <a:ext cx="1726454" cy="401411"/>
            </a:xfrm>
            <a:prstGeom prst="rect">
              <a:avLst/>
            </a:prstGeom>
            <a:grp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0" rIns="0" anchor="ctr"/>
            <a:lstStyle/>
            <a:p>
              <a:pPr algn="ctr" defTabSz="1490663"/>
              <a:r>
                <a:rPr lang="ja-JP" altLang="en-US" dirty="0">
                  <a:solidFill>
                    <a:srgbClr val="000000"/>
                  </a:solidFill>
                  <a:latin typeface="メイリオ"/>
                  <a:ea typeface="メイリオ"/>
                  <a:cs typeface="Meiryo UI" panose="020B0604030504040204" pitchFamily="50" charset="-128"/>
                </a:rPr>
                <a:t>仮想化</a:t>
              </a:r>
            </a:p>
          </p:txBody>
        </p:sp>
        <p:sp>
          <p:nvSpPr>
            <p:cNvPr id="26" name="Rectangle 25"/>
            <p:cNvSpPr/>
            <p:nvPr/>
          </p:nvSpPr>
          <p:spPr>
            <a:xfrm>
              <a:off x="3857265" y="2363848"/>
              <a:ext cx="1726454" cy="401583"/>
            </a:xfrm>
            <a:prstGeom prst="rect">
              <a:avLst/>
            </a:prstGeom>
            <a:solidFill>
              <a:schemeClr val="tx2">
                <a:lumMod val="20000"/>
                <a:lumOff val="80000"/>
              </a:schemeClr>
            </a:solidFill>
            <a:ln w="9525" cap="flat" cmpd="sng" algn="ctr">
              <a:noFill/>
              <a:prstDash val="solid"/>
            </a:ln>
            <a:effectLst/>
          </p:spPr>
          <p:txBody>
            <a:bodyPr anchor="ctr"/>
            <a:lstStyle/>
            <a:p>
              <a:pPr algn="ctr" defTabSz="1492080">
                <a:defRPr/>
              </a:pPr>
              <a:r>
                <a:rPr lang="ja-JP" altLang="en-US" kern="0" dirty="0">
                  <a:solidFill>
                    <a:srgbClr val="000000"/>
                  </a:solidFill>
                  <a:latin typeface="メイリオ"/>
                  <a:ea typeface="メイリオ"/>
                  <a:cs typeface="Meiryo UI" panose="020B0604030504040204" pitchFamily="50" charset="-128"/>
                </a:rPr>
                <a:t>データ</a:t>
              </a:r>
              <a:endParaRPr lang="en-US" kern="0" dirty="0">
                <a:solidFill>
                  <a:srgbClr val="000000"/>
                </a:solidFill>
                <a:latin typeface="メイリオ"/>
                <a:ea typeface="メイリオ"/>
                <a:cs typeface="Meiryo UI" panose="020B0604030504040204" pitchFamily="50" charset="-128"/>
              </a:endParaRPr>
            </a:p>
          </p:txBody>
        </p:sp>
        <p:sp>
          <p:nvSpPr>
            <p:cNvPr id="27" name="Rectangle 26"/>
            <p:cNvSpPr/>
            <p:nvPr/>
          </p:nvSpPr>
          <p:spPr>
            <a:xfrm>
              <a:off x="3857265" y="1884487"/>
              <a:ext cx="1726454" cy="401583"/>
            </a:xfrm>
            <a:prstGeom prst="rect">
              <a:avLst/>
            </a:prstGeom>
            <a:solidFill>
              <a:schemeClr val="tx2">
                <a:lumMod val="20000"/>
                <a:lumOff val="80000"/>
              </a:schemeClr>
            </a:solidFill>
            <a:ln w="9525" cap="flat" cmpd="sng" algn="ctr">
              <a:noFill/>
              <a:prstDash val="solid"/>
            </a:ln>
            <a:effectLst/>
          </p:spPr>
          <p:txBody>
            <a:bodyPr anchor="ctr"/>
            <a:lstStyle/>
            <a:p>
              <a:pPr algn="ctr" defTabSz="1492080">
                <a:defRPr/>
              </a:pPr>
              <a:r>
                <a:rPr lang="ja-JP" altLang="en-US" sz="1400" kern="0" dirty="0">
                  <a:solidFill>
                    <a:srgbClr val="000000"/>
                  </a:solidFill>
                  <a:latin typeface="メイリオ"/>
                  <a:ea typeface="メイリオ"/>
                  <a:cs typeface="Meiryo UI" panose="020B0604030504040204" pitchFamily="50" charset="-128"/>
                </a:rPr>
                <a:t>アプリケーション</a:t>
              </a:r>
              <a:endParaRPr lang="en-US" sz="1400" kern="0" dirty="0">
                <a:solidFill>
                  <a:srgbClr val="000000"/>
                </a:solidFill>
                <a:latin typeface="メイリオ"/>
                <a:ea typeface="メイリオ"/>
                <a:cs typeface="Meiryo UI" panose="020B0604030504040204" pitchFamily="50" charset="-128"/>
              </a:endParaRPr>
            </a:p>
          </p:txBody>
        </p:sp>
        <p:sp>
          <p:nvSpPr>
            <p:cNvPr id="28" name="Rectangle 27"/>
            <p:cNvSpPr/>
            <p:nvPr/>
          </p:nvSpPr>
          <p:spPr>
            <a:xfrm>
              <a:off x="3857265" y="2843209"/>
              <a:ext cx="1726454" cy="401583"/>
            </a:xfrm>
            <a:prstGeom prst="rect">
              <a:avLst/>
            </a:prstGeom>
            <a:solidFill>
              <a:schemeClr val="tx2">
                <a:lumMod val="20000"/>
                <a:lumOff val="80000"/>
              </a:schemeClr>
            </a:solidFill>
            <a:ln w="9525" cap="flat" cmpd="sng" algn="ctr">
              <a:noFill/>
              <a:prstDash val="solid"/>
            </a:ln>
            <a:effectLst/>
          </p:spPr>
          <p:txBody>
            <a:bodyPr anchor="ctr"/>
            <a:lstStyle/>
            <a:p>
              <a:pPr algn="ctr" defTabSz="1492080">
                <a:defRPr/>
              </a:pPr>
              <a:r>
                <a:rPr lang="ja-JP" altLang="en-US" kern="0" dirty="0">
                  <a:solidFill>
                    <a:srgbClr val="000000"/>
                  </a:solidFill>
                  <a:latin typeface="メイリオ"/>
                  <a:ea typeface="メイリオ"/>
                  <a:cs typeface="Meiryo UI" panose="020B0604030504040204" pitchFamily="50" charset="-128"/>
                </a:rPr>
                <a:t>ランタイム</a:t>
              </a:r>
              <a:endParaRPr lang="en-US" kern="0" dirty="0">
                <a:solidFill>
                  <a:srgbClr val="000000"/>
                </a:solidFill>
                <a:latin typeface="メイリオ"/>
                <a:ea typeface="メイリオ"/>
                <a:cs typeface="Meiryo UI" panose="020B0604030504040204" pitchFamily="50" charset="-128"/>
              </a:endParaRPr>
            </a:p>
          </p:txBody>
        </p:sp>
      </p:grpSp>
      <p:sp>
        <p:nvSpPr>
          <p:cNvPr id="30" name="TextBox 52"/>
          <p:cNvSpPr txBox="1"/>
          <p:nvPr/>
        </p:nvSpPr>
        <p:spPr bwMode="auto">
          <a:xfrm>
            <a:off x="58562" y="3138483"/>
            <a:ext cx="400110" cy="1790612"/>
          </a:xfrm>
          <a:prstGeom prst="rect">
            <a:avLst/>
          </a:prstGeom>
          <a:noFill/>
        </p:spPr>
        <p:txBody>
          <a:bodyPr vert="vert270"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defTabSz="1491958">
              <a:defRPr/>
            </a:pPr>
            <a:r>
              <a:rPr lang="ja-JP" altLang="en-US" sz="1400" dirty="0">
                <a:solidFill>
                  <a:srgbClr val="000000"/>
                </a:solidFill>
                <a:cs typeface="Meiryo UI" panose="020B0604030504040204" pitchFamily="50" charset="-128"/>
              </a:rPr>
              <a:t>ユーザ</a:t>
            </a:r>
            <a:r>
              <a:rPr lang="ja-JP" altLang="en-US" sz="1400" dirty="0" smtClean="0">
                <a:solidFill>
                  <a:srgbClr val="000000"/>
                </a:solidFill>
                <a:cs typeface="Meiryo UI" panose="020B0604030504040204" pitchFamily="50" charset="-128"/>
              </a:rPr>
              <a:t>ー管理</a:t>
            </a:r>
            <a:endParaRPr lang="en-US" sz="1400" dirty="0">
              <a:solidFill>
                <a:srgbClr val="000000"/>
              </a:solidFill>
              <a:cs typeface="Meiryo UI" panose="020B0604030504040204" pitchFamily="50" charset="-128"/>
            </a:endParaRPr>
          </a:p>
        </p:txBody>
      </p:sp>
      <p:sp>
        <p:nvSpPr>
          <p:cNvPr id="22577" name="Left Brace 30"/>
          <p:cNvSpPr>
            <a:spLocks/>
          </p:cNvSpPr>
          <p:nvPr/>
        </p:nvSpPr>
        <p:spPr bwMode="auto">
          <a:xfrm>
            <a:off x="371497" y="2003489"/>
            <a:ext cx="176213" cy="4217987"/>
          </a:xfrm>
          <a:prstGeom prst="leftBrace">
            <a:avLst>
              <a:gd name="adj1" fmla="val 0"/>
              <a:gd name="adj2" fmla="val 50000"/>
            </a:avLst>
          </a:prstGeom>
          <a:noFill/>
          <a:ln w="19050" algn="ctr">
            <a:solidFill>
              <a:schemeClr val="bg1">
                <a:lumMod val="50000"/>
              </a:schemeClr>
            </a:solidFill>
            <a:round/>
            <a:headEnd/>
            <a:tailEnd/>
          </a:ln>
          <a:extLst/>
        </p:spPr>
        <p:txBody>
          <a:bodyPr vert="vert270" anchor="ctr"/>
          <a:lstStyle/>
          <a:p>
            <a:pPr algn="ctr" defTabSz="1490663">
              <a:defRPr/>
            </a:pPr>
            <a:endParaRPr lang="en-US" altLang="ja-JP" sz="2000" dirty="0">
              <a:solidFill>
                <a:srgbClr val="000000"/>
              </a:solidFill>
              <a:latin typeface="メイリオ"/>
              <a:ea typeface="メイリオ"/>
              <a:cs typeface="Meiryo UI" panose="020B0604030504040204" pitchFamily="50" charset="-128"/>
            </a:endParaRPr>
          </a:p>
        </p:txBody>
      </p:sp>
      <p:sp>
        <p:nvSpPr>
          <p:cNvPr id="21515" name="Rectangle 33"/>
          <p:cNvSpPr>
            <a:spLocks noChangeArrowheads="1"/>
          </p:cNvSpPr>
          <p:nvPr/>
        </p:nvSpPr>
        <p:spPr bwMode="auto">
          <a:xfrm>
            <a:off x="4364039" y="1324075"/>
            <a:ext cx="3165475"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0" bIns="0"/>
          <a:lstStyle/>
          <a:p>
            <a:pPr marL="0" lvl="1" algn="ctr" defTabSz="1490663"/>
            <a:r>
              <a:rPr lang="ja-JP" altLang="en-US" dirty="0">
                <a:solidFill>
                  <a:srgbClr val="000000"/>
                </a:solidFill>
                <a:latin typeface="メイリオ"/>
                <a:ea typeface="メイリオ"/>
                <a:cs typeface="Meiryo UI" panose="020B0604030504040204" pitchFamily="50" charset="-128"/>
              </a:rPr>
              <a:t>プラットフォーム</a:t>
            </a:r>
          </a:p>
          <a:p>
            <a:pPr algn="ctr" defTabSz="1490663"/>
            <a:r>
              <a:rPr lang="en-US" altLang="ja-JP" dirty="0">
                <a:solidFill>
                  <a:srgbClr val="000000"/>
                </a:solidFill>
                <a:latin typeface="メイリオ"/>
                <a:ea typeface="メイリオ"/>
                <a:cs typeface="Meiryo UI" panose="020B0604030504040204" pitchFamily="50" charset="-128"/>
              </a:rPr>
              <a:t>(</a:t>
            </a:r>
            <a:r>
              <a:rPr lang="en-US" altLang="ja-JP" dirty="0" err="1">
                <a:solidFill>
                  <a:srgbClr val="000000"/>
                </a:solidFill>
                <a:latin typeface="メイリオ"/>
                <a:ea typeface="メイリオ"/>
                <a:cs typeface="Meiryo UI" panose="020B0604030504040204" pitchFamily="50" charset="-128"/>
              </a:rPr>
              <a:t>PaaS</a:t>
            </a:r>
            <a:r>
              <a:rPr lang="en-US" altLang="ja-JP" dirty="0">
                <a:solidFill>
                  <a:srgbClr val="000000"/>
                </a:solidFill>
                <a:latin typeface="メイリオ"/>
                <a:ea typeface="メイリオ"/>
                <a:cs typeface="Meiryo UI" panose="020B0604030504040204" pitchFamily="50" charset="-128"/>
              </a:rPr>
              <a:t>)</a:t>
            </a:r>
          </a:p>
        </p:txBody>
      </p:sp>
      <p:grpSp>
        <p:nvGrpSpPr>
          <p:cNvPr id="33" name="グループ化 32"/>
          <p:cNvGrpSpPr>
            <a:grpSpLocks/>
          </p:cNvGrpSpPr>
          <p:nvPr/>
        </p:nvGrpSpPr>
        <p:grpSpPr bwMode="auto">
          <a:xfrm>
            <a:off x="5083196" y="2000313"/>
            <a:ext cx="1725613" cy="4235451"/>
            <a:chOff x="6776988" y="1884491"/>
            <a:chExt cx="1726453" cy="4234884"/>
          </a:xfrm>
        </p:grpSpPr>
        <p:sp>
          <p:nvSpPr>
            <p:cNvPr id="34" name="Rectangle 38"/>
            <p:cNvSpPr/>
            <p:nvPr/>
          </p:nvSpPr>
          <p:spPr>
            <a:xfrm>
              <a:off x="6776988" y="5238430"/>
              <a:ext cx="1726453" cy="401584"/>
            </a:xfrm>
            <a:prstGeom prst="rect">
              <a:avLst/>
            </a:prstGeom>
            <a:solidFill>
              <a:schemeClr val="accent5">
                <a:lumMod val="40000"/>
                <a:lumOff val="60000"/>
              </a:schemeClr>
            </a:solidFill>
            <a:ln w="9525" cap="flat" cmpd="sng" algn="ctr">
              <a:noFill/>
              <a:prstDash val="solid"/>
            </a:ln>
            <a:effectLst/>
          </p:spPr>
          <p:txBody>
            <a:bodyPr lIns="0" rIns="0" anchor="ctr"/>
            <a:lstStyle/>
            <a:p>
              <a:pPr algn="ctr" defTabSz="1492080">
                <a:defRPr/>
              </a:pPr>
              <a:r>
                <a:rPr lang="ja-JP" altLang="en-US" kern="0" dirty="0">
                  <a:solidFill>
                    <a:srgbClr val="000000"/>
                  </a:solidFill>
                  <a:latin typeface="メイリオ"/>
                  <a:ea typeface="メイリオ"/>
                  <a:cs typeface="Meiryo UI" panose="020B0604030504040204" pitchFamily="50" charset="-128"/>
                </a:rPr>
                <a:t>ストレージ</a:t>
              </a:r>
              <a:endParaRPr lang="en-US" kern="0" dirty="0">
                <a:solidFill>
                  <a:srgbClr val="000000"/>
                </a:solidFill>
                <a:latin typeface="メイリオ"/>
                <a:ea typeface="メイリオ"/>
                <a:cs typeface="Meiryo UI" panose="020B0604030504040204" pitchFamily="50" charset="-128"/>
              </a:endParaRPr>
            </a:p>
          </p:txBody>
        </p:sp>
        <p:sp>
          <p:nvSpPr>
            <p:cNvPr id="35" name="Rectangle 39"/>
            <p:cNvSpPr/>
            <p:nvPr/>
          </p:nvSpPr>
          <p:spPr>
            <a:xfrm>
              <a:off x="6776988" y="4759069"/>
              <a:ext cx="1726453" cy="401584"/>
            </a:xfrm>
            <a:prstGeom prst="rect">
              <a:avLst/>
            </a:prstGeom>
            <a:solidFill>
              <a:schemeClr val="accent5">
                <a:lumMod val="40000"/>
                <a:lumOff val="60000"/>
              </a:schemeClr>
            </a:solidFill>
            <a:ln w="9525" cap="flat" cmpd="sng" algn="ctr">
              <a:noFill/>
              <a:prstDash val="solid"/>
            </a:ln>
            <a:effectLst/>
          </p:spPr>
          <p:txBody>
            <a:bodyPr lIns="0" rIns="0" anchor="ctr"/>
            <a:lstStyle/>
            <a:p>
              <a:pPr algn="ctr" defTabSz="1492080">
                <a:defRPr/>
              </a:pPr>
              <a:r>
                <a:rPr lang="ja-JP" altLang="en-US" kern="0" dirty="0">
                  <a:solidFill>
                    <a:srgbClr val="000000"/>
                  </a:solidFill>
                  <a:latin typeface="メイリオ"/>
                  <a:ea typeface="メイリオ"/>
                  <a:cs typeface="Meiryo UI" panose="020B0604030504040204" pitchFamily="50" charset="-128"/>
                </a:rPr>
                <a:t>サーバー</a:t>
              </a:r>
              <a:endParaRPr lang="en-US" kern="0" dirty="0">
                <a:solidFill>
                  <a:srgbClr val="000000"/>
                </a:solidFill>
                <a:latin typeface="メイリオ"/>
                <a:ea typeface="メイリオ"/>
                <a:cs typeface="Meiryo UI" panose="020B0604030504040204" pitchFamily="50" charset="-128"/>
              </a:endParaRPr>
            </a:p>
          </p:txBody>
        </p:sp>
        <p:sp>
          <p:nvSpPr>
            <p:cNvPr id="36" name="Rectangle 40"/>
            <p:cNvSpPr/>
            <p:nvPr/>
          </p:nvSpPr>
          <p:spPr>
            <a:xfrm>
              <a:off x="6776988" y="5717791"/>
              <a:ext cx="1726453" cy="401584"/>
            </a:xfrm>
            <a:prstGeom prst="rect">
              <a:avLst/>
            </a:prstGeom>
            <a:solidFill>
              <a:schemeClr val="accent5">
                <a:lumMod val="40000"/>
                <a:lumOff val="60000"/>
              </a:schemeClr>
            </a:solidFill>
            <a:ln w="9525" cap="flat" cmpd="sng" algn="ctr">
              <a:noFill/>
              <a:prstDash val="solid"/>
            </a:ln>
            <a:effectLst/>
          </p:spPr>
          <p:txBody>
            <a:bodyPr lIns="0" rIns="0" anchor="ctr"/>
            <a:lstStyle/>
            <a:p>
              <a:pPr algn="ctr" defTabSz="1492080">
                <a:defRPr/>
              </a:pPr>
              <a:r>
                <a:rPr lang="ja-JP" altLang="en-US" kern="0" dirty="0">
                  <a:solidFill>
                    <a:srgbClr val="000000"/>
                  </a:solidFill>
                  <a:latin typeface="メイリオ"/>
                  <a:ea typeface="メイリオ"/>
                  <a:cs typeface="Meiryo UI" panose="020B0604030504040204" pitchFamily="50" charset="-128"/>
                </a:rPr>
                <a:t>ネットワーク</a:t>
              </a:r>
              <a:endParaRPr lang="en-US" kern="0" dirty="0">
                <a:solidFill>
                  <a:srgbClr val="000000"/>
                </a:solidFill>
                <a:latin typeface="メイリオ"/>
                <a:ea typeface="メイリオ"/>
                <a:cs typeface="Meiryo UI" panose="020B0604030504040204" pitchFamily="50" charset="-128"/>
              </a:endParaRPr>
            </a:p>
          </p:txBody>
        </p:sp>
        <p:sp>
          <p:nvSpPr>
            <p:cNvPr id="37" name="Rectangle 41"/>
            <p:cNvSpPr/>
            <p:nvPr/>
          </p:nvSpPr>
          <p:spPr>
            <a:xfrm>
              <a:off x="6776988" y="3801935"/>
              <a:ext cx="1726453" cy="399997"/>
            </a:xfrm>
            <a:prstGeom prst="rect">
              <a:avLst/>
            </a:prstGeom>
            <a:solidFill>
              <a:schemeClr val="accent5">
                <a:lumMod val="40000"/>
                <a:lumOff val="60000"/>
              </a:schemeClr>
            </a:solidFill>
            <a:ln w="9525" cap="flat" cmpd="sng" algn="ctr">
              <a:noFill/>
              <a:prstDash val="solid"/>
            </a:ln>
            <a:effectLst/>
          </p:spPr>
          <p:txBody>
            <a:bodyPr lIns="0" rIns="0" anchor="ctr"/>
            <a:lstStyle/>
            <a:p>
              <a:pPr algn="ctr" defTabSz="1492080">
                <a:defRPr/>
              </a:pPr>
              <a:r>
                <a:rPr lang="en-US" kern="0" dirty="0">
                  <a:solidFill>
                    <a:srgbClr val="000000"/>
                  </a:solidFill>
                  <a:latin typeface="メイリオ"/>
                  <a:ea typeface="メイリオ"/>
                  <a:cs typeface="Meiryo UI" panose="020B0604030504040204" pitchFamily="50" charset="-128"/>
                </a:rPr>
                <a:t>OS</a:t>
              </a:r>
            </a:p>
          </p:txBody>
        </p:sp>
        <p:sp>
          <p:nvSpPr>
            <p:cNvPr id="38" name="Rectangle 42"/>
            <p:cNvSpPr/>
            <p:nvPr/>
          </p:nvSpPr>
          <p:spPr>
            <a:xfrm>
              <a:off x="6776988" y="3322574"/>
              <a:ext cx="1726453" cy="401583"/>
            </a:xfrm>
            <a:prstGeom prst="rect">
              <a:avLst/>
            </a:prstGeom>
            <a:solidFill>
              <a:schemeClr val="accent5">
                <a:lumMod val="40000"/>
                <a:lumOff val="60000"/>
              </a:schemeClr>
            </a:solidFill>
            <a:ln w="9525" cap="flat" cmpd="sng" algn="ctr">
              <a:noFill/>
              <a:prstDash val="solid"/>
            </a:ln>
            <a:effectLst/>
          </p:spPr>
          <p:txBody>
            <a:bodyPr lIns="0" rIns="0" anchor="ctr"/>
            <a:lstStyle/>
            <a:p>
              <a:pPr algn="ctr" defTabSz="1492080">
                <a:defRPr/>
              </a:pPr>
              <a:r>
                <a:rPr lang="ja-JP" altLang="en-US" kern="0" dirty="0">
                  <a:solidFill>
                    <a:srgbClr val="000000"/>
                  </a:solidFill>
                  <a:latin typeface="メイリオ"/>
                  <a:ea typeface="メイリオ"/>
                  <a:cs typeface="Meiryo UI" panose="020B0604030504040204" pitchFamily="50" charset="-128"/>
                </a:rPr>
                <a:t>ミドルウエア</a:t>
              </a:r>
              <a:endParaRPr lang="en-US" kern="0" dirty="0">
                <a:solidFill>
                  <a:srgbClr val="000000"/>
                </a:solidFill>
                <a:latin typeface="メイリオ"/>
                <a:ea typeface="メイリオ"/>
                <a:cs typeface="Meiryo UI" panose="020B0604030504040204" pitchFamily="50" charset="-128"/>
              </a:endParaRPr>
            </a:p>
          </p:txBody>
        </p:sp>
        <p:sp>
          <p:nvSpPr>
            <p:cNvPr id="39" name="Rectangle 43"/>
            <p:cNvSpPr/>
            <p:nvPr/>
          </p:nvSpPr>
          <p:spPr>
            <a:xfrm>
              <a:off x="6776988" y="4279708"/>
              <a:ext cx="1726453" cy="401584"/>
            </a:xfrm>
            <a:prstGeom prst="rect">
              <a:avLst/>
            </a:prstGeom>
            <a:solidFill>
              <a:schemeClr val="accent5">
                <a:lumMod val="40000"/>
                <a:lumOff val="60000"/>
              </a:schemeClr>
            </a:solidFill>
            <a:ln w="9525" cap="flat" cmpd="sng" algn="ctr">
              <a:noFill/>
              <a:prstDash val="solid"/>
            </a:ln>
            <a:effectLst/>
          </p:spPr>
          <p:txBody>
            <a:bodyPr lIns="0" rIns="0" anchor="ctr"/>
            <a:lstStyle/>
            <a:p>
              <a:pPr algn="ctr" defTabSz="1492080">
                <a:defRPr/>
              </a:pPr>
              <a:r>
                <a:rPr lang="ja-JP" altLang="en-US" kern="0" dirty="0">
                  <a:solidFill>
                    <a:srgbClr val="000000"/>
                  </a:solidFill>
                  <a:latin typeface="メイリオ"/>
                  <a:ea typeface="メイリオ"/>
                  <a:cs typeface="Meiryo UI" panose="020B0604030504040204" pitchFamily="50" charset="-128"/>
                </a:rPr>
                <a:t>仮想化</a:t>
              </a:r>
              <a:endParaRPr lang="en-US" kern="0" dirty="0">
                <a:solidFill>
                  <a:srgbClr val="000000"/>
                </a:solidFill>
                <a:latin typeface="メイリオ"/>
                <a:ea typeface="メイリオ"/>
                <a:cs typeface="Meiryo UI" panose="020B0604030504040204" pitchFamily="50" charset="-128"/>
              </a:endParaRPr>
            </a:p>
          </p:txBody>
        </p:sp>
        <p:sp>
          <p:nvSpPr>
            <p:cNvPr id="40" name="Rectangle 44"/>
            <p:cNvSpPr/>
            <p:nvPr/>
          </p:nvSpPr>
          <p:spPr>
            <a:xfrm>
              <a:off x="6776988" y="1884491"/>
              <a:ext cx="1726453" cy="401583"/>
            </a:xfrm>
            <a:prstGeom prst="rect">
              <a:avLst/>
            </a:prstGeom>
            <a:solidFill>
              <a:schemeClr val="tx2">
                <a:lumMod val="20000"/>
                <a:lumOff val="80000"/>
              </a:schemeClr>
            </a:solidFill>
            <a:ln w="9525" cap="flat" cmpd="sng" algn="ctr">
              <a:noFill/>
              <a:prstDash val="solid"/>
            </a:ln>
            <a:effectLst/>
          </p:spPr>
          <p:txBody>
            <a:bodyPr anchor="ctr"/>
            <a:lstStyle/>
            <a:p>
              <a:pPr algn="ctr" defTabSz="1492080">
                <a:defRPr/>
              </a:pPr>
              <a:r>
                <a:rPr lang="ja-JP" altLang="en-US" sz="1400" kern="0" dirty="0">
                  <a:solidFill>
                    <a:srgbClr val="000000"/>
                  </a:solidFill>
                  <a:latin typeface="メイリオ"/>
                  <a:ea typeface="メイリオ"/>
                  <a:cs typeface="Meiryo UI" panose="020B0604030504040204" pitchFamily="50" charset="-128"/>
                </a:rPr>
                <a:t>アプリケーション</a:t>
              </a:r>
              <a:endParaRPr lang="en-US" sz="1400" kern="0" dirty="0">
                <a:solidFill>
                  <a:srgbClr val="000000"/>
                </a:solidFill>
                <a:latin typeface="メイリオ"/>
                <a:ea typeface="メイリオ"/>
                <a:cs typeface="Meiryo UI" panose="020B0604030504040204" pitchFamily="50" charset="-128"/>
              </a:endParaRPr>
            </a:p>
          </p:txBody>
        </p:sp>
        <p:sp>
          <p:nvSpPr>
            <p:cNvPr id="41" name="Rectangle 45"/>
            <p:cNvSpPr/>
            <p:nvPr/>
          </p:nvSpPr>
          <p:spPr>
            <a:xfrm>
              <a:off x="6776988" y="2843213"/>
              <a:ext cx="1726453" cy="401583"/>
            </a:xfrm>
            <a:prstGeom prst="rect">
              <a:avLst/>
            </a:prstGeom>
            <a:solidFill>
              <a:schemeClr val="accent5">
                <a:lumMod val="40000"/>
                <a:lumOff val="60000"/>
              </a:schemeClr>
            </a:solidFill>
            <a:ln w="9525" cap="flat" cmpd="sng" algn="ctr">
              <a:noFill/>
              <a:prstDash val="solid"/>
            </a:ln>
            <a:effectLst/>
          </p:spPr>
          <p:txBody>
            <a:bodyPr lIns="0" rIns="0" anchor="ctr"/>
            <a:lstStyle/>
            <a:p>
              <a:pPr algn="ctr" defTabSz="1492080">
                <a:defRPr/>
              </a:pPr>
              <a:r>
                <a:rPr lang="ja-JP" altLang="en-US" kern="0" dirty="0">
                  <a:solidFill>
                    <a:srgbClr val="000000"/>
                  </a:solidFill>
                  <a:latin typeface="メイリオ"/>
                  <a:ea typeface="メイリオ"/>
                  <a:cs typeface="Meiryo UI" panose="020B0604030504040204" pitchFamily="50" charset="-128"/>
                </a:rPr>
                <a:t>ランタイム</a:t>
              </a:r>
              <a:endParaRPr lang="en-US" kern="0" dirty="0">
                <a:solidFill>
                  <a:srgbClr val="000000"/>
                </a:solidFill>
                <a:latin typeface="メイリオ"/>
                <a:ea typeface="メイリオ"/>
                <a:cs typeface="Meiryo UI" panose="020B0604030504040204" pitchFamily="50" charset="-128"/>
              </a:endParaRPr>
            </a:p>
          </p:txBody>
        </p:sp>
        <p:sp>
          <p:nvSpPr>
            <p:cNvPr id="42" name="Rectangle 46"/>
            <p:cNvSpPr/>
            <p:nvPr/>
          </p:nvSpPr>
          <p:spPr>
            <a:xfrm>
              <a:off x="6776988" y="2363852"/>
              <a:ext cx="1726453" cy="401583"/>
            </a:xfrm>
            <a:prstGeom prst="rect">
              <a:avLst/>
            </a:prstGeom>
            <a:solidFill>
              <a:schemeClr val="tx2">
                <a:lumMod val="20000"/>
                <a:lumOff val="80000"/>
              </a:schemeClr>
            </a:solidFill>
            <a:ln w="9525" cap="flat" cmpd="sng" algn="ctr">
              <a:noFill/>
              <a:prstDash val="solid"/>
            </a:ln>
            <a:effectLst/>
          </p:spPr>
          <p:txBody>
            <a:bodyPr anchor="ctr"/>
            <a:lstStyle/>
            <a:p>
              <a:pPr algn="ctr" defTabSz="1492080">
                <a:defRPr/>
              </a:pPr>
              <a:r>
                <a:rPr lang="ja-JP" altLang="en-US" kern="0" dirty="0">
                  <a:solidFill>
                    <a:srgbClr val="000000"/>
                  </a:solidFill>
                  <a:latin typeface="メイリオ"/>
                  <a:ea typeface="メイリオ"/>
                  <a:cs typeface="Meiryo UI" panose="020B0604030504040204" pitchFamily="50" charset="-128"/>
                </a:rPr>
                <a:t>データ</a:t>
              </a:r>
              <a:endParaRPr lang="en-US" kern="0" dirty="0">
                <a:solidFill>
                  <a:srgbClr val="000000"/>
                </a:solidFill>
                <a:latin typeface="メイリオ"/>
                <a:ea typeface="メイリオ"/>
                <a:cs typeface="Meiryo UI" panose="020B0604030504040204" pitchFamily="50" charset="-128"/>
              </a:endParaRPr>
            </a:p>
          </p:txBody>
        </p:sp>
      </p:grpSp>
      <p:sp>
        <p:nvSpPr>
          <p:cNvPr id="21517" name="Rectangle 48"/>
          <p:cNvSpPr>
            <a:spLocks noChangeArrowheads="1"/>
          </p:cNvSpPr>
          <p:nvPr/>
        </p:nvSpPr>
        <p:spPr bwMode="auto">
          <a:xfrm>
            <a:off x="7035801" y="1324075"/>
            <a:ext cx="213836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0" bIns="0"/>
          <a:lstStyle/>
          <a:p>
            <a:pPr marL="0" lvl="1" algn="ctr" defTabSz="1490663"/>
            <a:r>
              <a:rPr lang="ja-JP" altLang="en-US" dirty="0">
                <a:solidFill>
                  <a:srgbClr val="000000"/>
                </a:solidFill>
                <a:latin typeface="メイリオ"/>
                <a:ea typeface="メイリオ"/>
                <a:cs typeface="Meiryo UI" panose="020B0604030504040204" pitchFamily="50" charset="-128"/>
              </a:rPr>
              <a:t>ソフトウエア</a:t>
            </a:r>
          </a:p>
          <a:p>
            <a:pPr algn="ctr" defTabSz="1490663"/>
            <a:r>
              <a:rPr lang="en-US" altLang="ja-JP" dirty="0">
                <a:solidFill>
                  <a:srgbClr val="000000"/>
                </a:solidFill>
                <a:latin typeface="メイリオ"/>
                <a:ea typeface="メイリオ"/>
                <a:cs typeface="Meiryo UI" panose="020B0604030504040204" pitchFamily="50" charset="-128"/>
              </a:rPr>
              <a:t>(SaaS)</a:t>
            </a:r>
          </a:p>
        </p:txBody>
      </p:sp>
      <p:grpSp>
        <p:nvGrpSpPr>
          <p:cNvPr id="47" name="グループ化 46"/>
          <p:cNvGrpSpPr>
            <a:grpSpLocks/>
          </p:cNvGrpSpPr>
          <p:nvPr/>
        </p:nvGrpSpPr>
        <p:grpSpPr bwMode="auto">
          <a:xfrm>
            <a:off x="7307263" y="2000313"/>
            <a:ext cx="1725612" cy="4235451"/>
            <a:chOff x="9468664" y="1884483"/>
            <a:chExt cx="1726453" cy="4234884"/>
          </a:xfrm>
          <a:solidFill>
            <a:schemeClr val="accent5">
              <a:lumMod val="40000"/>
              <a:lumOff val="60000"/>
            </a:schemeClr>
          </a:solidFill>
        </p:grpSpPr>
        <p:sp>
          <p:nvSpPr>
            <p:cNvPr id="48" name="Rectangle 51"/>
            <p:cNvSpPr/>
            <p:nvPr/>
          </p:nvSpPr>
          <p:spPr>
            <a:xfrm>
              <a:off x="9468664" y="5238422"/>
              <a:ext cx="1726453" cy="401584"/>
            </a:xfrm>
            <a:prstGeom prst="rect">
              <a:avLst/>
            </a:prstGeom>
            <a:grpFill/>
            <a:ln w="9525" cap="flat" cmpd="sng" algn="ctr">
              <a:noFill/>
              <a:prstDash val="solid"/>
            </a:ln>
            <a:effectLst/>
          </p:spPr>
          <p:txBody>
            <a:bodyPr lIns="0" rIns="0" anchor="ctr"/>
            <a:lstStyle/>
            <a:p>
              <a:pPr algn="ctr" defTabSz="1492080">
                <a:defRPr/>
              </a:pPr>
              <a:r>
                <a:rPr lang="ja-JP" altLang="en-US" kern="0" dirty="0">
                  <a:solidFill>
                    <a:srgbClr val="000000"/>
                  </a:solidFill>
                  <a:latin typeface="メイリオ"/>
                  <a:ea typeface="メイリオ"/>
                  <a:cs typeface="Meiryo UI" panose="020B0604030504040204" pitchFamily="50" charset="-128"/>
                </a:rPr>
                <a:t>ストレージ</a:t>
              </a:r>
              <a:endParaRPr lang="en-US" kern="0" dirty="0">
                <a:solidFill>
                  <a:srgbClr val="000000"/>
                </a:solidFill>
                <a:latin typeface="メイリオ"/>
                <a:ea typeface="メイリオ"/>
                <a:cs typeface="Meiryo UI" panose="020B0604030504040204" pitchFamily="50" charset="-128"/>
              </a:endParaRPr>
            </a:p>
          </p:txBody>
        </p:sp>
        <p:sp>
          <p:nvSpPr>
            <p:cNvPr id="49" name="Rectangle 52"/>
            <p:cNvSpPr/>
            <p:nvPr/>
          </p:nvSpPr>
          <p:spPr>
            <a:xfrm>
              <a:off x="9468664" y="4759061"/>
              <a:ext cx="1726453" cy="401584"/>
            </a:xfrm>
            <a:prstGeom prst="rect">
              <a:avLst/>
            </a:prstGeom>
            <a:grpFill/>
            <a:ln w="9525" cap="flat" cmpd="sng" algn="ctr">
              <a:noFill/>
              <a:prstDash val="solid"/>
            </a:ln>
            <a:effectLst/>
          </p:spPr>
          <p:txBody>
            <a:bodyPr lIns="0" rIns="0" anchor="ctr"/>
            <a:lstStyle/>
            <a:p>
              <a:pPr algn="ctr" defTabSz="1492080">
                <a:defRPr/>
              </a:pPr>
              <a:r>
                <a:rPr lang="ja-JP" altLang="en-US" kern="0" dirty="0">
                  <a:solidFill>
                    <a:srgbClr val="000000"/>
                  </a:solidFill>
                  <a:latin typeface="メイリオ"/>
                  <a:ea typeface="メイリオ"/>
                  <a:cs typeface="Meiryo UI" panose="020B0604030504040204" pitchFamily="50" charset="-128"/>
                </a:rPr>
                <a:t>サーバー</a:t>
              </a:r>
              <a:endParaRPr lang="en-US" kern="0" dirty="0">
                <a:solidFill>
                  <a:srgbClr val="000000"/>
                </a:solidFill>
                <a:latin typeface="メイリオ"/>
                <a:ea typeface="メイリオ"/>
                <a:cs typeface="Meiryo UI" panose="020B0604030504040204" pitchFamily="50" charset="-128"/>
              </a:endParaRPr>
            </a:p>
          </p:txBody>
        </p:sp>
        <p:sp>
          <p:nvSpPr>
            <p:cNvPr id="50" name="Rectangle 53"/>
            <p:cNvSpPr/>
            <p:nvPr/>
          </p:nvSpPr>
          <p:spPr>
            <a:xfrm>
              <a:off x="9468664" y="5717783"/>
              <a:ext cx="1726453" cy="401584"/>
            </a:xfrm>
            <a:prstGeom prst="rect">
              <a:avLst/>
            </a:prstGeom>
            <a:grpFill/>
            <a:ln w="9525" cap="flat" cmpd="sng" algn="ctr">
              <a:noFill/>
              <a:prstDash val="solid"/>
            </a:ln>
            <a:effectLst/>
          </p:spPr>
          <p:txBody>
            <a:bodyPr lIns="0" rIns="0" anchor="ctr"/>
            <a:lstStyle/>
            <a:p>
              <a:pPr algn="ctr" defTabSz="1492080">
                <a:defRPr/>
              </a:pPr>
              <a:r>
                <a:rPr lang="ja-JP" altLang="en-US" kern="0" dirty="0">
                  <a:solidFill>
                    <a:srgbClr val="000000"/>
                  </a:solidFill>
                  <a:latin typeface="メイリオ"/>
                  <a:ea typeface="メイリオ"/>
                  <a:cs typeface="Meiryo UI" panose="020B0604030504040204" pitchFamily="50" charset="-128"/>
                </a:rPr>
                <a:t>ネットワーク</a:t>
              </a:r>
              <a:endParaRPr lang="en-US" kern="0" dirty="0">
                <a:solidFill>
                  <a:srgbClr val="000000"/>
                </a:solidFill>
                <a:latin typeface="メイリオ"/>
                <a:ea typeface="メイリオ"/>
                <a:cs typeface="Meiryo UI" panose="020B0604030504040204" pitchFamily="50" charset="-128"/>
              </a:endParaRPr>
            </a:p>
          </p:txBody>
        </p:sp>
        <p:sp>
          <p:nvSpPr>
            <p:cNvPr id="51" name="Rectangle 54"/>
            <p:cNvSpPr/>
            <p:nvPr/>
          </p:nvSpPr>
          <p:spPr>
            <a:xfrm>
              <a:off x="9468664" y="3801927"/>
              <a:ext cx="1726453" cy="399997"/>
            </a:xfrm>
            <a:prstGeom prst="rect">
              <a:avLst/>
            </a:prstGeom>
            <a:grpFill/>
            <a:ln w="9525" cap="flat" cmpd="sng" algn="ctr">
              <a:noFill/>
              <a:prstDash val="solid"/>
            </a:ln>
            <a:effectLst/>
          </p:spPr>
          <p:txBody>
            <a:bodyPr lIns="0" rIns="0" anchor="ctr"/>
            <a:lstStyle/>
            <a:p>
              <a:pPr algn="ctr" defTabSz="1492080">
                <a:defRPr/>
              </a:pPr>
              <a:r>
                <a:rPr lang="en-US" kern="0" dirty="0">
                  <a:solidFill>
                    <a:srgbClr val="000000"/>
                  </a:solidFill>
                  <a:latin typeface="メイリオ"/>
                  <a:ea typeface="メイリオ"/>
                  <a:cs typeface="Meiryo UI" panose="020B0604030504040204" pitchFamily="50" charset="-128"/>
                </a:rPr>
                <a:t>OS</a:t>
              </a:r>
            </a:p>
          </p:txBody>
        </p:sp>
        <p:sp>
          <p:nvSpPr>
            <p:cNvPr id="52" name="Rectangle 55"/>
            <p:cNvSpPr/>
            <p:nvPr/>
          </p:nvSpPr>
          <p:spPr>
            <a:xfrm>
              <a:off x="9468664" y="3322566"/>
              <a:ext cx="1726453" cy="401583"/>
            </a:xfrm>
            <a:prstGeom prst="rect">
              <a:avLst/>
            </a:prstGeom>
            <a:grpFill/>
            <a:ln w="9525" cap="flat" cmpd="sng" algn="ctr">
              <a:noFill/>
              <a:prstDash val="solid"/>
            </a:ln>
            <a:effectLst/>
          </p:spPr>
          <p:txBody>
            <a:bodyPr lIns="0" rIns="0" anchor="ctr"/>
            <a:lstStyle/>
            <a:p>
              <a:pPr algn="ctr" defTabSz="1492080">
                <a:defRPr/>
              </a:pPr>
              <a:r>
                <a:rPr lang="ja-JP" altLang="en-US" kern="0" dirty="0">
                  <a:solidFill>
                    <a:srgbClr val="000000"/>
                  </a:solidFill>
                  <a:latin typeface="メイリオ"/>
                  <a:ea typeface="メイリオ"/>
                  <a:cs typeface="Meiryo UI" panose="020B0604030504040204" pitchFamily="50" charset="-128"/>
                </a:rPr>
                <a:t>ミドルウエア</a:t>
              </a:r>
              <a:endParaRPr lang="en-US" kern="0" dirty="0">
                <a:solidFill>
                  <a:srgbClr val="000000"/>
                </a:solidFill>
                <a:latin typeface="メイリオ"/>
                <a:ea typeface="メイリオ"/>
                <a:cs typeface="Meiryo UI" panose="020B0604030504040204" pitchFamily="50" charset="-128"/>
              </a:endParaRPr>
            </a:p>
          </p:txBody>
        </p:sp>
        <p:sp>
          <p:nvSpPr>
            <p:cNvPr id="53" name="Rectangle 56"/>
            <p:cNvSpPr/>
            <p:nvPr/>
          </p:nvSpPr>
          <p:spPr>
            <a:xfrm>
              <a:off x="9468664" y="4279700"/>
              <a:ext cx="1726453" cy="401584"/>
            </a:xfrm>
            <a:prstGeom prst="rect">
              <a:avLst/>
            </a:prstGeom>
            <a:grpFill/>
            <a:ln w="9525" cap="flat" cmpd="sng" algn="ctr">
              <a:noFill/>
              <a:prstDash val="solid"/>
            </a:ln>
            <a:effectLst/>
          </p:spPr>
          <p:txBody>
            <a:bodyPr lIns="0" rIns="0" anchor="ctr"/>
            <a:lstStyle/>
            <a:p>
              <a:pPr algn="ctr" defTabSz="1492080">
                <a:defRPr/>
              </a:pPr>
              <a:r>
                <a:rPr lang="ja-JP" altLang="en-US" kern="0" dirty="0">
                  <a:solidFill>
                    <a:srgbClr val="000000"/>
                  </a:solidFill>
                  <a:latin typeface="メイリオ"/>
                  <a:ea typeface="メイリオ"/>
                  <a:cs typeface="Meiryo UI" panose="020B0604030504040204" pitchFamily="50" charset="-128"/>
                </a:rPr>
                <a:t>仮想化</a:t>
              </a:r>
              <a:endParaRPr lang="en-US" kern="0" dirty="0">
                <a:solidFill>
                  <a:srgbClr val="000000"/>
                </a:solidFill>
                <a:latin typeface="メイリオ"/>
                <a:ea typeface="メイリオ"/>
                <a:cs typeface="Meiryo UI" panose="020B0604030504040204" pitchFamily="50" charset="-128"/>
              </a:endParaRPr>
            </a:p>
          </p:txBody>
        </p:sp>
        <p:sp>
          <p:nvSpPr>
            <p:cNvPr id="54" name="Rectangle 57"/>
            <p:cNvSpPr/>
            <p:nvPr/>
          </p:nvSpPr>
          <p:spPr>
            <a:xfrm>
              <a:off x="9468664" y="1884483"/>
              <a:ext cx="1726453" cy="401583"/>
            </a:xfrm>
            <a:prstGeom prst="rect">
              <a:avLst/>
            </a:prstGeom>
            <a:grpFill/>
            <a:ln w="9525" cap="flat" cmpd="sng" algn="ctr">
              <a:noFill/>
              <a:prstDash val="solid"/>
            </a:ln>
            <a:effectLst/>
          </p:spPr>
          <p:txBody>
            <a:bodyPr lIns="0" rIns="0" anchor="ctr"/>
            <a:lstStyle/>
            <a:p>
              <a:pPr algn="ctr" defTabSz="1492080">
                <a:defRPr/>
              </a:pPr>
              <a:r>
                <a:rPr lang="ja-JP" altLang="en-US" sz="1400" kern="0" dirty="0">
                  <a:solidFill>
                    <a:srgbClr val="000000"/>
                  </a:solidFill>
                  <a:latin typeface="メイリオ"/>
                  <a:ea typeface="メイリオ"/>
                  <a:cs typeface="Meiryo UI" panose="020B0604030504040204" pitchFamily="50" charset="-128"/>
                </a:rPr>
                <a:t>アプリケーション</a:t>
              </a:r>
              <a:endParaRPr lang="en-US" sz="1400" kern="0" dirty="0">
                <a:solidFill>
                  <a:srgbClr val="000000"/>
                </a:solidFill>
                <a:latin typeface="メイリオ"/>
                <a:ea typeface="メイリオ"/>
                <a:cs typeface="Meiryo UI" panose="020B0604030504040204" pitchFamily="50" charset="-128"/>
              </a:endParaRPr>
            </a:p>
          </p:txBody>
        </p:sp>
        <p:sp>
          <p:nvSpPr>
            <p:cNvPr id="55" name="Rectangle 58"/>
            <p:cNvSpPr/>
            <p:nvPr/>
          </p:nvSpPr>
          <p:spPr>
            <a:xfrm>
              <a:off x="9468664" y="2843205"/>
              <a:ext cx="1726453" cy="401583"/>
            </a:xfrm>
            <a:prstGeom prst="rect">
              <a:avLst/>
            </a:prstGeom>
            <a:grpFill/>
            <a:ln w="9525" cap="flat" cmpd="sng" algn="ctr">
              <a:noFill/>
              <a:prstDash val="solid"/>
            </a:ln>
            <a:effectLst/>
          </p:spPr>
          <p:txBody>
            <a:bodyPr lIns="0" rIns="0" anchor="ctr"/>
            <a:lstStyle/>
            <a:p>
              <a:pPr algn="ctr" defTabSz="1492080">
                <a:defRPr/>
              </a:pPr>
              <a:r>
                <a:rPr lang="ja-JP" altLang="en-US" kern="0" dirty="0">
                  <a:solidFill>
                    <a:srgbClr val="000000"/>
                  </a:solidFill>
                  <a:latin typeface="メイリオ"/>
                  <a:ea typeface="メイリオ"/>
                  <a:cs typeface="Meiryo UI" panose="020B0604030504040204" pitchFamily="50" charset="-128"/>
                </a:rPr>
                <a:t>ランタイム</a:t>
              </a:r>
              <a:endParaRPr lang="en-US" kern="0" dirty="0">
                <a:solidFill>
                  <a:srgbClr val="000000"/>
                </a:solidFill>
                <a:latin typeface="メイリオ"/>
                <a:ea typeface="メイリオ"/>
                <a:cs typeface="Meiryo UI" panose="020B0604030504040204" pitchFamily="50" charset="-128"/>
              </a:endParaRPr>
            </a:p>
          </p:txBody>
        </p:sp>
        <p:sp>
          <p:nvSpPr>
            <p:cNvPr id="56" name="Rectangle 59"/>
            <p:cNvSpPr/>
            <p:nvPr/>
          </p:nvSpPr>
          <p:spPr>
            <a:xfrm>
              <a:off x="9468664" y="2363844"/>
              <a:ext cx="1726453" cy="401583"/>
            </a:xfrm>
            <a:prstGeom prst="rect">
              <a:avLst/>
            </a:prstGeom>
            <a:grpFill/>
            <a:ln w="9525" cap="flat" cmpd="sng" algn="ctr">
              <a:noFill/>
              <a:prstDash val="solid"/>
            </a:ln>
            <a:effectLst/>
          </p:spPr>
          <p:txBody>
            <a:bodyPr lIns="0" rIns="0" anchor="ctr"/>
            <a:lstStyle/>
            <a:p>
              <a:pPr algn="ctr" defTabSz="1492080">
                <a:defRPr/>
              </a:pPr>
              <a:r>
                <a:rPr lang="ja-JP" altLang="en-US" kern="0" dirty="0">
                  <a:solidFill>
                    <a:srgbClr val="000000"/>
                  </a:solidFill>
                  <a:latin typeface="メイリオ"/>
                  <a:ea typeface="メイリオ"/>
                  <a:cs typeface="Meiryo UI" panose="020B0604030504040204" pitchFamily="50" charset="-128"/>
                </a:rPr>
                <a:t>データ</a:t>
              </a:r>
              <a:endParaRPr lang="en-US" kern="0" dirty="0">
                <a:solidFill>
                  <a:srgbClr val="000000"/>
                </a:solidFill>
                <a:latin typeface="メイリオ"/>
                <a:ea typeface="メイリオ"/>
                <a:cs typeface="Meiryo UI" panose="020B0604030504040204" pitchFamily="50" charset="-128"/>
              </a:endParaRPr>
            </a:p>
          </p:txBody>
        </p:sp>
      </p:grpSp>
      <p:sp>
        <p:nvSpPr>
          <p:cNvPr id="59" name="TextBox 64"/>
          <p:cNvSpPr txBox="1"/>
          <p:nvPr/>
        </p:nvSpPr>
        <p:spPr bwMode="auto">
          <a:xfrm flipH="1">
            <a:off x="4608354" y="3438626"/>
            <a:ext cx="400110" cy="1924871"/>
          </a:xfrm>
          <a:prstGeom prst="rect">
            <a:avLst/>
          </a:prstGeom>
          <a:noFill/>
          <a:ln>
            <a:noFill/>
          </a:ln>
        </p:spPr>
        <p:txBody>
          <a:bodyPr vert="vert270"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defTabSz="1491958">
              <a:defRPr/>
            </a:pPr>
            <a:r>
              <a:rPr lang="ja-JP" altLang="en-US" sz="1400" dirty="0" smtClean="0">
                <a:solidFill>
                  <a:srgbClr val="000000"/>
                </a:solidFill>
                <a:cs typeface="Meiryo UI" panose="020B0604030504040204" pitchFamily="50" charset="-128"/>
              </a:rPr>
              <a:t>ベンダー管理</a:t>
            </a:r>
            <a:endParaRPr lang="en-US" sz="1400" dirty="0">
              <a:solidFill>
                <a:srgbClr val="000000"/>
              </a:solidFill>
              <a:cs typeface="Meiryo UI" panose="020B0604030504040204" pitchFamily="50" charset="-128"/>
            </a:endParaRPr>
          </a:p>
        </p:txBody>
      </p:sp>
      <p:sp>
        <p:nvSpPr>
          <p:cNvPr id="62" name="TextBox 64"/>
          <p:cNvSpPr txBox="1"/>
          <p:nvPr/>
        </p:nvSpPr>
        <p:spPr bwMode="auto">
          <a:xfrm flipH="1">
            <a:off x="6835746" y="3214871"/>
            <a:ext cx="400110" cy="1660417"/>
          </a:xfrm>
          <a:prstGeom prst="rect">
            <a:avLst/>
          </a:prstGeom>
          <a:noFill/>
          <a:ln>
            <a:noFill/>
          </a:ln>
        </p:spPr>
        <p:txBody>
          <a:bodyPr vert="vert270"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defTabSz="1491958">
              <a:defRPr/>
            </a:pPr>
            <a:r>
              <a:rPr lang="ja-JP" altLang="en-US" sz="1400" dirty="0" smtClean="0">
                <a:solidFill>
                  <a:srgbClr val="000000"/>
                </a:solidFill>
                <a:cs typeface="Meiryo UI" panose="020B0604030504040204" pitchFamily="50" charset="-128"/>
              </a:rPr>
              <a:t>ベンダー管理</a:t>
            </a:r>
            <a:endParaRPr lang="en-US" sz="1400" dirty="0">
              <a:solidFill>
                <a:srgbClr val="000000"/>
              </a:solidFill>
              <a:cs typeface="Meiryo UI" panose="020B0604030504040204" pitchFamily="50" charset="-128"/>
            </a:endParaRPr>
          </a:p>
        </p:txBody>
      </p:sp>
      <p:sp>
        <p:nvSpPr>
          <p:cNvPr id="65" name="TextBox 52"/>
          <p:cNvSpPr txBox="1"/>
          <p:nvPr/>
        </p:nvSpPr>
        <p:spPr bwMode="auto">
          <a:xfrm>
            <a:off x="2289667" y="2413575"/>
            <a:ext cx="400110" cy="1620212"/>
          </a:xfrm>
          <a:prstGeom prst="rect">
            <a:avLst/>
          </a:prstGeom>
          <a:noFill/>
        </p:spPr>
        <p:txBody>
          <a:bodyPr vert="vert270"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defTabSz="1491958">
              <a:defRPr/>
            </a:pPr>
            <a:r>
              <a:rPr lang="ja-JP" altLang="en-US" sz="1400" dirty="0">
                <a:solidFill>
                  <a:srgbClr val="000000"/>
                </a:solidFill>
                <a:cs typeface="Meiryo UI" panose="020B0604030504040204" pitchFamily="50" charset="-128"/>
              </a:rPr>
              <a:t>ユーザ</a:t>
            </a:r>
            <a:r>
              <a:rPr lang="ja-JP" altLang="en-US" sz="1400" dirty="0" smtClean="0">
                <a:solidFill>
                  <a:srgbClr val="000000"/>
                </a:solidFill>
                <a:cs typeface="Meiryo UI" panose="020B0604030504040204" pitchFamily="50" charset="-128"/>
              </a:rPr>
              <a:t>ー管理</a:t>
            </a:r>
            <a:endParaRPr lang="en-US" sz="1400" dirty="0">
              <a:solidFill>
                <a:srgbClr val="000000"/>
              </a:solidFill>
              <a:cs typeface="Meiryo UI" panose="020B0604030504040204" pitchFamily="50" charset="-128"/>
            </a:endParaRPr>
          </a:p>
        </p:txBody>
      </p:sp>
      <p:sp>
        <p:nvSpPr>
          <p:cNvPr id="68" name="TextBox 52"/>
          <p:cNvSpPr txBox="1"/>
          <p:nvPr/>
        </p:nvSpPr>
        <p:spPr bwMode="auto">
          <a:xfrm>
            <a:off x="4573722" y="1692288"/>
            <a:ext cx="400110" cy="1668025"/>
          </a:xfrm>
          <a:prstGeom prst="rect">
            <a:avLst/>
          </a:prstGeom>
          <a:noFill/>
          <a:ln>
            <a:noFill/>
          </a:ln>
        </p:spPr>
        <p:txBody>
          <a:bodyPr vert="vert270"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defTabSz="1491958">
              <a:defRPr/>
            </a:pPr>
            <a:r>
              <a:rPr lang="ja-JP" altLang="en-US" sz="1400" dirty="0">
                <a:solidFill>
                  <a:srgbClr val="000000"/>
                </a:solidFill>
                <a:cs typeface="Meiryo UI" panose="020B0604030504040204" pitchFamily="50" charset="-128"/>
              </a:rPr>
              <a:t>ユーザ</a:t>
            </a:r>
            <a:r>
              <a:rPr lang="ja-JP" altLang="en-US" sz="1400" dirty="0" smtClean="0">
                <a:solidFill>
                  <a:srgbClr val="000000"/>
                </a:solidFill>
                <a:cs typeface="Meiryo UI" panose="020B0604030504040204" pitchFamily="50" charset="-128"/>
              </a:rPr>
              <a:t>ー管理</a:t>
            </a:r>
            <a:endParaRPr lang="en-US" sz="1400" dirty="0">
              <a:solidFill>
                <a:srgbClr val="000000"/>
              </a:solidFill>
              <a:cs typeface="Meiryo UI" panose="020B0604030504040204" pitchFamily="50" charset="-128"/>
            </a:endParaRPr>
          </a:p>
        </p:txBody>
      </p:sp>
      <p:sp>
        <p:nvSpPr>
          <p:cNvPr id="21524" name="Title 1"/>
          <p:cNvSpPr txBox="1">
            <a:spLocks/>
          </p:cNvSpPr>
          <p:nvPr/>
        </p:nvSpPr>
        <p:spPr bwMode="auto">
          <a:xfrm>
            <a:off x="458699" y="240127"/>
            <a:ext cx="8101013"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defRPr sz="1600" b="1">
                <a:solidFill>
                  <a:schemeClr val="tx1"/>
                </a:solidFill>
                <a:latin typeface="Arial" charset="0"/>
                <a:ea typeface="ＭＳ Ｐゴシック" pitchFamily="50" charset="-128"/>
              </a:defRPr>
            </a:lvl1pPr>
            <a:lvl2pPr marL="742950" indent="-285750" eaLnBrk="0" hangingPunct="0">
              <a:defRPr sz="1600" b="1">
                <a:solidFill>
                  <a:schemeClr val="tx1"/>
                </a:solidFill>
                <a:latin typeface="Arial" charset="0"/>
                <a:ea typeface="ＭＳ Ｐゴシック" pitchFamily="50" charset="-128"/>
              </a:defRPr>
            </a:lvl2pPr>
            <a:lvl3pPr marL="1143000" indent="-228600" eaLnBrk="0" hangingPunct="0">
              <a:defRPr sz="1600" b="1">
                <a:solidFill>
                  <a:schemeClr val="tx1"/>
                </a:solidFill>
                <a:latin typeface="Arial" charset="0"/>
                <a:ea typeface="ＭＳ Ｐゴシック" pitchFamily="50" charset="-128"/>
              </a:defRPr>
            </a:lvl3pPr>
            <a:lvl4pPr marL="1600200" indent="-228600" eaLnBrk="0" hangingPunct="0">
              <a:defRPr sz="1600" b="1">
                <a:solidFill>
                  <a:schemeClr val="tx1"/>
                </a:solidFill>
                <a:latin typeface="Arial" charset="0"/>
                <a:ea typeface="ＭＳ Ｐゴシック" pitchFamily="50" charset="-128"/>
              </a:defRPr>
            </a:lvl4pPr>
            <a:lvl5pPr marL="2057400" indent="-228600" eaLnBrk="0" hangingPunct="0">
              <a:defRPr sz="1600" b="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sz="1600" b="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sz="1600" b="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sz="1600" b="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sz="1600" b="1">
                <a:solidFill>
                  <a:schemeClr val="tx1"/>
                </a:solidFill>
                <a:latin typeface="Arial" charset="0"/>
                <a:ea typeface="ＭＳ Ｐゴシック" pitchFamily="50" charset="-128"/>
              </a:defRPr>
            </a:lvl9pPr>
          </a:lstStyle>
          <a:p>
            <a:pPr>
              <a:lnSpc>
                <a:spcPct val="90000"/>
              </a:lnSpc>
            </a:pPr>
            <a:r>
              <a:rPr kumimoji="1" lang="ja-JP" altLang="en-US" sz="3200" b="0" dirty="0" smtClean="0">
                <a:solidFill>
                  <a:srgbClr val="C00000"/>
                </a:solidFill>
                <a:latin typeface="メイリオ"/>
                <a:ea typeface="メイリオ"/>
                <a:cs typeface="Meiryo UI" pitchFamily="50" charset="-128"/>
              </a:rPr>
              <a:t>責任共有モデルへの対応</a:t>
            </a:r>
            <a:endParaRPr kumimoji="1" lang="ja-JP" altLang="en-US" sz="3200" b="0" dirty="0">
              <a:solidFill>
                <a:srgbClr val="C00000"/>
              </a:solidFill>
              <a:latin typeface="メイリオ"/>
              <a:ea typeface="メイリオ"/>
              <a:cs typeface="Meiryo UI" pitchFamily="50" charset="-128"/>
            </a:endParaRPr>
          </a:p>
        </p:txBody>
      </p:sp>
      <p:sp>
        <p:nvSpPr>
          <p:cNvPr id="70" name="Left Brace 30"/>
          <p:cNvSpPr>
            <a:spLocks/>
          </p:cNvSpPr>
          <p:nvPr/>
        </p:nvSpPr>
        <p:spPr bwMode="auto">
          <a:xfrm>
            <a:off x="2601956" y="2003526"/>
            <a:ext cx="173037" cy="2314575"/>
          </a:xfrm>
          <a:prstGeom prst="leftBrace">
            <a:avLst>
              <a:gd name="adj1" fmla="val 0"/>
              <a:gd name="adj2" fmla="val 50000"/>
            </a:avLst>
          </a:prstGeom>
          <a:noFill/>
          <a:ln w="19050" algn="ctr">
            <a:solidFill>
              <a:schemeClr val="bg1">
                <a:lumMod val="50000"/>
              </a:schemeClr>
            </a:solidFill>
            <a:round/>
            <a:headEnd/>
            <a:tailEnd/>
          </a:ln>
          <a:extLst>
            <a:ext uri="{909E8E84-426E-40DD-AFC4-6F175D3DCCD1}">
              <a14:hiddenFill xmlns:a14="http://schemas.microsoft.com/office/drawing/2010/main">
                <a:solidFill>
                  <a:srgbClr val="FFFFFF"/>
                </a:solidFill>
              </a14:hiddenFill>
            </a:ext>
          </a:extLst>
        </p:spPr>
        <p:txBody>
          <a:bodyPr vert="vert270" anchor="ctr"/>
          <a:lstStyle/>
          <a:p>
            <a:pPr algn="ctr" defTabSz="1490663">
              <a:defRPr/>
            </a:pPr>
            <a:endParaRPr lang="en-US" altLang="ja-JP" sz="2000" dirty="0">
              <a:solidFill>
                <a:srgbClr val="000000"/>
              </a:solidFill>
              <a:latin typeface="メイリオ"/>
              <a:ea typeface="メイリオ"/>
              <a:cs typeface="Meiryo UI" panose="020B0604030504040204" pitchFamily="50" charset="-128"/>
            </a:endParaRPr>
          </a:p>
        </p:txBody>
      </p:sp>
      <p:sp>
        <p:nvSpPr>
          <p:cNvPr id="71" name="Left Brace 30"/>
          <p:cNvSpPr>
            <a:spLocks/>
          </p:cNvSpPr>
          <p:nvPr/>
        </p:nvSpPr>
        <p:spPr bwMode="auto">
          <a:xfrm>
            <a:off x="4887913" y="2016189"/>
            <a:ext cx="195262" cy="865187"/>
          </a:xfrm>
          <a:prstGeom prst="leftBrace">
            <a:avLst>
              <a:gd name="adj1" fmla="val 0"/>
              <a:gd name="adj2" fmla="val 50000"/>
            </a:avLst>
          </a:prstGeom>
          <a:noFill/>
          <a:ln w="19050" algn="ctr">
            <a:solidFill>
              <a:schemeClr val="bg1">
                <a:lumMod val="50000"/>
              </a:schemeClr>
            </a:solidFill>
            <a:round/>
            <a:headEnd/>
            <a:tailEnd/>
          </a:ln>
          <a:extLst>
            <a:ext uri="{909E8E84-426E-40DD-AFC4-6F175D3DCCD1}">
              <a14:hiddenFill xmlns:a14="http://schemas.microsoft.com/office/drawing/2010/main">
                <a:solidFill>
                  <a:srgbClr val="FFFFFF"/>
                </a:solidFill>
              </a14:hiddenFill>
            </a:ext>
          </a:extLst>
        </p:spPr>
        <p:txBody>
          <a:bodyPr vert="vert270" anchor="ctr"/>
          <a:lstStyle/>
          <a:p>
            <a:pPr algn="ctr" defTabSz="1490663">
              <a:defRPr/>
            </a:pPr>
            <a:endParaRPr lang="en-US" altLang="ja-JP" sz="2000" dirty="0">
              <a:solidFill>
                <a:srgbClr val="000000"/>
              </a:solidFill>
              <a:latin typeface="メイリオ"/>
              <a:ea typeface="メイリオ"/>
              <a:cs typeface="Meiryo UI" panose="020B0604030504040204" pitchFamily="50" charset="-128"/>
            </a:endParaRPr>
          </a:p>
        </p:txBody>
      </p:sp>
      <p:sp>
        <p:nvSpPr>
          <p:cNvPr id="72" name="Left Brace 30"/>
          <p:cNvSpPr>
            <a:spLocks/>
          </p:cNvSpPr>
          <p:nvPr/>
        </p:nvSpPr>
        <p:spPr bwMode="auto">
          <a:xfrm>
            <a:off x="4887913" y="2959163"/>
            <a:ext cx="195262" cy="3262312"/>
          </a:xfrm>
          <a:prstGeom prst="leftBrace">
            <a:avLst>
              <a:gd name="adj1" fmla="val 0"/>
              <a:gd name="adj2" fmla="val 50000"/>
            </a:avLst>
          </a:prstGeom>
          <a:noFill/>
          <a:ln w="19050" algn="ctr">
            <a:solidFill>
              <a:schemeClr val="bg1">
                <a:lumMod val="50000"/>
              </a:schemeClr>
            </a:solidFill>
            <a:round/>
            <a:headEnd/>
            <a:tailEnd/>
          </a:ln>
          <a:extLst>
            <a:ext uri="{909E8E84-426E-40DD-AFC4-6F175D3DCCD1}">
              <a14:hiddenFill xmlns:a14="http://schemas.microsoft.com/office/drawing/2010/main">
                <a:solidFill>
                  <a:srgbClr val="FFFFFF"/>
                </a:solidFill>
              </a14:hiddenFill>
            </a:ext>
          </a:extLst>
        </p:spPr>
        <p:txBody>
          <a:bodyPr vert="vert270" anchor="ctr"/>
          <a:lstStyle/>
          <a:p>
            <a:pPr algn="ctr" defTabSz="1490663">
              <a:defRPr/>
            </a:pPr>
            <a:endParaRPr lang="en-US" altLang="ja-JP" sz="2000" dirty="0">
              <a:solidFill>
                <a:srgbClr val="000000"/>
              </a:solidFill>
              <a:latin typeface="メイリオ"/>
              <a:ea typeface="メイリオ"/>
              <a:cs typeface="Meiryo UI" panose="020B0604030504040204" pitchFamily="50" charset="-128"/>
            </a:endParaRPr>
          </a:p>
        </p:txBody>
      </p:sp>
      <p:sp>
        <p:nvSpPr>
          <p:cNvPr id="73" name="Left Brace 30"/>
          <p:cNvSpPr>
            <a:spLocks/>
          </p:cNvSpPr>
          <p:nvPr/>
        </p:nvSpPr>
        <p:spPr bwMode="auto">
          <a:xfrm>
            <a:off x="2601956" y="4397440"/>
            <a:ext cx="173037" cy="1824037"/>
          </a:xfrm>
          <a:prstGeom prst="leftBrace">
            <a:avLst>
              <a:gd name="adj1" fmla="val 0"/>
              <a:gd name="adj2" fmla="val 50000"/>
            </a:avLst>
          </a:prstGeom>
          <a:noFill/>
          <a:ln w="19050" algn="ctr">
            <a:solidFill>
              <a:schemeClr val="bg1">
                <a:lumMod val="50000"/>
              </a:schemeClr>
            </a:solidFill>
            <a:round/>
            <a:headEnd/>
            <a:tailEnd/>
          </a:ln>
          <a:extLst>
            <a:ext uri="{909E8E84-426E-40DD-AFC4-6F175D3DCCD1}">
              <a14:hiddenFill xmlns:a14="http://schemas.microsoft.com/office/drawing/2010/main">
                <a:solidFill>
                  <a:srgbClr val="FFFFFF"/>
                </a:solidFill>
              </a14:hiddenFill>
            </a:ext>
          </a:extLst>
        </p:spPr>
        <p:txBody>
          <a:bodyPr vert="vert270" anchor="ctr"/>
          <a:lstStyle/>
          <a:p>
            <a:pPr algn="ctr" defTabSz="1490663">
              <a:defRPr/>
            </a:pPr>
            <a:endParaRPr lang="en-US" altLang="ja-JP" sz="2000" dirty="0">
              <a:solidFill>
                <a:srgbClr val="000000"/>
              </a:solidFill>
              <a:latin typeface="メイリオ"/>
              <a:ea typeface="メイリオ"/>
              <a:cs typeface="Meiryo UI" panose="020B0604030504040204" pitchFamily="50" charset="-128"/>
            </a:endParaRPr>
          </a:p>
        </p:txBody>
      </p:sp>
      <p:sp>
        <p:nvSpPr>
          <p:cNvPr id="74" name="TextBox 64"/>
          <p:cNvSpPr txBox="1"/>
          <p:nvPr/>
        </p:nvSpPr>
        <p:spPr bwMode="auto">
          <a:xfrm flipH="1">
            <a:off x="2309983" y="4501418"/>
            <a:ext cx="400110" cy="1616151"/>
          </a:xfrm>
          <a:prstGeom prst="rect">
            <a:avLst/>
          </a:prstGeom>
          <a:noFill/>
          <a:ln>
            <a:noFill/>
          </a:ln>
        </p:spPr>
        <p:txBody>
          <a:bodyPr vert="vert270"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defTabSz="1491958">
              <a:defRPr/>
            </a:pPr>
            <a:r>
              <a:rPr lang="ja-JP" altLang="en-US" sz="1400" dirty="0" smtClean="0">
                <a:solidFill>
                  <a:srgbClr val="000000"/>
                </a:solidFill>
                <a:cs typeface="Meiryo UI" panose="020B0604030504040204" pitchFamily="50" charset="-128"/>
              </a:rPr>
              <a:t>ベンダー管理</a:t>
            </a:r>
            <a:endParaRPr lang="en-US" sz="1400" dirty="0">
              <a:solidFill>
                <a:srgbClr val="000000"/>
              </a:solidFill>
              <a:cs typeface="Meiryo UI" panose="020B0604030504040204" pitchFamily="50" charset="-128"/>
            </a:endParaRPr>
          </a:p>
        </p:txBody>
      </p:sp>
      <p:sp>
        <p:nvSpPr>
          <p:cNvPr id="75" name="Left Brace 30"/>
          <p:cNvSpPr>
            <a:spLocks/>
          </p:cNvSpPr>
          <p:nvPr/>
        </p:nvSpPr>
        <p:spPr bwMode="auto">
          <a:xfrm>
            <a:off x="7108834" y="2016210"/>
            <a:ext cx="195263" cy="4205287"/>
          </a:xfrm>
          <a:prstGeom prst="leftBrace">
            <a:avLst>
              <a:gd name="adj1" fmla="val 0"/>
              <a:gd name="adj2" fmla="val 50000"/>
            </a:avLst>
          </a:prstGeom>
          <a:noFill/>
          <a:ln w="19050" algn="ctr">
            <a:solidFill>
              <a:schemeClr val="bg1">
                <a:lumMod val="50000"/>
              </a:schemeClr>
            </a:solidFill>
            <a:round/>
            <a:headEnd/>
            <a:tailEnd/>
          </a:ln>
          <a:extLst>
            <a:ext uri="{909E8E84-426E-40DD-AFC4-6F175D3DCCD1}">
              <a14:hiddenFill xmlns:a14="http://schemas.microsoft.com/office/drawing/2010/main">
                <a:solidFill>
                  <a:srgbClr val="FFFFFF"/>
                </a:solidFill>
              </a14:hiddenFill>
            </a:ext>
          </a:extLst>
        </p:spPr>
        <p:txBody>
          <a:bodyPr vert="vert270" anchor="ctr"/>
          <a:lstStyle/>
          <a:p>
            <a:pPr algn="ctr" defTabSz="1490663">
              <a:defRPr/>
            </a:pPr>
            <a:endParaRPr lang="en-US" altLang="ja-JP" sz="2000" dirty="0">
              <a:solidFill>
                <a:srgbClr val="000000"/>
              </a:solidFill>
              <a:latin typeface="メイリオ"/>
              <a:ea typeface="メイリオ"/>
              <a:cs typeface="Meiryo UI" panose="020B0604030504040204" pitchFamily="50" charset="-128"/>
            </a:endParaRPr>
          </a:p>
        </p:txBody>
      </p:sp>
      <p:sp>
        <p:nvSpPr>
          <p:cNvPr id="2" name="角丸四角形 1"/>
          <p:cNvSpPr/>
          <p:nvPr/>
        </p:nvSpPr>
        <p:spPr>
          <a:xfrm>
            <a:off x="2774952" y="1998725"/>
            <a:ext cx="1734227" cy="2320048"/>
          </a:xfrm>
          <a:prstGeom prst="roundRect">
            <a:avLst>
              <a:gd name="adj" fmla="val 7056"/>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0000"/>
              </a:solidFill>
            </a:endParaRPr>
          </a:p>
        </p:txBody>
      </p:sp>
      <p:sp>
        <p:nvSpPr>
          <p:cNvPr id="3" name="角丸四角形吹き出し 2"/>
          <p:cNvSpPr/>
          <p:nvPr/>
        </p:nvSpPr>
        <p:spPr>
          <a:xfrm>
            <a:off x="4515035" y="4369395"/>
            <a:ext cx="4056061" cy="994096"/>
          </a:xfrm>
          <a:prstGeom prst="wedgeRoundRectCallout">
            <a:avLst>
              <a:gd name="adj1" fmla="val -59430"/>
              <a:gd name="adj2" fmla="val -51201"/>
              <a:gd name="adj3" fmla="val 16667"/>
            </a:avLst>
          </a:prstGeom>
          <a:solidFill>
            <a:schemeClr val="accent3">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smtClean="0">
                <a:solidFill>
                  <a:srgbClr val="FF0000"/>
                </a:solidFill>
                <a:cs typeface="Meiryo UI" panose="020B0604030504040204" pitchFamily="50" charset="-128"/>
              </a:rPr>
              <a:t>クラウド利用者がセキュリティ対策をしなければいけない部分</a:t>
            </a:r>
            <a:endParaRPr kumimoji="1" lang="ja-JP" altLang="en-US" sz="2000" b="1" dirty="0">
              <a:solidFill>
                <a:srgbClr val="FF0000"/>
              </a:solidFill>
              <a:cs typeface="Meiryo UI" panose="020B0604030504040204" pitchFamily="50" charset="-128"/>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1567917113"/>
              </p:ext>
            </p:extLst>
          </p:nvPr>
        </p:nvGraphicFramePr>
        <p:xfrm>
          <a:off x="4149597" y="1504938"/>
          <a:ext cx="658812" cy="709613"/>
        </p:xfrm>
        <a:graphic>
          <a:graphicData uri="http://schemas.openxmlformats.org/presentationml/2006/ole">
            <mc:AlternateContent xmlns:mc="http://schemas.openxmlformats.org/markup-compatibility/2006">
              <mc:Choice xmlns:v="urn:schemas-microsoft-com:vml" Requires="v">
                <p:oleObj spid="_x0000_s96270" name="Photo Editor 写真" r:id="rId4" imgW="1114581" imgH="1200318" progId="">
                  <p:embed/>
                </p:oleObj>
              </mc:Choice>
              <mc:Fallback>
                <p:oleObj name="Photo Editor 写真" r:id="rId4" imgW="1114581" imgH="1200318" progId="">
                  <p:embed/>
                  <p:pic>
                    <p:nvPicPr>
                      <p:cNvPr id="0" name="オブジェクト 6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9597" y="1504938"/>
                        <a:ext cx="658812"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2639695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1+#ppt_w/2"/>
                                          </p:val>
                                        </p:tav>
                                        <p:tav tm="100000">
                                          <p:val>
                                            <p:strVal val="#ppt_x"/>
                                          </p:val>
                                        </p:tav>
                                      </p:tavLst>
                                    </p:anim>
                                    <p:anim calcmode="lin" valueType="num">
                                      <p:cBhvr additive="base">
                                        <p:cTn id="14"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1+#ppt_w/2"/>
                                          </p:val>
                                        </p:tav>
                                        <p:tav tm="100000">
                                          <p:val>
                                            <p:strVal val="#ppt_x"/>
                                          </p:val>
                                        </p:tav>
                                      </p:tavLst>
                                    </p:anim>
                                    <p:anim calcmode="lin" valueType="num">
                                      <p:cBhvr additive="base">
                                        <p:cTn id="20"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nodeType="clickEffect">
                                  <p:stCondLst>
                                    <p:cond delay="0"/>
                                  </p:stCondLst>
                                  <p:childTnLst>
                                    <p:set>
                                      <p:cBhvr>
                                        <p:cTn id="24" dur="1" fill="hold">
                                          <p:stCondLst>
                                            <p:cond delay="0"/>
                                          </p:stCondLst>
                                        </p:cTn>
                                        <p:tgtEl>
                                          <p:spTgt spid="47"/>
                                        </p:tgtEl>
                                        <p:attrNameLst>
                                          <p:attrName>style.visibility</p:attrName>
                                        </p:attrNameLst>
                                      </p:cBhvr>
                                      <p:to>
                                        <p:strVal val="visible"/>
                                      </p:to>
                                    </p:set>
                                    <p:anim calcmode="lin" valueType="num">
                                      <p:cBhvr additive="base">
                                        <p:cTn id="25" dur="500" fill="hold"/>
                                        <p:tgtEl>
                                          <p:spTgt spid="47"/>
                                        </p:tgtEl>
                                        <p:attrNameLst>
                                          <p:attrName>ppt_x</p:attrName>
                                        </p:attrNameLst>
                                      </p:cBhvr>
                                      <p:tavLst>
                                        <p:tav tm="0">
                                          <p:val>
                                            <p:strVal val="1+#ppt_w/2"/>
                                          </p:val>
                                        </p:tav>
                                        <p:tav tm="100000">
                                          <p:val>
                                            <p:strVal val="#ppt_x"/>
                                          </p:val>
                                        </p:tav>
                                      </p:tavLst>
                                    </p:anim>
                                    <p:anim calcmode="lin" valueType="num">
                                      <p:cBhvr additive="base">
                                        <p:cTn id="26"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randombar(horizontal)">
                                      <p:cBhvr>
                                        <p:cTn id="31" dur="500"/>
                                        <p:tgtEl>
                                          <p:spTgt spid="2"/>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randombar(horizontal)">
                                      <p:cBhvr>
                                        <p:cTn id="34" dur="500"/>
                                        <p:tgtEl>
                                          <p:spTgt spid="3"/>
                                        </p:tgtEl>
                                      </p:cBhvr>
                                    </p:animEffect>
                                  </p:childTnLst>
                                </p:cTn>
                              </p:par>
                              <p:par>
                                <p:cTn id="35" presetID="10"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txBox="1">
            <a:spLocks/>
          </p:cNvSpPr>
          <p:nvPr/>
        </p:nvSpPr>
        <p:spPr bwMode="auto">
          <a:xfrm>
            <a:off x="4386263" y="6473834"/>
            <a:ext cx="463550"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1pPr>
            <a:lvl2pPr marL="742950" indent="-28575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2pPr>
            <a:lvl3pPr marL="11430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3pPr>
            <a:lvl4pPr marL="16002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4pPr>
            <a:lvl5pPr marL="20574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5pPr>
            <a:lvl6pPr marL="25146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6pPr>
            <a:lvl7pPr marL="29718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7pPr>
            <a:lvl8pPr marL="34290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8pPr>
            <a:lvl9pPr marL="38862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9pPr>
          </a:lstStyle>
          <a:p>
            <a:pPr eaLnBrk="1" hangingPunct="1">
              <a:defRPr/>
            </a:pPr>
            <a:fld id="{FD689406-AB03-4497-82AB-D02B400C13DB}" type="slidenum">
              <a:rPr lang="en-US" altLang="ja-JP" sz="1200" smtClean="0">
                <a:solidFill>
                  <a:srgbClr val="767779"/>
                </a:solidFill>
              </a:rPr>
              <a:pPr eaLnBrk="1" hangingPunct="1">
                <a:defRPr/>
              </a:pPr>
              <a:t>110</a:t>
            </a:fld>
            <a:endParaRPr lang="en-US" altLang="ja-JP" sz="1200" smtClean="0">
              <a:solidFill>
                <a:srgbClr val="767779"/>
              </a:solidFill>
            </a:endParaRPr>
          </a:p>
        </p:txBody>
      </p:sp>
      <p:sp>
        <p:nvSpPr>
          <p:cNvPr id="13" name="テキスト ボックス 4"/>
          <p:cNvSpPr txBox="1"/>
          <p:nvPr/>
        </p:nvSpPr>
        <p:spPr>
          <a:xfrm>
            <a:off x="1520687" y="6380923"/>
            <a:ext cx="3498574" cy="369332"/>
          </a:xfrm>
          <a:prstGeom prst="rect">
            <a:avLst/>
          </a:prstGeom>
          <a:noFill/>
        </p:spPr>
        <p:txBody>
          <a:bodyPr wrap="square" rtlCol="0">
            <a:spAutoFit/>
          </a:bodyPr>
          <a:lstStyle/>
          <a:p>
            <a:pPr defTabSz="914400" eaLnBrk="1" hangingPunct="1"/>
            <a:endParaRPr kumimoji="1" lang="ja-JP" altLang="en-US" dirty="0">
              <a:solidFill>
                <a:srgbClr val="636466"/>
              </a:solidFill>
              <a:latin typeface="Arial" charset="0"/>
              <a:ea typeface="ＭＳ Ｐゴシック" pitchFamily="50" charset="-128"/>
              <a:cs typeface="Arial"/>
            </a:endParaRPr>
          </a:p>
        </p:txBody>
      </p:sp>
      <p:sp>
        <p:nvSpPr>
          <p:cNvPr id="18" name="角丸四角形 7"/>
          <p:cNvSpPr/>
          <p:nvPr/>
        </p:nvSpPr>
        <p:spPr>
          <a:xfrm>
            <a:off x="7786503" y="-39737"/>
            <a:ext cx="1402979" cy="703188"/>
          </a:xfrm>
          <a:prstGeom prst="roundRect">
            <a:avLst>
              <a:gd name="adj" fmla="val 33217"/>
            </a:avLst>
          </a:prstGeom>
          <a:solidFill>
            <a:srgbClr val="EAEAEA"/>
          </a:solidFill>
          <a:ln w="3810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wrap="none" lIns="108000" tIns="36000" rIns="108000" bIns="72000" rtlCol="0" anchor="ctr" anchorCtr="0">
            <a:spAutoFit/>
          </a:bodyPr>
          <a:lstStyle/>
          <a:p>
            <a:pPr algn="ctr" defTabSz="914400" eaLnBrk="1" fontAlgn="auto" hangingPunct="1">
              <a:lnSpc>
                <a:spcPct val="150000"/>
              </a:lnSpc>
              <a:spcBef>
                <a:spcPts val="0"/>
              </a:spcBef>
              <a:spcAft>
                <a:spcPts val="0"/>
              </a:spcAft>
            </a:pPr>
            <a:r>
              <a:rPr kumimoji="1" lang="ja-JP" altLang="en-US"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ハンズオン</a:t>
            </a:r>
            <a:endParaRPr kumimoji="1" lang="en-US" altLang="ja-JP"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6" name="タイトル 3"/>
          <p:cNvSpPr txBox="1">
            <a:spLocks/>
          </p:cNvSpPr>
          <p:nvPr/>
        </p:nvSpPr>
        <p:spPr bwMode="auto">
          <a:xfrm>
            <a:off x="258763" y="266531"/>
            <a:ext cx="67183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defTabSz="914400" eaLnBrk="1" hangingPunct="1">
              <a:lnSpc>
                <a:spcPct val="90000"/>
              </a:lnSpc>
              <a:defRPr kumimoji="1" sz="3200" b="1" kern="0">
                <a:solidFill>
                  <a:srgbClr val="ED1C24"/>
                </a:solidFill>
                <a:latin typeface="Meiryo UI" pitchFamily="50" charset="-128"/>
                <a:ea typeface="Meiryo UI" pitchFamily="50" charset="-128"/>
                <a:cs typeface="Meiryo UI" pitchFamily="50" charset="-128"/>
              </a:defRPr>
            </a:lvl1pPr>
            <a:lvl2pPr>
              <a:lnSpc>
                <a:spcPct val="90000"/>
              </a:lnSpc>
              <a:defRPr kumimoji="1" sz="3200" b="1">
                <a:solidFill>
                  <a:schemeClr val="tx2"/>
                </a:solidFill>
                <a:latin typeface="Meiryo UI" pitchFamily="50" charset="-128"/>
                <a:ea typeface="Meiryo UI" pitchFamily="50" charset="-128"/>
                <a:cs typeface="Meiryo UI" pitchFamily="50" charset="-128"/>
              </a:defRPr>
            </a:lvl2pPr>
            <a:lvl3pPr>
              <a:lnSpc>
                <a:spcPct val="90000"/>
              </a:lnSpc>
              <a:defRPr kumimoji="1" sz="3200" b="1">
                <a:solidFill>
                  <a:schemeClr val="tx2"/>
                </a:solidFill>
                <a:latin typeface="Meiryo UI" pitchFamily="50" charset="-128"/>
                <a:ea typeface="Meiryo UI" pitchFamily="50" charset="-128"/>
                <a:cs typeface="Meiryo UI" pitchFamily="50" charset="-128"/>
              </a:defRPr>
            </a:lvl3pPr>
            <a:lvl4pPr>
              <a:lnSpc>
                <a:spcPct val="90000"/>
              </a:lnSpc>
              <a:defRPr kumimoji="1" sz="3200" b="1">
                <a:solidFill>
                  <a:schemeClr val="tx2"/>
                </a:solidFill>
                <a:latin typeface="Meiryo UI" pitchFamily="50" charset="-128"/>
                <a:ea typeface="Meiryo UI" pitchFamily="50" charset="-128"/>
                <a:cs typeface="Meiryo UI" pitchFamily="50" charset="-128"/>
              </a:defRPr>
            </a:lvl4pPr>
            <a:lvl5pPr>
              <a:lnSpc>
                <a:spcPct val="90000"/>
              </a:lnSpc>
              <a:defRPr kumimoji="1" sz="3200" b="1">
                <a:solidFill>
                  <a:schemeClr val="tx2"/>
                </a:solidFill>
                <a:latin typeface="Meiryo UI" pitchFamily="50" charset="-128"/>
                <a:ea typeface="Meiryo UI" pitchFamily="50" charset="-128"/>
                <a:cs typeface="Meiryo UI" pitchFamily="50" charset="-128"/>
              </a:defRPr>
            </a:lvl5pPr>
            <a:lvl6pPr marL="457200" fontAlgn="base">
              <a:lnSpc>
                <a:spcPct val="90000"/>
              </a:lnSpc>
              <a:spcBef>
                <a:spcPct val="0"/>
              </a:spcBef>
              <a:spcAft>
                <a:spcPct val="0"/>
              </a:spcAft>
              <a:defRPr kumimoji="1" sz="2800" b="1">
                <a:solidFill>
                  <a:schemeClr val="tx2"/>
                </a:solidFill>
                <a:latin typeface="Arial" charset="0"/>
                <a:cs typeface="Arial" charset="0"/>
              </a:defRPr>
            </a:lvl6pPr>
            <a:lvl7pPr marL="914400" fontAlgn="base">
              <a:lnSpc>
                <a:spcPct val="90000"/>
              </a:lnSpc>
              <a:spcBef>
                <a:spcPct val="0"/>
              </a:spcBef>
              <a:spcAft>
                <a:spcPct val="0"/>
              </a:spcAft>
              <a:defRPr kumimoji="1" sz="2800" b="1">
                <a:solidFill>
                  <a:schemeClr val="tx2"/>
                </a:solidFill>
                <a:latin typeface="Arial" charset="0"/>
                <a:cs typeface="Arial" charset="0"/>
              </a:defRPr>
            </a:lvl7pPr>
            <a:lvl8pPr marL="1371600" fontAlgn="base">
              <a:lnSpc>
                <a:spcPct val="90000"/>
              </a:lnSpc>
              <a:spcBef>
                <a:spcPct val="0"/>
              </a:spcBef>
              <a:spcAft>
                <a:spcPct val="0"/>
              </a:spcAft>
              <a:defRPr kumimoji="1" sz="2800" b="1">
                <a:solidFill>
                  <a:schemeClr val="tx2"/>
                </a:solidFill>
                <a:latin typeface="Arial" charset="0"/>
                <a:cs typeface="Arial" charset="0"/>
              </a:defRPr>
            </a:lvl8pPr>
            <a:lvl9pPr marL="1828800" fontAlgn="base">
              <a:lnSpc>
                <a:spcPct val="90000"/>
              </a:lnSpc>
              <a:spcBef>
                <a:spcPct val="0"/>
              </a:spcBef>
              <a:spcAft>
                <a:spcPct val="0"/>
              </a:spcAft>
              <a:defRPr kumimoji="1" sz="2800" b="1">
                <a:solidFill>
                  <a:schemeClr val="tx2"/>
                </a:solidFill>
                <a:latin typeface="Arial" charset="0"/>
                <a:cs typeface="Arial" charset="0"/>
              </a:defRPr>
            </a:lvl9pPr>
          </a:lstStyle>
          <a:p>
            <a:r>
              <a:rPr lang="ja-JP" altLang="en-US" b="0" dirty="0" smtClean="0"/>
              <a:t>侵入防御（</a:t>
            </a:r>
            <a:r>
              <a:rPr lang="en-US" altLang="ja-JP" b="0" dirty="0" smtClean="0"/>
              <a:t>IDS/IP</a:t>
            </a:r>
            <a:r>
              <a:rPr lang="ja-JP" altLang="en-US" b="0" dirty="0" smtClean="0"/>
              <a:t>）</a:t>
            </a:r>
            <a:endParaRPr lang="ja-JP" altLang="en-US" b="0" dirty="0"/>
          </a:p>
        </p:txBody>
      </p:sp>
      <p:sp>
        <p:nvSpPr>
          <p:cNvPr id="17" name="正方形/長方形 27"/>
          <p:cNvSpPr/>
          <p:nvPr/>
        </p:nvSpPr>
        <p:spPr bwMode="auto">
          <a:xfrm>
            <a:off x="258763" y="910917"/>
            <a:ext cx="5606206" cy="401003"/>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8100000" scaled="1"/>
            <a:tileRec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ja-JP" altLang="en-US" sz="2000" dirty="0" smtClean="0">
                <a:ln w="18415" cmpd="sng">
                  <a:solidFill>
                    <a:srgbClr val="FFFFFF"/>
                  </a:solidFill>
                  <a:prstDash val="solid"/>
                </a:ln>
                <a:solidFill>
                  <a:srgbClr val="FFFFFF"/>
                </a:solidFill>
                <a:cs typeface="メイリオ" panose="020B0604030504040204" pitchFamily="50" charset="-128"/>
              </a:rPr>
              <a:t>攻撃が成立しない事を確認</a:t>
            </a:r>
            <a:endParaRPr lang="ja-JP" altLang="en-US" sz="2000" dirty="0">
              <a:ln w="18415" cmpd="sng">
                <a:solidFill>
                  <a:srgbClr val="FFFFFF"/>
                </a:solidFill>
                <a:prstDash val="solid"/>
              </a:ln>
              <a:solidFill>
                <a:srgbClr val="FFFFFF"/>
              </a:solidFill>
              <a:cs typeface="メイリオ" panose="020B0604030504040204" pitchFamily="50" charset="-128"/>
            </a:endParaRPr>
          </a:p>
        </p:txBody>
      </p:sp>
      <p:pic>
        <p:nvPicPr>
          <p:cNvPr id="942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75" y="1573213"/>
            <a:ext cx="4665737" cy="23129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7495" y="3783017"/>
            <a:ext cx="5022141" cy="2690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角丸四角形 100"/>
          <p:cNvSpPr/>
          <p:nvPr/>
        </p:nvSpPr>
        <p:spPr bwMode="auto">
          <a:xfrm>
            <a:off x="6181725" y="5137945"/>
            <a:ext cx="2532926" cy="339307"/>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24" name="角丸四角形吹き出し 6"/>
          <p:cNvSpPr/>
          <p:nvPr/>
        </p:nvSpPr>
        <p:spPr bwMode="auto">
          <a:xfrm>
            <a:off x="5701226" y="4170860"/>
            <a:ext cx="3046413" cy="751365"/>
          </a:xfrm>
          <a:prstGeom prst="wedgeRoundRectCallout">
            <a:avLst>
              <a:gd name="adj1" fmla="val -20480"/>
              <a:gd name="adj2" fmla="val 72410"/>
              <a:gd name="adj3" fmla="val 16667"/>
            </a:avLst>
          </a:prstGeom>
          <a:solidFill>
            <a:srgbClr val="FFFFFF"/>
          </a:solidFill>
          <a:ln w="6350" algn="ctr">
            <a:solidFill>
              <a:srgbClr val="FF0000"/>
            </a:solidFill>
            <a:round/>
            <a:headEnd/>
            <a:tailEnd/>
          </a:ln>
        </p:spPr>
        <p:txBody>
          <a:bodyPr lIns="36000" rIns="36000" rtlCol="0" anchor="ctr"/>
          <a:lstStyle/>
          <a:p>
            <a:pPr defTabSz="914400" eaLnBrk="1" fontAlgn="auto" hangingPunct="1">
              <a:spcBef>
                <a:spcPts val="0"/>
              </a:spcBef>
              <a:spcAft>
                <a:spcPts val="0"/>
              </a:spcAft>
            </a:pPr>
            <a:r>
              <a:rPr kumimoji="1" lang="en-US" altLang="ja-JP" sz="14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Deep Security</a:t>
            </a:r>
            <a:r>
              <a:rPr kumimoji="1" lang="ja-JP" altLang="en-US" sz="14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の仮想パッチにより、</a:t>
            </a:r>
            <a:r>
              <a:rPr kumimoji="1" lang="en-US" altLang="ja-JP" sz="14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Shell Shock</a:t>
            </a:r>
            <a:r>
              <a:rPr kumimoji="1" lang="ja-JP" altLang="en-US" sz="14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のパケットがリセットされた事を確認</a:t>
            </a:r>
            <a:endParaRPr kumimoji="1" lang="ja-JP" altLang="en-US" sz="1400" kern="0" dirty="0">
              <a:solidFill>
                <a:srgbClr val="4D4D4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Striped Right Arrow 24"/>
          <p:cNvSpPr/>
          <p:nvPr/>
        </p:nvSpPr>
        <p:spPr>
          <a:xfrm rot="2159264">
            <a:off x="4118808" y="3705223"/>
            <a:ext cx="847255" cy="644603"/>
          </a:xfrm>
          <a:prstGeom prst="stripedRightArrow">
            <a:avLst/>
          </a:prstGeom>
          <a:solidFill>
            <a:srgbClr val="FFC000"/>
          </a:solidFill>
        </p:spPr>
        <p:style>
          <a:lnRef idx="1">
            <a:schemeClr val="accent1"/>
          </a:lnRef>
          <a:fillRef idx="2">
            <a:schemeClr val="accent1"/>
          </a:fillRef>
          <a:effectRef idx="1">
            <a:schemeClr val="accent1"/>
          </a:effectRef>
          <a:fontRef idx="minor">
            <a:schemeClr val="dk1"/>
          </a:fontRef>
        </p:style>
        <p:txBody>
          <a:bodyPr wrap="square" tIns="72000" bIns="36000" rtlCol="0" anchor="ctr">
            <a:spAutoFit/>
          </a:bodyPr>
          <a:lstStyle/>
          <a:p>
            <a:pPr algn="ctr"/>
            <a:endPar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26" name="Oval 25"/>
          <p:cNvSpPr/>
          <p:nvPr/>
        </p:nvSpPr>
        <p:spPr>
          <a:xfrm>
            <a:off x="1153423" y="2985419"/>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rgbClr val="FFFFFF"/>
                </a:solidFill>
              </a:rPr>
              <a:t>1</a:t>
            </a:r>
            <a:endParaRPr kumimoji="1" lang="ja-JP" altLang="en-US" sz="1600" dirty="0">
              <a:solidFill>
                <a:srgbClr val="FFFFFF"/>
              </a:solidFill>
            </a:endParaRPr>
          </a:p>
        </p:txBody>
      </p:sp>
      <p:sp>
        <p:nvSpPr>
          <p:cNvPr id="27" name="Oval 26"/>
          <p:cNvSpPr/>
          <p:nvPr/>
        </p:nvSpPr>
        <p:spPr>
          <a:xfrm>
            <a:off x="5517599" y="3999319"/>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rgbClr val="FFFFFF"/>
                </a:solidFill>
              </a:rPr>
              <a:t>2</a:t>
            </a:r>
            <a:endParaRPr kumimoji="1" lang="ja-JP" altLang="en-US" sz="1600" dirty="0">
              <a:solidFill>
                <a:srgbClr val="FFFFFF"/>
              </a:solidFill>
            </a:endParaRPr>
          </a:p>
        </p:txBody>
      </p:sp>
    </p:spTree>
    <p:extLst>
      <p:ext uri="{BB962C8B-B14F-4D97-AF65-F5344CB8AC3E}">
        <p14:creationId xmlns:p14="http://schemas.microsoft.com/office/powerpoint/2010/main" val="422030552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txBox="1">
            <a:spLocks/>
          </p:cNvSpPr>
          <p:nvPr/>
        </p:nvSpPr>
        <p:spPr bwMode="auto">
          <a:xfrm>
            <a:off x="4386263" y="6473834"/>
            <a:ext cx="463550"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1pPr>
            <a:lvl2pPr marL="742950" indent="-28575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2pPr>
            <a:lvl3pPr marL="11430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3pPr>
            <a:lvl4pPr marL="16002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4pPr>
            <a:lvl5pPr marL="20574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5pPr>
            <a:lvl6pPr marL="25146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6pPr>
            <a:lvl7pPr marL="29718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7pPr>
            <a:lvl8pPr marL="34290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8pPr>
            <a:lvl9pPr marL="38862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9pPr>
          </a:lstStyle>
          <a:p>
            <a:pPr eaLnBrk="1" hangingPunct="1">
              <a:defRPr/>
            </a:pPr>
            <a:fld id="{FD689406-AB03-4497-82AB-D02B400C13DB}" type="slidenum">
              <a:rPr lang="en-US" altLang="ja-JP" sz="1200" smtClean="0">
                <a:solidFill>
                  <a:srgbClr val="767779"/>
                </a:solidFill>
              </a:rPr>
              <a:pPr eaLnBrk="1" hangingPunct="1">
                <a:defRPr/>
              </a:pPr>
              <a:t>111</a:t>
            </a:fld>
            <a:endParaRPr lang="en-US" altLang="ja-JP" sz="1200" smtClean="0">
              <a:solidFill>
                <a:srgbClr val="767779"/>
              </a:solidFill>
            </a:endParaRPr>
          </a:p>
        </p:txBody>
      </p:sp>
      <p:sp>
        <p:nvSpPr>
          <p:cNvPr id="13" name="テキスト ボックス 4"/>
          <p:cNvSpPr txBox="1"/>
          <p:nvPr/>
        </p:nvSpPr>
        <p:spPr>
          <a:xfrm>
            <a:off x="1520687" y="6380923"/>
            <a:ext cx="3498574" cy="369332"/>
          </a:xfrm>
          <a:prstGeom prst="rect">
            <a:avLst/>
          </a:prstGeom>
          <a:noFill/>
        </p:spPr>
        <p:txBody>
          <a:bodyPr wrap="square" rtlCol="0">
            <a:spAutoFit/>
          </a:bodyPr>
          <a:lstStyle/>
          <a:p>
            <a:pPr defTabSz="914400" eaLnBrk="1" hangingPunct="1"/>
            <a:endParaRPr kumimoji="1" lang="ja-JP" altLang="en-US" dirty="0">
              <a:solidFill>
                <a:srgbClr val="636466"/>
              </a:solidFill>
              <a:latin typeface="Arial" charset="0"/>
              <a:ea typeface="ＭＳ Ｐゴシック" pitchFamily="50" charset="-128"/>
              <a:cs typeface="Arial"/>
            </a:endParaRPr>
          </a:p>
        </p:txBody>
      </p:sp>
      <p:sp>
        <p:nvSpPr>
          <p:cNvPr id="18" name="角丸四角形 7"/>
          <p:cNvSpPr/>
          <p:nvPr/>
        </p:nvSpPr>
        <p:spPr>
          <a:xfrm>
            <a:off x="7786503" y="-39737"/>
            <a:ext cx="1402979" cy="703188"/>
          </a:xfrm>
          <a:prstGeom prst="roundRect">
            <a:avLst>
              <a:gd name="adj" fmla="val 33217"/>
            </a:avLst>
          </a:prstGeom>
          <a:solidFill>
            <a:srgbClr val="EAEAEA"/>
          </a:solidFill>
          <a:ln w="3810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wrap="none" lIns="108000" tIns="36000" rIns="108000" bIns="72000" rtlCol="0" anchor="ctr" anchorCtr="0">
            <a:spAutoFit/>
          </a:bodyPr>
          <a:lstStyle/>
          <a:p>
            <a:pPr algn="ctr" defTabSz="914400" eaLnBrk="1" fontAlgn="auto" hangingPunct="1">
              <a:lnSpc>
                <a:spcPct val="150000"/>
              </a:lnSpc>
              <a:spcBef>
                <a:spcPts val="0"/>
              </a:spcBef>
              <a:spcAft>
                <a:spcPts val="0"/>
              </a:spcAft>
            </a:pPr>
            <a:r>
              <a:rPr kumimoji="1" lang="ja-JP" altLang="en-US"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ハンズオン</a:t>
            </a:r>
            <a:endParaRPr kumimoji="1" lang="en-US" altLang="ja-JP"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6" name="タイトル 3"/>
          <p:cNvSpPr txBox="1">
            <a:spLocks/>
          </p:cNvSpPr>
          <p:nvPr/>
        </p:nvSpPr>
        <p:spPr bwMode="auto">
          <a:xfrm>
            <a:off x="258763" y="266531"/>
            <a:ext cx="67183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defTabSz="914400" eaLnBrk="1" hangingPunct="1">
              <a:lnSpc>
                <a:spcPct val="90000"/>
              </a:lnSpc>
              <a:defRPr kumimoji="1" sz="3200" b="1" kern="0">
                <a:solidFill>
                  <a:srgbClr val="ED1C24"/>
                </a:solidFill>
                <a:latin typeface="Meiryo UI" pitchFamily="50" charset="-128"/>
                <a:ea typeface="Meiryo UI" pitchFamily="50" charset="-128"/>
                <a:cs typeface="Meiryo UI" pitchFamily="50" charset="-128"/>
              </a:defRPr>
            </a:lvl1pPr>
            <a:lvl2pPr>
              <a:lnSpc>
                <a:spcPct val="90000"/>
              </a:lnSpc>
              <a:defRPr kumimoji="1" sz="3200" b="1">
                <a:solidFill>
                  <a:schemeClr val="tx2"/>
                </a:solidFill>
                <a:latin typeface="Meiryo UI" pitchFamily="50" charset="-128"/>
                <a:ea typeface="Meiryo UI" pitchFamily="50" charset="-128"/>
                <a:cs typeface="Meiryo UI" pitchFamily="50" charset="-128"/>
              </a:defRPr>
            </a:lvl2pPr>
            <a:lvl3pPr>
              <a:lnSpc>
                <a:spcPct val="90000"/>
              </a:lnSpc>
              <a:defRPr kumimoji="1" sz="3200" b="1">
                <a:solidFill>
                  <a:schemeClr val="tx2"/>
                </a:solidFill>
                <a:latin typeface="Meiryo UI" pitchFamily="50" charset="-128"/>
                <a:ea typeface="Meiryo UI" pitchFamily="50" charset="-128"/>
                <a:cs typeface="Meiryo UI" pitchFamily="50" charset="-128"/>
              </a:defRPr>
            </a:lvl3pPr>
            <a:lvl4pPr>
              <a:lnSpc>
                <a:spcPct val="90000"/>
              </a:lnSpc>
              <a:defRPr kumimoji="1" sz="3200" b="1">
                <a:solidFill>
                  <a:schemeClr val="tx2"/>
                </a:solidFill>
                <a:latin typeface="Meiryo UI" pitchFamily="50" charset="-128"/>
                <a:ea typeface="Meiryo UI" pitchFamily="50" charset="-128"/>
                <a:cs typeface="Meiryo UI" pitchFamily="50" charset="-128"/>
              </a:defRPr>
            </a:lvl4pPr>
            <a:lvl5pPr>
              <a:lnSpc>
                <a:spcPct val="90000"/>
              </a:lnSpc>
              <a:defRPr kumimoji="1" sz="3200" b="1">
                <a:solidFill>
                  <a:schemeClr val="tx2"/>
                </a:solidFill>
                <a:latin typeface="Meiryo UI" pitchFamily="50" charset="-128"/>
                <a:ea typeface="Meiryo UI" pitchFamily="50" charset="-128"/>
                <a:cs typeface="Meiryo UI" pitchFamily="50" charset="-128"/>
              </a:defRPr>
            </a:lvl5pPr>
            <a:lvl6pPr marL="457200" fontAlgn="base">
              <a:lnSpc>
                <a:spcPct val="90000"/>
              </a:lnSpc>
              <a:spcBef>
                <a:spcPct val="0"/>
              </a:spcBef>
              <a:spcAft>
                <a:spcPct val="0"/>
              </a:spcAft>
              <a:defRPr kumimoji="1" sz="2800" b="1">
                <a:solidFill>
                  <a:schemeClr val="tx2"/>
                </a:solidFill>
                <a:latin typeface="Arial" charset="0"/>
                <a:cs typeface="Arial" charset="0"/>
              </a:defRPr>
            </a:lvl6pPr>
            <a:lvl7pPr marL="914400" fontAlgn="base">
              <a:lnSpc>
                <a:spcPct val="90000"/>
              </a:lnSpc>
              <a:spcBef>
                <a:spcPct val="0"/>
              </a:spcBef>
              <a:spcAft>
                <a:spcPct val="0"/>
              </a:spcAft>
              <a:defRPr kumimoji="1" sz="2800" b="1">
                <a:solidFill>
                  <a:schemeClr val="tx2"/>
                </a:solidFill>
                <a:latin typeface="Arial" charset="0"/>
                <a:cs typeface="Arial" charset="0"/>
              </a:defRPr>
            </a:lvl7pPr>
            <a:lvl8pPr marL="1371600" fontAlgn="base">
              <a:lnSpc>
                <a:spcPct val="90000"/>
              </a:lnSpc>
              <a:spcBef>
                <a:spcPct val="0"/>
              </a:spcBef>
              <a:spcAft>
                <a:spcPct val="0"/>
              </a:spcAft>
              <a:defRPr kumimoji="1" sz="2800" b="1">
                <a:solidFill>
                  <a:schemeClr val="tx2"/>
                </a:solidFill>
                <a:latin typeface="Arial" charset="0"/>
                <a:cs typeface="Arial" charset="0"/>
              </a:defRPr>
            </a:lvl8pPr>
            <a:lvl9pPr marL="1828800" fontAlgn="base">
              <a:lnSpc>
                <a:spcPct val="90000"/>
              </a:lnSpc>
              <a:spcBef>
                <a:spcPct val="0"/>
              </a:spcBef>
              <a:spcAft>
                <a:spcPct val="0"/>
              </a:spcAft>
              <a:defRPr kumimoji="1" sz="2800" b="1">
                <a:solidFill>
                  <a:schemeClr val="tx2"/>
                </a:solidFill>
                <a:latin typeface="Arial" charset="0"/>
                <a:cs typeface="Arial" charset="0"/>
              </a:defRPr>
            </a:lvl9pPr>
          </a:lstStyle>
          <a:p>
            <a:r>
              <a:rPr lang="ja-JP" altLang="en-US" b="0" dirty="0" smtClean="0"/>
              <a:t>侵入防御（</a:t>
            </a:r>
            <a:r>
              <a:rPr lang="en-US" altLang="ja-JP" b="0" dirty="0" smtClean="0"/>
              <a:t>IDS/IP</a:t>
            </a:r>
            <a:r>
              <a:rPr lang="ja-JP" altLang="en-US" b="0" dirty="0" smtClean="0"/>
              <a:t>）</a:t>
            </a:r>
            <a:endParaRPr lang="ja-JP" altLang="en-US" b="0" dirty="0"/>
          </a:p>
        </p:txBody>
      </p:sp>
      <p:sp>
        <p:nvSpPr>
          <p:cNvPr id="17" name="正方形/長方形 27"/>
          <p:cNvSpPr/>
          <p:nvPr/>
        </p:nvSpPr>
        <p:spPr bwMode="auto">
          <a:xfrm>
            <a:off x="258763" y="910917"/>
            <a:ext cx="5606206" cy="401003"/>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8100000" scaled="1"/>
            <a:tileRec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ja-JP" altLang="en-US" sz="2000" dirty="0" smtClean="0">
                <a:ln w="18415" cmpd="sng">
                  <a:solidFill>
                    <a:srgbClr val="FFFFFF"/>
                  </a:solidFill>
                  <a:prstDash val="solid"/>
                </a:ln>
                <a:solidFill>
                  <a:srgbClr val="FFFFFF"/>
                </a:solidFill>
                <a:cs typeface="メイリオ" panose="020B0604030504040204" pitchFamily="50" charset="-128"/>
              </a:rPr>
              <a:t>攻撃が成立しない事を確認</a:t>
            </a:r>
            <a:endParaRPr lang="ja-JP" altLang="en-US" sz="2000" dirty="0">
              <a:ln w="18415" cmpd="sng">
                <a:solidFill>
                  <a:srgbClr val="FFFFFF"/>
                </a:solidFill>
                <a:prstDash val="solid"/>
              </a:ln>
              <a:solidFill>
                <a:srgbClr val="FFFFFF"/>
              </a:solidFill>
              <a:cs typeface="メイリオ" panose="020B0604030504040204" pitchFamily="50" charset="-128"/>
            </a:endParaRPr>
          </a:p>
        </p:txBody>
      </p:sp>
      <p:pic>
        <p:nvPicPr>
          <p:cNvPr id="952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768" y="1590916"/>
            <a:ext cx="6972659" cy="4503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角丸四角形 100"/>
          <p:cNvSpPr/>
          <p:nvPr/>
        </p:nvSpPr>
        <p:spPr bwMode="auto">
          <a:xfrm>
            <a:off x="301901" y="3199405"/>
            <a:ext cx="6929529" cy="339307"/>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24" name="角丸四角形吹き出し 6"/>
          <p:cNvSpPr/>
          <p:nvPr/>
        </p:nvSpPr>
        <p:spPr bwMode="auto">
          <a:xfrm>
            <a:off x="2463004" y="2485602"/>
            <a:ext cx="3470275" cy="538025"/>
          </a:xfrm>
          <a:prstGeom prst="wedgeRoundRectCallout">
            <a:avLst>
              <a:gd name="adj1" fmla="val -20480"/>
              <a:gd name="adj2" fmla="val 72410"/>
              <a:gd name="adj3" fmla="val 16667"/>
            </a:avLst>
          </a:prstGeom>
          <a:solidFill>
            <a:srgbClr val="FFFFFF"/>
          </a:solidFill>
          <a:ln w="6350" algn="ctr">
            <a:solidFill>
              <a:srgbClr val="FF0000"/>
            </a:solidFill>
            <a:round/>
            <a:headEnd/>
            <a:tailEnd/>
          </a:ln>
        </p:spPr>
        <p:txBody>
          <a:bodyPr lIns="36000" rIns="36000" rtlCol="0" anchor="ctr"/>
          <a:lstStyle/>
          <a:p>
            <a:pPr defTabSz="914400" eaLnBrk="1" fontAlgn="auto" hangingPunct="1">
              <a:spcBef>
                <a:spcPts val="0"/>
              </a:spcBef>
              <a:spcAft>
                <a:spcPts val="0"/>
              </a:spcAft>
            </a:pPr>
            <a:r>
              <a:rPr kumimoji="1" lang="ja-JP" altLang="en-US" sz="14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イベントにも検出されている事を確認</a:t>
            </a:r>
            <a:endParaRPr kumimoji="1" lang="ja-JP" altLang="en-US" sz="1400" kern="0" dirty="0">
              <a:solidFill>
                <a:srgbClr val="4D4D4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角丸四角形 100"/>
          <p:cNvSpPr/>
          <p:nvPr/>
        </p:nvSpPr>
        <p:spPr bwMode="auto">
          <a:xfrm>
            <a:off x="5573843" y="5693435"/>
            <a:ext cx="1551585" cy="271748"/>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21" name="角丸四角形吹き出し 6"/>
          <p:cNvSpPr/>
          <p:nvPr/>
        </p:nvSpPr>
        <p:spPr bwMode="auto">
          <a:xfrm>
            <a:off x="4618038" y="4813547"/>
            <a:ext cx="2267040" cy="624319"/>
          </a:xfrm>
          <a:prstGeom prst="wedgeRoundRectCallout">
            <a:avLst>
              <a:gd name="adj1" fmla="val 17284"/>
              <a:gd name="adj2" fmla="val 79319"/>
              <a:gd name="adj3" fmla="val 16667"/>
            </a:avLst>
          </a:prstGeom>
          <a:solidFill>
            <a:srgbClr val="FFFFFF"/>
          </a:solidFill>
          <a:ln w="6350" algn="ctr">
            <a:solidFill>
              <a:srgbClr val="FF0000"/>
            </a:solidFill>
            <a:round/>
            <a:headEnd/>
            <a:tailEnd/>
          </a:ln>
        </p:spPr>
        <p:txBody>
          <a:bodyPr lIns="36000" rIns="36000" rtlCol="0" anchor="ctr"/>
          <a:lstStyle/>
          <a:p>
            <a:pPr defTabSz="914400" eaLnBrk="1" fontAlgn="auto" hangingPunct="1">
              <a:spcBef>
                <a:spcPts val="0"/>
              </a:spcBef>
              <a:spcAft>
                <a:spcPts val="0"/>
              </a:spcAft>
            </a:pPr>
            <a:r>
              <a:rPr kumimoji="1" lang="ja-JP" altLang="en-US" sz="12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もし検出していない場合は</a:t>
            </a:r>
            <a:endParaRPr kumimoji="1" lang="en-US" altLang="ja-JP" sz="12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fontAlgn="auto" hangingPunct="1">
              <a:spcBef>
                <a:spcPts val="0"/>
              </a:spcBef>
              <a:spcAft>
                <a:spcPts val="0"/>
              </a:spcAft>
            </a:pPr>
            <a:r>
              <a:rPr kumimoji="1" lang="ja-JP" altLang="en-US" sz="12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「イベントの取得」を実行する</a:t>
            </a:r>
            <a:endParaRPr kumimoji="1" lang="ja-JP" altLang="en-US" sz="1200" kern="0" dirty="0">
              <a:solidFill>
                <a:srgbClr val="4D4D4F"/>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54670997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p:cNvSpPr>
            <a:spLocks noGrp="1"/>
          </p:cNvSpPr>
          <p:nvPr>
            <p:ph type="body" sz="quarter" idx="12"/>
          </p:nvPr>
        </p:nvSpPr>
        <p:spPr>
          <a:xfrm>
            <a:off x="512799" y="2735264"/>
            <a:ext cx="7371619" cy="2144387"/>
          </a:xfrm>
        </p:spPr>
        <p:txBody>
          <a:bodyPr>
            <a:normAutofit/>
          </a:bodyPr>
          <a:lstStyle/>
          <a:p>
            <a:r>
              <a:rPr lang="en-US" altLang="ja-JP" dirty="0" smtClean="0"/>
              <a:t>5. </a:t>
            </a:r>
            <a:r>
              <a:rPr lang="ja-JP" altLang="en-US" dirty="0" smtClean="0"/>
              <a:t>参考情報</a:t>
            </a:r>
            <a:endParaRPr lang="en-US" altLang="ja-JP" sz="3200" dirty="0" smtClean="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062703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タイトル 1"/>
          <p:cNvSpPr txBox="1">
            <a:spLocks/>
          </p:cNvSpPr>
          <p:nvPr/>
        </p:nvSpPr>
        <p:spPr>
          <a:xfrm>
            <a:off x="393700" y="222252"/>
            <a:ext cx="8375650" cy="644525"/>
          </a:xfrm>
          <a:prstGeom prst="rect">
            <a:avLst/>
          </a:prstGeom>
        </p:spPr>
        <p:txBody>
          <a:bodyPr>
            <a:normAutofit fontScale="75000" lnSpcReduction="20000"/>
          </a:bodyPr>
          <a:lstStyle>
            <a:lvl1pPr algn="l" defTabSz="457200" rtl="0" eaLnBrk="1" fontAlgn="base" hangingPunct="1">
              <a:spcBef>
                <a:spcPct val="0"/>
              </a:spcBef>
              <a:spcAft>
                <a:spcPct val="0"/>
              </a:spcAft>
              <a:defRPr sz="3600" kern="1200">
                <a:solidFill>
                  <a:schemeClr val="tx2"/>
                </a:solidFill>
                <a:latin typeface="メイリオ" panose="020B0604030504040204" pitchFamily="50" charset="-128"/>
                <a:ea typeface="メイリオ" panose="020B0604030504040204" pitchFamily="50" charset="-128"/>
                <a:cs typeface="メイリオ" panose="020B0604030504040204" pitchFamily="50" charset="-128"/>
              </a:defRPr>
            </a:lvl1pPr>
            <a:lvl2pPr algn="l" defTabSz="457200" rtl="0" eaLnBrk="1" fontAlgn="base" hangingPunct="1">
              <a:spcBef>
                <a:spcPct val="0"/>
              </a:spcBef>
              <a:spcAft>
                <a:spcPct val="0"/>
              </a:spcAft>
              <a:defRPr sz="3600">
                <a:solidFill>
                  <a:srgbClr val="636466"/>
                </a:solidFill>
                <a:latin typeface="Calibri" charset="0"/>
                <a:ea typeface="ＭＳ Ｐゴシック" charset="-128"/>
                <a:cs typeface="Calibri" charset="0"/>
              </a:defRPr>
            </a:lvl2pPr>
            <a:lvl3pPr algn="l" defTabSz="457200" rtl="0" eaLnBrk="1" fontAlgn="base" hangingPunct="1">
              <a:spcBef>
                <a:spcPct val="0"/>
              </a:spcBef>
              <a:spcAft>
                <a:spcPct val="0"/>
              </a:spcAft>
              <a:defRPr sz="3600">
                <a:solidFill>
                  <a:srgbClr val="636466"/>
                </a:solidFill>
                <a:latin typeface="Calibri" charset="0"/>
                <a:ea typeface="ＭＳ Ｐゴシック" charset="-128"/>
                <a:cs typeface="Calibri" charset="0"/>
              </a:defRPr>
            </a:lvl3pPr>
            <a:lvl4pPr algn="l" defTabSz="457200" rtl="0" eaLnBrk="1" fontAlgn="base" hangingPunct="1">
              <a:spcBef>
                <a:spcPct val="0"/>
              </a:spcBef>
              <a:spcAft>
                <a:spcPct val="0"/>
              </a:spcAft>
              <a:defRPr sz="3600">
                <a:solidFill>
                  <a:srgbClr val="636466"/>
                </a:solidFill>
                <a:latin typeface="Calibri" charset="0"/>
                <a:ea typeface="ＭＳ Ｐゴシック" charset="-128"/>
                <a:cs typeface="Calibri" charset="0"/>
              </a:defRPr>
            </a:lvl4pPr>
            <a:lvl5pPr algn="l" defTabSz="457200" rtl="0" eaLnBrk="1" fontAlgn="base" hangingPunct="1">
              <a:spcBef>
                <a:spcPct val="0"/>
              </a:spcBef>
              <a:spcAft>
                <a:spcPct val="0"/>
              </a:spcAft>
              <a:defRPr sz="3600">
                <a:solidFill>
                  <a:srgbClr val="636466"/>
                </a:solidFill>
                <a:latin typeface="Calibri" charset="0"/>
                <a:ea typeface="ＭＳ Ｐゴシック" charset="-128"/>
                <a:cs typeface="Calibri" charset="0"/>
              </a:defRPr>
            </a:lvl5pPr>
            <a:lvl6pPr marL="457200" algn="l" defTabSz="457200" rtl="0" eaLnBrk="1" fontAlgn="base" hangingPunct="1">
              <a:spcBef>
                <a:spcPct val="0"/>
              </a:spcBef>
              <a:spcAft>
                <a:spcPct val="0"/>
              </a:spcAft>
              <a:defRPr sz="3600">
                <a:solidFill>
                  <a:srgbClr val="636466"/>
                </a:solidFill>
                <a:latin typeface="Calibri" charset="0"/>
                <a:ea typeface="ＭＳ Ｐゴシック" charset="-128"/>
              </a:defRPr>
            </a:lvl6pPr>
            <a:lvl7pPr marL="914400" algn="l" defTabSz="457200" rtl="0" eaLnBrk="1" fontAlgn="base" hangingPunct="1">
              <a:spcBef>
                <a:spcPct val="0"/>
              </a:spcBef>
              <a:spcAft>
                <a:spcPct val="0"/>
              </a:spcAft>
              <a:defRPr sz="3600">
                <a:solidFill>
                  <a:srgbClr val="636466"/>
                </a:solidFill>
                <a:latin typeface="Calibri" charset="0"/>
                <a:ea typeface="ＭＳ Ｐゴシック" charset="-128"/>
              </a:defRPr>
            </a:lvl7pPr>
            <a:lvl8pPr marL="1371600" algn="l" defTabSz="457200" rtl="0" eaLnBrk="1" fontAlgn="base" hangingPunct="1">
              <a:spcBef>
                <a:spcPct val="0"/>
              </a:spcBef>
              <a:spcAft>
                <a:spcPct val="0"/>
              </a:spcAft>
              <a:defRPr sz="3600">
                <a:solidFill>
                  <a:srgbClr val="636466"/>
                </a:solidFill>
                <a:latin typeface="Calibri" charset="0"/>
                <a:ea typeface="ＭＳ Ｐゴシック" charset="-128"/>
              </a:defRPr>
            </a:lvl8pPr>
            <a:lvl9pPr marL="1828800" algn="l" defTabSz="457200" rtl="0" eaLnBrk="1" fontAlgn="base" hangingPunct="1">
              <a:spcBef>
                <a:spcPct val="0"/>
              </a:spcBef>
              <a:spcAft>
                <a:spcPct val="0"/>
              </a:spcAft>
              <a:defRPr sz="3600">
                <a:solidFill>
                  <a:srgbClr val="636466"/>
                </a:solidFill>
                <a:latin typeface="Calibri" charset="0"/>
                <a:ea typeface="ＭＳ Ｐゴシック" charset="-128"/>
              </a:defRPr>
            </a:lvl9pPr>
          </a:lstStyle>
          <a:p>
            <a:pPr>
              <a:defRPr/>
            </a:pPr>
            <a:r>
              <a:rPr lang="en-US" altLang="ja-JP" b="1" dirty="0" smtClean="0">
                <a:solidFill>
                  <a:srgbClr val="C00000"/>
                </a:solidFill>
                <a:latin typeface="Meiryo UI" pitchFamily="50" charset="-128"/>
              </a:rPr>
              <a:t>Deep Security as a Service</a:t>
            </a:r>
            <a:r>
              <a:rPr lang="ja-JP" altLang="en-US" b="1" dirty="0" smtClean="0">
                <a:solidFill>
                  <a:srgbClr val="C00000"/>
                </a:solidFill>
                <a:latin typeface="Meiryo UI" pitchFamily="50" charset="-128"/>
              </a:rPr>
              <a:t>とは</a:t>
            </a:r>
            <a:r>
              <a:rPr lang="en-US" altLang="ja-JP" b="1" dirty="0" smtClean="0">
                <a:solidFill>
                  <a:srgbClr val="C00000"/>
                </a:solidFill>
                <a:latin typeface="Meiryo UI" pitchFamily="50" charset="-128"/>
              </a:rPr>
              <a:t/>
            </a:r>
            <a:br>
              <a:rPr lang="en-US" altLang="ja-JP" b="1" dirty="0" smtClean="0">
                <a:solidFill>
                  <a:srgbClr val="C00000"/>
                </a:solidFill>
                <a:latin typeface="Meiryo UI" pitchFamily="50" charset="-128"/>
              </a:rPr>
            </a:br>
            <a:r>
              <a:rPr lang="ja-JP" altLang="en-US" sz="2000" b="1" dirty="0" smtClean="0">
                <a:solidFill>
                  <a:srgbClr val="C00000"/>
                </a:solidFill>
                <a:latin typeface="Meiryo UI" pitchFamily="50" charset="-128"/>
              </a:rPr>
              <a:t>（ディー・サース）</a:t>
            </a:r>
            <a:endParaRPr lang="ja-JP" altLang="en-US" dirty="0" smtClean="0">
              <a:solidFill>
                <a:srgbClr val="C00000"/>
              </a:solidFill>
              <a:latin typeface="Meiryo UI" pitchFamily="50" charset="-128"/>
            </a:endParaRPr>
          </a:p>
        </p:txBody>
      </p:sp>
      <p:sp>
        <p:nvSpPr>
          <p:cNvPr id="57" name="テキスト プレースホルダー 2"/>
          <p:cNvSpPr txBox="1">
            <a:spLocks/>
          </p:cNvSpPr>
          <p:nvPr/>
        </p:nvSpPr>
        <p:spPr>
          <a:xfrm>
            <a:off x="401638" y="1052736"/>
            <a:ext cx="8367712" cy="1451379"/>
          </a:xfrm>
          <a:prstGeom prst="rect">
            <a:avLst/>
          </a:prstGeom>
        </p:spPr>
        <p:txBody>
          <a:bodyPr/>
          <a:lstStyle>
            <a:lvl1pPr marL="342900" indent="-342900" algn="l" defTabSz="457200" rtl="0" eaLnBrk="1" fontAlgn="base" hangingPunct="1">
              <a:spcBef>
                <a:spcPct val="20000"/>
              </a:spcBef>
              <a:spcAft>
                <a:spcPct val="0"/>
              </a:spcAft>
              <a:buClr>
                <a:srgbClr val="ED1C24"/>
              </a:buClr>
              <a:buFont typeface="Arial" charset="0"/>
              <a:buChar char="•"/>
              <a:defRPr sz="32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742950" indent="-285750" algn="l" defTabSz="457200" rtl="0" eaLnBrk="1" fontAlgn="base" hangingPunct="1">
              <a:spcBef>
                <a:spcPct val="20000"/>
              </a:spcBef>
              <a:spcAft>
                <a:spcPct val="0"/>
              </a:spcAft>
              <a:buClr>
                <a:srgbClr val="ED1C24"/>
              </a:buClr>
              <a:buFont typeface="Arial" charset="0"/>
              <a:buChar char="–"/>
              <a:defRPr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457200" rtl="0" eaLnBrk="1" fontAlgn="base" hangingPunct="1">
              <a:spcBef>
                <a:spcPct val="20000"/>
              </a:spcBef>
              <a:spcAft>
                <a:spcPct val="0"/>
              </a:spcAft>
              <a:buClr>
                <a:srgbClr val="ED1C24"/>
              </a:buClr>
              <a:buFont typeface="Arial" charset="0"/>
              <a:buChar char="•"/>
              <a:defRPr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457200" rtl="0" eaLnBrk="1" fontAlgn="base" hangingPunct="1">
              <a:spcBef>
                <a:spcPct val="20000"/>
              </a:spcBef>
              <a:spcAft>
                <a:spcPct val="0"/>
              </a:spcAft>
              <a:buClr>
                <a:srgbClr val="ED1C24"/>
              </a:buClr>
              <a:buFont typeface="Arial" charset="0"/>
              <a:buChar char="–"/>
              <a:defRPr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457200" rtl="0" eaLnBrk="1" fontAlgn="base" hangingPunct="1">
              <a:spcBef>
                <a:spcPct val="20000"/>
              </a:spcBef>
              <a:spcAft>
                <a:spcPct val="0"/>
              </a:spcAft>
              <a:buClr>
                <a:srgbClr val="ED1C24"/>
              </a:buClr>
              <a:buFont typeface="Arial" charset="0"/>
              <a:buChar char="»"/>
              <a:defRPr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pitchFamily="34" charset="0"/>
              <a:buChar char="•"/>
              <a:defRPr/>
            </a:pPr>
            <a:r>
              <a:rPr lang="ja-JP" altLang="en-US" sz="2000" dirty="0" smtClean="0">
                <a:latin typeface="Meiryo UI" panose="020B0604030504040204" pitchFamily="50" charset="-128"/>
              </a:rPr>
              <a:t>クラウド型セキュリティサービスブランド「</a:t>
            </a:r>
            <a:r>
              <a:rPr lang="en-US" altLang="ja-JP" sz="2000" dirty="0" smtClean="0">
                <a:latin typeface="Meiryo UI" panose="020B0604030504040204" pitchFamily="50" charset="-128"/>
              </a:rPr>
              <a:t>Trend Micro Security as a Service</a:t>
            </a:r>
            <a:r>
              <a:rPr lang="ja-JP" altLang="en-US" sz="2000" dirty="0" smtClean="0">
                <a:latin typeface="Meiryo UI" panose="020B0604030504040204" pitchFamily="50" charset="-128"/>
              </a:rPr>
              <a:t>」のサービスラインナップのひとつ</a:t>
            </a:r>
            <a:endParaRPr lang="en-US" altLang="ja-JP" sz="2000" dirty="0" smtClean="0">
              <a:latin typeface="Meiryo UI" panose="020B0604030504040204" pitchFamily="50" charset="-128"/>
            </a:endParaRPr>
          </a:p>
          <a:p>
            <a:pPr>
              <a:buFont typeface="Arial" pitchFamily="34" charset="0"/>
              <a:buChar char="•"/>
              <a:defRPr/>
            </a:pPr>
            <a:r>
              <a:rPr lang="ja-JP" altLang="en-US" sz="2000" dirty="0" smtClean="0">
                <a:latin typeface="Meiryo UI" panose="020B0604030504040204" pitchFamily="50" charset="-128"/>
              </a:rPr>
              <a:t>管理サーバ不要のサーバ向けクラウド型セキュリティサービス</a:t>
            </a:r>
            <a:endParaRPr lang="en-US" altLang="ja-JP" sz="2000" b="1" dirty="0" smtClean="0">
              <a:solidFill>
                <a:schemeClr val="accent1">
                  <a:lumMod val="50000"/>
                  <a:lumOff val="50000"/>
                </a:schemeClr>
              </a:solidFill>
              <a:latin typeface="Meiryo UI" panose="020B0604030504040204" pitchFamily="50" charset="-128"/>
            </a:endParaRPr>
          </a:p>
        </p:txBody>
      </p:sp>
      <p:pic>
        <p:nvPicPr>
          <p:cNvPr id="5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04389" y="2504115"/>
            <a:ext cx="1983229" cy="1944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9" name="テキスト プレースホルダー 2"/>
          <p:cNvSpPr txBox="1">
            <a:spLocks/>
          </p:cNvSpPr>
          <p:nvPr/>
        </p:nvSpPr>
        <p:spPr bwMode="auto">
          <a:xfrm>
            <a:off x="1432778" y="2740380"/>
            <a:ext cx="4321504" cy="316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lumMod val="65000"/>
                    <a:lumOff val="35000"/>
                  </a:schemeClr>
                </a:solidFill>
                <a:latin typeface="+mn-lt"/>
                <a:ea typeface="Meiryo UI" panose="020B0604030504040204" pitchFamily="50" charset="-128"/>
                <a:cs typeface="Meiryo UI" pitchFamily="50" charset="-128"/>
              </a:defRPr>
            </a:lvl1pPr>
            <a:lvl2pPr marL="742950" indent="-285750" algn="l" rtl="0" eaLnBrk="0" fontAlgn="base" hangingPunct="0">
              <a:spcBef>
                <a:spcPct val="20000"/>
              </a:spcBef>
              <a:spcAft>
                <a:spcPct val="0"/>
              </a:spcAft>
              <a:buFont typeface="Arial" charset="0"/>
              <a:buChar char="–"/>
              <a:defRPr sz="2800" kern="1200">
                <a:solidFill>
                  <a:schemeClr val="tx1">
                    <a:lumMod val="50000"/>
                    <a:lumOff val="50000"/>
                  </a:schemeClr>
                </a:solidFill>
                <a:latin typeface="+mn-lt"/>
                <a:ea typeface="Meiryo UI" panose="020B0604030504040204" pitchFamily="50" charset="-128"/>
                <a:cs typeface="Meiryo UI" pitchFamily="50" charset="-128"/>
              </a:defRPr>
            </a:lvl2pPr>
            <a:lvl3pPr marL="1143000" indent="-228600" algn="l" rtl="0" eaLnBrk="0" fontAlgn="base" hangingPunct="0">
              <a:spcBef>
                <a:spcPct val="20000"/>
              </a:spcBef>
              <a:spcAft>
                <a:spcPct val="0"/>
              </a:spcAft>
              <a:buFont typeface="Arial" charset="0"/>
              <a:buChar char="•"/>
              <a:defRPr sz="2400" kern="1200">
                <a:solidFill>
                  <a:schemeClr val="tx1">
                    <a:lumMod val="50000"/>
                    <a:lumOff val="50000"/>
                  </a:schemeClr>
                </a:solidFill>
                <a:latin typeface="+mn-lt"/>
                <a:ea typeface="Meiryo UI" panose="020B0604030504040204" pitchFamily="50" charset="-128"/>
                <a:cs typeface="Meiryo UI" pitchFamily="50" charset="-128"/>
              </a:defRPr>
            </a:lvl3pPr>
            <a:lvl4pPr marL="1600200" indent="-228600" algn="l" rtl="0" eaLnBrk="0" fontAlgn="base" hangingPunct="0">
              <a:spcBef>
                <a:spcPct val="20000"/>
              </a:spcBef>
              <a:spcAft>
                <a:spcPct val="0"/>
              </a:spcAft>
              <a:buFont typeface="Arial" charset="0"/>
              <a:buChar char="–"/>
              <a:defRPr sz="2000" kern="1200">
                <a:solidFill>
                  <a:schemeClr val="tx1">
                    <a:lumMod val="50000"/>
                    <a:lumOff val="50000"/>
                  </a:schemeClr>
                </a:solidFill>
                <a:latin typeface="+mn-lt"/>
                <a:ea typeface="Meiryo UI" panose="020B0604030504040204" pitchFamily="50" charset="-128"/>
                <a:cs typeface="Meiryo UI" pitchFamily="50" charset="-128"/>
              </a:defRPr>
            </a:lvl4pPr>
            <a:lvl5pPr marL="2057400" indent="-228600" algn="l" rtl="0" eaLnBrk="0" fontAlgn="base" hangingPunct="0">
              <a:spcBef>
                <a:spcPct val="20000"/>
              </a:spcBef>
              <a:spcAft>
                <a:spcPct val="0"/>
              </a:spcAft>
              <a:buFont typeface="Arial" charset="0"/>
              <a:buChar char="»"/>
              <a:defRPr sz="2000" kern="1200">
                <a:solidFill>
                  <a:schemeClr val="tx1">
                    <a:lumMod val="50000"/>
                    <a:lumOff val="50000"/>
                  </a:schemeClr>
                </a:solidFill>
                <a:latin typeface="+mn-lt"/>
                <a:ea typeface="Meiryo UI" panose="020B0604030504040204" pitchFamily="50" charset="-128"/>
                <a:cs typeface="Meiryo UI" pitchFamily="50" charset="-128"/>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20000"/>
              </a:spcBef>
              <a:spcAft>
                <a:spcPct val="0"/>
              </a:spcAft>
              <a:buClrTx/>
              <a:buSzTx/>
              <a:buFont typeface="Arial" charset="0"/>
              <a:buNone/>
              <a:tabLst/>
              <a:defRPr/>
            </a:pPr>
            <a:r>
              <a:rPr kumimoji="0" lang="en-US" altLang="ja-JP" sz="1600" b="1" i="0" u="none" strike="noStrike" kern="1200" cap="none" spc="0" normalizeH="0" baseline="0" noProof="0" dirty="0" smtClean="0">
                <a:ln>
                  <a:noFill/>
                </a:ln>
                <a:solidFill>
                  <a:sysClr val="windowText" lastClr="000000"/>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1</a:t>
            </a:r>
            <a:r>
              <a:rPr kumimoji="0" lang="ja-JP" altLang="en-US" sz="1600" b="1" i="0" u="none" strike="noStrike" kern="1200" cap="none" spc="0" normalizeH="0" baseline="0" noProof="0" dirty="0" smtClean="0">
                <a:ln>
                  <a:noFill/>
                </a:ln>
                <a:solidFill>
                  <a:sysClr val="windowText" lastClr="000000"/>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本から導入可能でスモールスタート</a:t>
            </a:r>
            <a:r>
              <a:rPr kumimoji="0" lang="ja-JP" altLang="en-US" sz="1600" b="1" i="0" u="none" strike="noStrike" kern="1200" cap="none" spc="0" normalizeH="0" baseline="0" noProof="0" dirty="0">
                <a:ln>
                  <a:noFill/>
                </a:ln>
                <a:solidFill>
                  <a:sysClr val="windowText" lastClr="000000"/>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可能</a:t>
            </a:r>
            <a:endParaRPr kumimoji="0" lang="en-US" altLang="ja-JP" sz="1600" b="1" i="0" u="none" strike="noStrike" kern="1200" cap="none" spc="0" normalizeH="0" baseline="0" noProof="0" dirty="0" smtClean="0">
              <a:ln>
                <a:noFill/>
              </a:ln>
              <a:solidFill>
                <a:sysClr val="windowText" lastClr="000000"/>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円/楕円 106"/>
          <p:cNvSpPr>
            <a:spLocks noChangeAspect="1"/>
          </p:cNvSpPr>
          <p:nvPr/>
        </p:nvSpPr>
        <p:spPr>
          <a:xfrm>
            <a:off x="961319" y="2607613"/>
            <a:ext cx="498409" cy="498409"/>
          </a:xfrm>
          <a:prstGeom prst="ellipse">
            <a:avLst/>
          </a:prstGeom>
          <a:gradFill flip="none" rotWithShape="1">
            <a:gsLst>
              <a:gs pos="88000">
                <a:srgbClr val="C00000"/>
              </a:gs>
              <a:gs pos="13000">
                <a:sysClr val="window" lastClr="FFFFFF"/>
              </a:gs>
              <a:gs pos="0">
                <a:sysClr val="window" lastClr="FFFFFF"/>
              </a:gs>
              <a:gs pos="50000">
                <a:srgbClr val="FF0000"/>
              </a:gs>
              <a:gs pos="100000">
                <a:srgbClr val="860000"/>
              </a:gs>
            </a:gsLst>
            <a:lin ang="2700000" scaled="1"/>
            <a:tileRect/>
          </a:gradFill>
          <a:ln w="3175"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 lastClr="FFFFFF"/>
              </a:solidFill>
              <a:effectLst/>
              <a:uLnTx/>
              <a:uFillTx/>
              <a:latin typeface="Calibri"/>
              <a:ea typeface="ＭＳ Ｐゴシック"/>
              <a:cs typeface="+mn-cs"/>
            </a:endParaRPr>
          </a:p>
        </p:txBody>
      </p:sp>
      <p:sp>
        <p:nvSpPr>
          <p:cNvPr id="61" name="テキスト ボックス 107"/>
          <p:cNvSpPr txBox="1"/>
          <p:nvPr/>
        </p:nvSpPr>
        <p:spPr>
          <a:xfrm>
            <a:off x="947047" y="2578735"/>
            <a:ext cx="538929" cy="579646"/>
          </a:xfrm>
          <a:prstGeom prst="rect">
            <a:avLst/>
          </a:prstGeom>
          <a:noFill/>
        </p:spPr>
        <p:txBody>
          <a:bodyPr wrap="none" rtlCol="0">
            <a:spAutoFit/>
          </a:bodyPr>
          <a:lstStyle/>
          <a:p>
            <a:pPr marL="0" marR="0" lvl="0" indent="0" algn="ctr" defTabSz="914400" eaLnBrk="1" fontAlgn="auto" latinLnBrk="0" hangingPunct="1">
              <a:lnSpc>
                <a:spcPts val="1900"/>
              </a:lnSpc>
              <a:spcBef>
                <a:spcPts val="0"/>
              </a:spcBef>
              <a:spcAft>
                <a:spcPts val="0"/>
              </a:spcAft>
              <a:buClrTx/>
              <a:buSzTx/>
              <a:buFontTx/>
              <a:buNone/>
              <a:tabLst/>
              <a:defRPr/>
            </a:pPr>
            <a:r>
              <a:rPr kumimoji="1" lang="en-US" altLang="ja-JP" sz="1100" b="1" i="0" u="none" strike="noStrike" kern="0" cap="none" spc="0" normalizeH="0" baseline="0" noProof="0" dirty="0" smtClean="0">
                <a:ln>
                  <a:noFill/>
                </a:ln>
                <a:solidFill>
                  <a:sysClr val="window" lastClr="FFFFFF"/>
                </a:solidFill>
                <a:effectLst>
                  <a:outerShdw blurRad="38100" dist="38100" dir="2700000" algn="tl">
                    <a:srgbClr val="000000">
                      <a:alpha val="43137"/>
                    </a:srgbClr>
                  </a:outerShdw>
                </a:effectLst>
                <a:uLnTx/>
                <a:uFillTx/>
                <a:latin typeface="Malgun Gothic" panose="020B0503020000020004" pitchFamily="34" charset="-127"/>
                <a:ea typeface="Malgun Gothic" panose="020B0503020000020004" pitchFamily="34" charset="-127"/>
              </a:rPr>
              <a:t>Point</a:t>
            </a:r>
          </a:p>
          <a:p>
            <a:pPr marL="0" marR="0" lvl="0" indent="0" algn="ctr" defTabSz="914400" eaLnBrk="1" fontAlgn="auto" latinLnBrk="0" hangingPunct="1">
              <a:lnSpc>
                <a:spcPts val="19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Arial Black" panose="020B0A04020102020204" pitchFamily="34" charset="0"/>
                <a:ea typeface="Malgun Gothic" panose="020B0503020000020004" pitchFamily="34" charset="-127"/>
              </a:rPr>
              <a:t>1</a:t>
            </a:r>
            <a:endParaRPr kumimoji="1" lang="ja-JP" altLang="en-US" sz="1800" b="0" i="0" u="none" strike="noStrike" kern="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Arial Black" panose="020B0A04020102020204" pitchFamily="34" charset="0"/>
            </a:endParaRPr>
          </a:p>
        </p:txBody>
      </p:sp>
      <p:sp>
        <p:nvSpPr>
          <p:cNvPr id="62" name="円/楕円 115"/>
          <p:cNvSpPr>
            <a:spLocks noChangeAspect="1"/>
          </p:cNvSpPr>
          <p:nvPr/>
        </p:nvSpPr>
        <p:spPr>
          <a:xfrm>
            <a:off x="969945" y="3224953"/>
            <a:ext cx="498409" cy="498409"/>
          </a:xfrm>
          <a:prstGeom prst="ellipse">
            <a:avLst/>
          </a:prstGeom>
          <a:gradFill flip="none" rotWithShape="1">
            <a:gsLst>
              <a:gs pos="88000">
                <a:srgbClr val="C00000"/>
              </a:gs>
              <a:gs pos="13000">
                <a:sysClr val="window" lastClr="FFFFFF"/>
              </a:gs>
              <a:gs pos="0">
                <a:sysClr val="window" lastClr="FFFFFF"/>
              </a:gs>
              <a:gs pos="50000">
                <a:srgbClr val="FF0000"/>
              </a:gs>
              <a:gs pos="100000">
                <a:srgbClr val="860000"/>
              </a:gs>
            </a:gsLst>
            <a:lin ang="2700000" scaled="1"/>
            <a:tileRect/>
          </a:gradFill>
          <a:ln w="3175"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 lastClr="FFFFFF"/>
              </a:solidFill>
              <a:effectLst/>
              <a:uLnTx/>
              <a:uFillTx/>
              <a:latin typeface="Calibri"/>
              <a:ea typeface="ＭＳ Ｐゴシック"/>
              <a:cs typeface="+mn-cs"/>
            </a:endParaRPr>
          </a:p>
        </p:txBody>
      </p:sp>
      <p:sp>
        <p:nvSpPr>
          <p:cNvPr id="63" name="テキスト ボックス 116"/>
          <p:cNvSpPr txBox="1">
            <a:spLocks noChangeAspect="1"/>
          </p:cNvSpPr>
          <p:nvPr/>
        </p:nvSpPr>
        <p:spPr>
          <a:xfrm>
            <a:off x="947047" y="3204701"/>
            <a:ext cx="538929" cy="579646"/>
          </a:xfrm>
          <a:prstGeom prst="rect">
            <a:avLst/>
          </a:prstGeom>
          <a:noFill/>
        </p:spPr>
        <p:txBody>
          <a:bodyPr wrap="none" rtlCol="0">
            <a:spAutoFit/>
          </a:bodyPr>
          <a:lstStyle/>
          <a:p>
            <a:pPr marL="0" marR="0" lvl="0" indent="0" algn="ctr" defTabSz="914400" eaLnBrk="1" fontAlgn="auto" latinLnBrk="0" hangingPunct="1">
              <a:lnSpc>
                <a:spcPts val="1900"/>
              </a:lnSpc>
              <a:spcBef>
                <a:spcPts val="0"/>
              </a:spcBef>
              <a:spcAft>
                <a:spcPts val="0"/>
              </a:spcAft>
              <a:buClrTx/>
              <a:buSzTx/>
              <a:buFontTx/>
              <a:buNone/>
              <a:tabLst/>
              <a:defRPr/>
            </a:pPr>
            <a:r>
              <a:rPr kumimoji="1" lang="en-US" altLang="ja-JP" sz="1100" b="1" i="0" u="none" strike="noStrike" kern="0" cap="none" spc="0" normalizeH="0" baseline="0" noProof="0" dirty="0" smtClean="0">
                <a:ln>
                  <a:noFill/>
                </a:ln>
                <a:solidFill>
                  <a:sysClr val="window" lastClr="FFFFFF"/>
                </a:solidFill>
                <a:effectLst>
                  <a:outerShdw blurRad="38100" dist="38100" dir="2700000" algn="tl">
                    <a:srgbClr val="000000">
                      <a:alpha val="43137"/>
                    </a:srgbClr>
                  </a:outerShdw>
                </a:effectLst>
                <a:uLnTx/>
                <a:uFillTx/>
                <a:latin typeface="Malgun Gothic" panose="020B0503020000020004" pitchFamily="34" charset="-127"/>
                <a:ea typeface="Malgun Gothic" panose="020B0503020000020004" pitchFamily="34" charset="-127"/>
              </a:rPr>
              <a:t>Point</a:t>
            </a:r>
          </a:p>
          <a:p>
            <a:pPr marL="0" marR="0" lvl="0" indent="0" algn="ctr" defTabSz="914400" eaLnBrk="1" fontAlgn="auto" latinLnBrk="0" hangingPunct="1">
              <a:lnSpc>
                <a:spcPts val="1900"/>
              </a:lnSpc>
              <a:spcBef>
                <a:spcPts val="0"/>
              </a:spcBef>
              <a:spcAft>
                <a:spcPts val="0"/>
              </a:spcAft>
              <a:buClrTx/>
              <a:buSzTx/>
              <a:buFontTx/>
              <a:buNone/>
              <a:tabLst/>
              <a:defRPr/>
            </a:pPr>
            <a:r>
              <a:rPr kumimoji="0" lang="en-US" altLang="ja-JP" sz="1800" b="0" i="0" u="none" strike="noStrike" kern="0" cap="none" spc="0" normalizeH="0" baseline="0" noProof="0" dirty="0" smtClean="0">
                <a:ln>
                  <a:noFill/>
                </a:ln>
                <a:solidFill>
                  <a:sysClr val="window" lastClr="FFFFFF"/>
                </a:solidFill>
                <a:effectLst>
                  <a:outerShdw blurRad="38100" dist="38100" dir="2700000" algn="tl">
                    <a:srgbClr val="000000">
                      <a:alpha val="43137"/>
                    </a:srgbClr>
                  </a:outerShdw>
                </a:effectLst>
                <a:uLnTx/>
                <a:uFillTx/>
                <a:latin typeface="Arial Black" panose="020B0A04020102020204" pitchFamily="34" charset="0"/>
                <a:ea typeface="Malgun Gothic" panose="020B0503020000020004" pitchFamily="34" charset="-127"/>
              </a:rPr>
              <a:t>2</a:t>
            </a:r>
            <a:endParaRPr kumimoji="1" lang="ja-JP" altLang="en-US" sz="1800" b="0" i="0" u="none" strike="noStrike" kern="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Arial Black" panose="020B0A04020102020204" pitchFamily="34" charset="0"/>
            </a:endParaRPr>
          </a:p>
        </p:txBody>
      </p:sp>
      <p:sp>
        <p:nvSpPr>
          <p:cNvPr id="64" name="円/楕円 117"/>
          <p:cNvSpPr>
            <a:spLocks noChangeAspect="1"/>
          </p:cNvSpPr>
          <p:nvPr/>
        </p:nvSpPr>
        <p:spPr>
          <a:xfrm>
            <a:off x="975281" y="3862839"/>
            <a:ext cx="498409" cy="498409"/>
          </a:xfrm>
          <a:prstGeom prst="ellipse">
            <a:avLst/>
          </a:prstGeom>
          <a:gradFill flip="none" rotWithShape="1">
            <a:gsLst>
              <a:gs pos="88000">
                <a:srgbClr val="C00000"/>
              </a:gs>
              <a:gs pos="13000">
                <a:sysClr val="window" lastClr="FFFFFF"/>
              </a:gs>
              <a:gs pos="0">
                <a:sysClr val="window" lastClr="FFFFFF"/>
              </a:gs>
              <a:gs pos="50000">
                <a:srgbClr val="FF0000"/>
              </a:gs>
              <a:gs pos="100000">
                <a:srgbClr val="860000"/>
              </a:gs>
            </a:gsLst>
            <a:lin ang="2700000" scaled="1"/>
            <a:tileRect/>
          </a:gradFill>
          <a:ln w="3175"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 lastClr="FFFFFF"/>
              </a:solidFill>
              <a:effectLst/>
              <a:uLnTx/>
              <a:uFillTx/>
              <a:latin typeface="Calibri"/>
              <a:ea typeface="ＭＳ Ｐゴシック"/>
              <a:cs typeface="+mn-cs"/>
            </a:endParaRPr>
          </a:p>
        </p:txBody>
      </p:sp>
      <p:sp>
        <p:nvSpPr>
          <p:cNvPr id="65" name="テキスト ボックス 118"/>
          <p:cNvSpPr txBox="1">
            <a:spLocks noChangeAspect="1"/>
          </p:cNvSpPr>
          <p:nvPr/>
        </p:nvSpPr>
        <p:spPr>
          <a:xfrm>
            <a:off x="955673" y="3842587"/>
            <a:ext cx="538929" cy="579646"/>
          </a:xfrm>
          <a:prstGeom prst="rect">
            <a:avLst/>
          </a:prstGeom>
          <a:noFill/>
        </p:spPr>
        <p:txBody>
          <a:bodyPr wrap="none" rtlCol="0">
            <a:spAutoFit/>
          </a:bodyPr>
          <a:lstStyle/>
          <a:p>
            <a:pPr marL="0" marR="0" lvl="0" indent="0" algn="ctr" defTabSz="914400" eaLnBrk="1" fontAlgn="auto" latinLnBrk="0" hangingPunct="1">
              <a:lnSpc>
                <a:spcPts val="1900"/>
              </a:lnSpc>
              <a:spcBef>
                <a:spcPts val="0"/>
              </a:spcBef>
              <a:spcAft>
                <a:spcPts val="0"/>
              </a:spcAft>
              <a:buClrTx/>
              <a:buSzTx/>
              <a:buFontTx/>
              <a:buNone/>
              <a:tabLst/>
              <a:defRPr/>
            </a:pPr>
            <a:r>
              <a:rPr kumimoji="1" lang="en-US" altLang="ja-JP" sz="1100" b="1" i="0" u="none" strike="noStrike" kern="0" cap="none" spc="0" normalizeH="0" baseline="0" noProof="0" dirty="0" smtClean="0">
                <a:ln>
                  <a:noFill/>
                </a:ln>
                <a:solidFill>
                  <a:sysClr val="window" lastClr="FFFFFF"/>
                </a:solidFill>
                <a:effectLst>
                  <a:outerShdw blurRad="38100" dist="38100" dir="2700000" algn="tl">
                    <a:srgbClr val="000000">
                      <a:alpha val="43137"/>
                    </a:srgbClr>
                  </a:outerShdw>
                </a:effectLst>
                <a:uLnTx/>
                <a:uFillTx/>
                <a:latin typeface="Malgun Gothic" panose="020B0503020000020004" pitchFamily="34" charset="-127"/>
                <a:ea typeface="Malgun Gothic" panose="020B0503020000020004" pitchFamily="34" charset="-127"/>
              </a:rPr>
              <a:t>Point</a:t>
            </a:r>
          </a:p>
          <a:p>
            <a:pPr marL="0" marR="0" lvl="0" indent="0" algn="ctr" defTabSz="914400" eaLnBrk="1" fontAlgn="auto" latinLnBrk="0" hangingPunct="1">
              <a:lnSpc>
                <a:spcPts val="1900"/>
              </a:lnSpc>
              <a:spcBef>
                <a:spcPts val="0"/>
              </a:spcBef>
              <a:spcAft>
                <a:spcPts val="0"/>
              </a:spcAft>
              <a:buClrTx/>
              <a:buSzTx/>
              <a:buFontTx/>
              <a:buNone/>
              <a:tabLst/>
              <a:defRPr/>
            </a:pPr>
            <a:r>
              <a:rPr kumimoji="0" lang="en-US" altLang="ja-JP" sz="1800" b="0" i="0" u="none" strike="noStrike" kern="0" cap="none" spc="0" normalizeH="0" baseline="0" noProof="0" dirty="0" smtClean="0">
                <a:ln>
                  <a:noFill/>
                </a:ln>
                <a:solidFill>
                  <a:sysClr val="window" lastClr="FFFFFF"/>
                </a:solidFill>
                <a:effectLst>
                  <a:outerShdw blurRad="38100" dist="38100" dir="2700000" algn="tl">
                    <a:srgbClr val="000000">
                      <a:alpha val="43137"/>
                    </a:srgbClr>
                  </a:outerShdw>
                </a:effectLst>
                <a:uLnTx/>
                <a:uFillTx/>
                <a:latin typeface="Arial Black" panose="020B0A04020102020204" pitchFamily="34" charset="0"/>
                <a:ea typeface="Malgun Gothic" panose="020B0503020000020004" pitchFamily="34" charset="-127"/>
              </a:rPr>
              <a:t>3</a:t>
            </a:r>
            <a:endParaRPr kumimoji="1" lang="ja-JP" altLang="en-US" sz="1800" b="0" i="0" u="none" strike="noStrike" kern="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Arial Black" panose="020B0A04020102020204" pitchFamily="34" charset="0"/>
            </a:endParaRPr>
          </a:p>
        </p:txBody>
      </p:sp>
      <p:sp>
        <p:nvSpPr>
          <p:cNvPr id="66" name="テキスト プレースホルダー 2"/>
          <p:cNvSpPr txBox="1">
            <a:spLocks/>
          </p:cNvSpPr>
          <p:nvPr/>
        </p:nvSpPr>
        <p:spPr bwMode="auto">
          <a:xfrm>
            <a:off x="1419599" y="3267325"/>
            <a:ext cx="4530504" cy="625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lumMod val="65000"/>
                    <a:lumOff val="35000"/>
                  </a:schemeClr>
                </a:solidFill>
                <a:latin typeface="+mn-lt"/>
                <a:ea typeface="Meiryo UI" panose="020B0604030504040204" pitchFamily="50" charset="-128"/>
                <a:cs typeface="Meiryo UI" pitchFamily="50" charset="-128"/>
              </a:defRPr>
            </a:lvl1pPr>
            <a:lvl2pPr marL="742950" indent="-285750" algn="l" rtl="0" eaLnBrk="0" fontAlgn="base" hangingPunct="0">
              <a:spcBef>
                <a:spcPct val="20000"/>
              </a:spcBef>
              <a:spcAft>
                <a:spcPct val="0"/>
              </a:spcAft>
              <a:buFont typeface="Arial" charset="0"/>
              <a:buChar char="–"/>
              <a:defRPr sz="2800" kern="1200">
                <a:solidFill>
                  <a:schemeClr val="tx1">
                    <a:lumMod val="50000"/>
                    <a:lumOff val="50000"/>
                  </a:schemeClr>
                </a:solidFill>
                <a:latin typeface="+mn-lt"/>
                <a:ea typeface="Meiryo UI" panose="020B0604030504040204" pitchFamily="50" charset="-128"/>
                <a:cs typeface="Meiryo UI" pitchFamily="50" charset="-128"/>
              </a:defRPr>
            </a:lvl2pPr>
            <a:lvl3pPr marL="1143000" indent="-228600" algn="l" rtl="0" eaLnBrk="0" fontAlgn="base" hangingPunct="0">
              <a:spcBef>
                <a:spcPct val="20000"/>
              </a:spcBef>
              <a:spcAft>
                <a:spcPct val="0"/>
              </a:spcAft>
              <a:buFont typeface="Arial" charset="0"/>
              <a:buChar char="•"/>
              <a:defRPr sz="2400" kern="1200">
                <a:solidFill>
                  <a:schemeClr val="tx1">
                    <a:lumMod val="50000"/>
                    <a:lumOff val="50000"/>
                  </a:schemeClr>
                </a:solidFill>
                <a:latin typeface="+mn-lt"/>
                <a:ea typeface="Meiryo UI" panose="020B0604030504040204" pitchFamily="50" charset="-128"/>
                <a:cs typeface="Meiryo UI" pitchFamily="50" charset="-128"/>
              </a:defRPr>
            </a:lvl3pPr>
            <a:lvl4pPr marL="1600200" indent="-228600" algn="l" rtl="0" eaLnBrk="0" fontAlgn="base" hangingPunct="0">
              <a:spcBef>
                <a:spcPct val="20000"/>
              </a:spcBef>
              <a:spcAft>
                <a:spcPct val="0"/>
              </a:spcAft>
              <a:buFont typeface="Arial" charset="0"/>
              <a:buChar char="–"/>
              <a:defRPr sz="2000" kern="1200">
                <a:solidFill>
                  <a:schemeClr val="tx1">
                    <a:lumMod val="50000"/>
                    <a:lumOff val="50000"/>
                  </a:schemeClr>
                </a:solidFill>
                <a:latin typeface="+mn-lt"/>
                <a:ea typeface="Meiryo UI" panose="020B0604030504040204" pitchFamily="50" charset="-128"/>
                <a:cs typeface="Meiryo UI" pitchFamily="50" charset="-128"/>
              </a:defRPr>
            </a:lvl4pPr>
            <a:lvl5pPr marL="2057400" indent="-228600" algn="l" rtl="0" eaLnBrk="0" fontAlgn="base" hangingPunct="0">
              <a:spcBef>
                <a:spcPct val="20000"/>
              </a:spcBef>
              <a:spcAft>
                <a:spcPct val="0"/>
              </a:spcAft>
              <a:buFont typeface="Arial" charset="0"/>
              <a:buChar char="»"/>
              <a:defRPr sz="2000" kern="1200">
                <a:solidFill>
                  <a:schemeClr val="tx1">
                    <a:lumMod val="50000"/>
                    <a:lumOff val="50000"/>
                  </a:schemeClr>
                </a:solidFill>
                <a:latin typeface="+mn-lt"/>
                <a:ea typeface="Meiryo UI" panose="020B0604030504040204" pitchFamily="50" charset="-128"/>
                <a:cs typeface="Meiryo UI" pitchFamily="50" charset="-128"/>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20000"/>
              </a:spcBef>
              <a:spcAft>
                <a:spcPct val="0"/>
              </a:spcAft>
              <a:buClrTx/>
              <a:buSzTx/>
              <a:buFont typeface="Arial" charset="0"/>
              <a:buNone/>
              <a:tabLst/>
              <a:defRPr/>
            </a:pPr>
            <a:r>
              <a:rPr kumimoji="0" lang="ja-JP" altLang="en-US" sz="1600" b="1" i="0" u="none" strike="noStrike" kern="1200" cap="none" spc="0" normalizeH="0" baseline="0" noProof="0" dirty="0" smtClean="0">
                <a:ln>
                  <a:noFill/>
                </a:ln>
                <a:solidFill>
                  <a:sysClr val="windowText" lastClr="000000"/>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トレンドマイクロが</a:t>
            </a:r>
            <a:r>
              <a:rPr kumimoji="0" lang="en-US" altLang="ja-JP" sz="1600" b="1" i="0" u="none" strike="noStrike" kern="1200" cap="none" spc="0" normalizeH="0" baseline="0" noProof="0" dirty="0" smtClean="0">
                <a:ln>
                  <a:noFill/>
                </a:ln>
                <a:solidFill>
                  <a:sysClr val="windowText" lastClr="000000"/>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Deep Security</a:t>
            </a:r>
            <a:r>
              <a:rPr kumimoji="0" lang="ja-JP" altLang="en-US" sz="1600" b="1" i="0" u="none" strike="noStrike" kern="1200" cap="none" spc="0" normalizeH="0" baseline="0" noProof="0" dirty="0" smtClean="0">
                <a:ln>
                  <a:noFill/>
                </a:ln>
                <a:solidFill>
                  <a:sysClr val="windowText" lastClr="000000"/>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マネージャ</a:t>
            </a:r>
            <a:r>
              <a:rPr kumimoji="0" lang="en-US" altLang="ja-JP" sz="1600" b="1" i="0" u="none" strike="noStrike" kern="1200" cap="none" spc="0" normalizeH="0" baseline="0" noProof="0" dirty="0" smtClean="0">
                <a:ln>
                  <a:noFill/>
                </a:ln>
                <a:solidFill>
                  <a:sysClr val="windowText" lastClr="000000"/>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(DSM)</a:t>
            </a:r>
            <a:r>
              <a:rPr kumimoji="0" lang="ja-JP" altLang="en-US" sz="1600" b="1" i="0" u="none" strike="noStrike" kern="1200" cap="none" spc="0" normalizeH="0" baseline="0" noProof="0" dirty="0" smtClean="0">
                <a:ln>
                  <a:noFill/>
                </a:ln>
                <a:solidFill>
                  <a:sysClr val="windowText" lastClr="000000"/>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を管理</a:t>
            </a:r>
            <a:endParaRPr kumimoji="0" lang="en-US" altLang="ja-JP" sz="1600" b="1" i="0" u="none" strike="noStrike" kern="1200" cap="none" spc="0" normalizeH="0" baseline="0" noProof="0" dirty="0" smtClean="0">
              <a:ln>
                <a:noFill/>
              </a:ln>
              <a:solidFill>
                <a:sysClr val="windowText" lastClr="000000"/>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テキスト プレースホルダー 2"/>
          <p:cNvSpPr txBox="1">
            <a:spLocks/>
          </p:cNvSpPr>
          <p:nvPr/>
        </p:nvSpPr>
        <p:spPr bwMode="auto">
          <a:xfrm>
            <a:off x="1433851" y="3999087"/>
            <a:ext cx="3004216" cy="37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lumMod val="65000"/>
                    <a:lumOff val="35000"/>
                  </a:schemeClr>
                </a:solidFill>
                <a:latin typeface="+mn-lt"/>
                <a:ea typeface="Meiryo UI" panose="020B0604030504040204" pitchFamily="50" charset="-128"/>
                <a:cs typeface="Meiryo UI" pitchFamily="50" charset="-128"/>
              </a:defRPr>
            </a:lvl1pPr>
            <a:lvl2pPr marL="742950" indent="-285750" algn="l" rtl="0" eaLnBrk="0" fontAlgn="base" hangingPunct="0">
              <a:spcBef>
                <a:spcPct val="20000"/>
              </a:spcBef>
              <a:spcAft>
                <a:spcPct val="0"/>
              </a:spcAft>
              <a:buFont typeface="Arial" charset="0"/>
              <a:buChar char="–"/>
              <a:defRPr sz="2800" kern="1200">
                <a:solidFill>
                  <a:schemeClr val="tx1">
                    <a:lumMod val="50000"/>
                    <a:lumOff val="50000"/>
                  </a:schemeClr>
                </a:solidFill>
                <a:latin typeface="+mn-lt"/>
                <a:ea typeface="Meiryo UI" panose="020B0604030504040204" pitchFamily="50" charset="-128"/>
                <a:cs typeface="Meiryo UI" pitchFamily="50" charset="-128"/>
              </a:defRPr>
            </a:lvl2pPr>
            <a:lvl3pPr marL="1143000" indent="-228600" algn="l" rtl="0" eaLnBrk="0" fontAlgn="base" hangingPunct="0">
              <a:spcBef>
                <a:spcPct val="20000"/>
              </a:spcBef>
              <a:spcAft>
                <a:spcPct val="0"/>
              </a:spcAft>
              <a:buFont typeface="Arial" charset="0"/>
              <a:buChar char="•"/>
              <a:defRPr sz="2400" kern="1200">
                <a:solidFill>
                  <a:schemeClr val="tx1">
                    <a:lumMod val="50000"/>
                    <a:lumOff val="50000"/>
                  </a:schemeClr>
                </a:solidFill>
                <a:latin typeface="+mn-lt"/>
                <a:ea typeface="Meiryo UI" panose="020B0604030504040204" pitchFamily="50" charset="-128"/>
                <a:cs typeface="Meiryo UI" pitchFamily="50" charset="-128"/>
              </a:defRPr>
            </a:lvl3pPr>
            <a:lvl4pPr marL="1600200" indent="-228600" algn="l" rtl="0" eaLnBrk="0" fontAlgn="base" hangingPunct="0">
              <a:spcBef>
                <a:spcPct val="20000"/>
              </a:spcBef>
              <a:spcAft>
                <a:spcPct val="0"/>
              </a:spcAft>
              <a:buFont typeface="Arial" charset="0"/>
              <a:buChar char="–"/>
              <a:defRPr sz="2000" kern="1200">
                <a:solidFill>
                  <a:schemeClr val="tx1">
                    <a:lumMod val="50000"/>
                    <a:lumOff val="50000"/>
                  </a:schemeClr>
                </a:solidFill>
                <a:latin typeface="+mn-lt"/>
                <a:ea typeface="Meiryo UI" panose="020B0604030504040204" pitchFamily="50" charset="-128"/>
                <a:cs typeface="Meiryo UI" pitchFamily="50" charset="-128"/>
              </a:defRPr>
            </a:lvl4pPr>
            <a:lvl5pPr marL="2057400" indent="-228600" algn="l" rtl="0" eaLnBrk="0" fontAlgn="base" hangingPunct="0">
              <a:spcBef>
                <a:spcPct val="20000"/>
              </a:spcBef>
              <a:spcAft>
                <a:spcPct val="0"/>
              </a:spcAft>
              <a:buFont typeface="Arial" charset="0"/>
              <a:buChar char="»"/>
              <a:defRPr sz="2000" kern="1200">
                <a:solidFill>
                  <a:schemeClr val="tx1">
                    <a:lumMod val="50000"/>
                    <a:lumOff val="50000"/>
                  </a:schemeClr>
                </a:solidFill>
                <a:latin typeface="+mn-lt"/>
                <a:ea typeface="Meiryo UI" panose="020B0604030504040204" pitchFamily="50" charset="-128"/>
                <a:cs typeface="Meiryo UI" pitchFamily="50" charset="-128"/>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20000"/>
              </a:spcBef>
              <a:spcAft>
                <a:spcPct val="0"/>
              </a:spcAft>
              <a:buClrTx/>
              <a:buSzTx/>
              <a:buFont typeface="Arial" charset="0"/>
              <a:buNone/>
              <a:tabLst/>
              <a:defRPr/>
            </a:pPr>
            <a:r>
              <a:rPr kumimoji="0" lang="ja-JP" altLang="en-US" sz="1600" b="1" i="0" u="none" strike="noStrike" kern="1200" cap="none" spc="0" normalizeH="0" baseline="0" noProof="0" dirty="0" smtClean="0">
                <a:ln>
                  <a:noFill/>
                </a:ln>
                <a:solidFill>
                  <a:sysClr val="windowText" lastClr="000000"/>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月額ライセンスでご利用可能</a:t>
            </a:r>
            <a:endParaRPr kumimoji="0" lang="en-US" altLang="ja-JP" sz="1600" b="1" i="0" u="none" strike="noStrike" kern="1200" cap="none" spc="0" normalizeH="0" baseline="0" noProof="0" dirty="0" smtClean="0">
              <a:ln>
                <a:noFill/>
              </a:ln>
              <a:solidFill>
                <a:sysClr val="windowText" lastClr="000000"/>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8" name="グループ化 1"/>
          <p:cNvGrpSpPr>
            <a:grpSpLocks noChangeAspect="1"/>
          </p:cNvGrpSpPr>
          <p:nvPr/>
        </p:nvGrpSpPr>
        <p:grpSpPr>
          <a:xfrm>
            <a:off x="1599830" y="4304315"/>
            <a:ext cx="6018106" cy="1977330"/>
            <a:chOff x="595312" y="3881438"/>
            <a:chExt cx="8491538" cy="2790009"/>
          </a:xfrm>
        </p:grpSpPr>
        <p:pic>
          <p:nvPicPr>
            <p:cNvPr id="69" name="Picture 4" descr="C:\Users\SHIZU\AppData\Local\Microsoft\Windows\Temporary Internet Files\Content.IE5\48OIF3ES\MC90043259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608" y="3881438"/>
              <a:ext cx="2227849" cy="2098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TextBox 44"/>
            <p:cNvSpPr txBox="1">
              <a:spLocks noChangeArrowheads="1"/>
            </p:cNvSpPr>
            <p:nvPr/>
          </p:nvSpPr>
          <p:spPr bwMode="auto">
            <a:xfrm>
              <a:off x="1384760" y="4745804"/>
              <a:ext cx="1025920" cy="52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Arial" charset="0"/>
                  <a:ea typeface="Meiryo UI" pitchFamily="50" charset="-128"/>
                  <a:cs typeface="Meiryo UI" pitchFamily="50" charset="-128"/>
                </a:defRPr>
              </a:lvl1pPr>
              <a:lvl2pPr marL="742950" indent="-285750" eaLnBrk="0" hangingPunct="0">
                <a:spcBef>
                  <a:spcPct val="20000"/>
                </a:spcBef>
                <a:buFont typeface="Arial" charset="0"/>
                <a:buChar char="–"/>
                <a:defRPr sz="2800">
                  <a:solidFill>
                    <a:schemeClr val="tx1"/>
                  </a:solidFill>
                  <a:latin typeface="Arial" charset="0"/>
                  <a:ea typeface="Meiryo UI" pitchFamily="50" charset="-128"/>
                  <a:cs typeface="Meiryo UI" pitchFamily="50" charset="-128"/>
                </a:defRPr>
              </a:lvl2pPr>
              <a:lvl3pPr marL="1143000" indent="-228600" eaLnBrk="0" hangingPunct="0">
                <a:spcBef>
                  <a:spcPct val="20000"/>
                </a:spcBef>
                <a:buFont typeface="Arial" charset="0"/>
                <a:buChar char="•"/>
                <a:defRPr sz="2400">
                  <a:solidFill>
                    <a:schemeClr val="tx1"/>
                  </a:solidFill>
                  <a:latin typeface="Arial" charset="0"/>
                  <a:ea typeface="Meiryo UI" pitchFamily="50" charset="-128"/>
                  <a:cs typeface="Meiryo UI" pitchFamily="50" charset="-128"/>
                </a:defRPr>
              </a:lvl3pPr>
              <a:lvl4pPr marL="1600200" indent="-228600" eaLnBrk="0" hangingPunct="0">
                <a:spcBef>
                  <a:spcPct val="20000"/>
                </a:spcBef>
                <a:buFont typeface="Arial" charset="0"/>
                <a:buChar char="–"/>
                <a:defRPr sz="2000">
                  <a:solidFill>
                    <a:schemeClr val="tx1"/>
                  </a:solidFill>
                  <a:latin typeface="Arial" charset="0"/>
                  <a:ea typeface="Meiryo UI" pitchFamily="50" charset="-128"/>
                  <a:cs typeface="Meiryo UI" pitchFamily="50" charset="-128"/>
                </a:defRPr>
              </a:lvl4pPr>
              <a:lvl5pPr marL="2057400" indent="-228600" eaLnBrk="0" hangingPunct="0">
                <a:spcBef>
                  <a:spcPct val="20000"/>
                </a:spcBef>
                <a:buFont typeface="Arial" charset="0"/>
                <a:buChar char="»"/>
                <a:defRPr sz="2000">
                  <a:solidFill>
                    <a:schemeClr val="tx1"/>
                  </a:solidFill>
                  <a:latin typeface="Arial" charset="0"/>
                  <a:ea typeface="Meiryo UI" pitchFamily="50" charset="-128"/>
                  <a:cs typeface="Meiryo UI" pitchFamily="50" charset="-128"/>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ea typeface="Meiryo UI" pitchFamily="50" charset="-128"/>
                  <a:cs typeface="Meiryo UI" pitchFamily="50" charset="-128"/>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ea typeface="Meiryo UI" pitchFamily="50" charset="-128"/>
                  <a:cs typeface="Meiryo UI" pitchFamily="50" charset="-128"/>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ea typeface="Meiryo UI" pitchFamily="50" charset="-128"/>
                  <a:cs typeface="Meiryo UI" pitchFamily="50" charset="-128"/>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ea typeface="Meiryo UI" pitchFamily="50" charset="-128"/>
                  <a:cs typeface="Meiryo UI" pitchFamily="50" charset="-128"/>
                </a:defRPr>
              </a:lvl9pPr>
            </a:lstStyle>
            <a:p>
              <a:pPr algn="ctr" eaLnBrk="1" fontAlgn="base" hangingPunct="1">
                <a:spcBef>
                  <a:spcPct val="0"/>
                </a:spcBef>
                <a:spcAft>
                  <a:spcPct val="0"/>
                </a:spcAft>
                <a:buFontTx/>
                <a:buNone/>
              </a:pPr>
              <a:r>
                <a:rPr lang="en-US" altLang="ja-JP" sz="1800" b="1" dirty="0">
                  <a:solidFill>
                    <a:srgbClr val="FFFFFF"/>
                  </a:solidFill>
                  <a:latin typeface="Meiryo UI" pitchFamily="50" charset="-128"/>
                </a:rPr>
                <a:t>DSM</a:t>
              </a:r>
            </a:p>
          </p:txBody>
        </p:sp>
        <p:sp>
          <p:nvSpPr>
            <p:cNvPr id="71" name="Rounded Rectangle 32"/>
            <p:cNvSpPr/>
            <p:nvPr/>
          </p:nvSpPr>
          <p:spPr bwMode="auto">
            <a:xfrm>
              <a:off x="780994" y="4201952"/>
              <a:ext cx="2142018" cy="2000064"/>
            </a:xfrm>
            <a:prstGeom prst="roundRect">
              <a:avLst>
                <a:gd name="adj" fmla="val 9818"/>
              </a:avLst>
            </a:prstGeom>
            <a:noFill/>
            <a:ln w="28575" cap="flat" cmpd="sng" algn="ctr">
              <a:solidFill>
                <a:srgbClr val="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srgbClr val="000000"/>
                </a:solidFill>
                <a:effectLst/>
                <a:uLnTx/>
                <a:uFillTx/>
                <a:latin typeface="Arial"/>
                <a:ea typeface="+mn-ea"/>
                <a:cs typeface="Arial"/>
              </a:endParaRPr>
            </a:p>
          </p:txBody>
        </p:sp>
        <p:pic>
          <p:nvPicPr>
            <p:cNvPr id="72" name="Picture 4" descr="C:\Users\SHIZU\AppData\Local\Microsoft\Windows\Temporary Internet Files\Content.IE5\48OIF3ES\MC90043259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3063" y="3935913"/>
              <a:ext cx="2734948" cy="2576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3" name="カギ線コネクタ 67"/>
            <p:cNvCxnSpPr/>
            <p:nvPr/>
          </p:nvCxnSpPr>
          <p:spPr bwMode="auto">
            <a:xfrm>
              <a:off x="2459552" y="4960549"/>
              <a:ext cx="2240058" cy="109170"/>
            </a:xfrm>
            <a:prstGeom prst="bentConnector3">
              <a:avLst>
                <a:gd name="adj1" fmla="val 53962"/>
              </a:avLst>
            </a:prstGeom>
            <a:noFill/>
            <a:ln w="38100" cap="flat" cmpd="sng" algn="ctr">
              <a:solidFill>
                <a:srgbClr val="560F11">
                  <a:shade val="95000"/>
                  <a:satMod val="105000"/>
                </a:srgbClr>
              </a:solidFill>
              <a:prstDash val="solid"/>
              <a:tailEnd type="arrow"/>
            </a:ln>
            <a:effectLst/>
          </p:spPr>
        </p:cxnSp>
        <p:cxnSp>
          <p:nvCxnSpPr>
            <p:cNvPr id="74" name="カギ線コネクタ 68"/>
            <p:cNvCxnSpPr/>
            <p:nvPr/>
          </p:nvCxnSpPr>
          <p:spPr bwMode="auto">
            <a:xfrm>
              <a:off x="2459552" y="4960549"/>
              <a:ext cx="2433166" cy="398893"/>
            </a:xfrm>
            <a:prstGeom prst="bentConnector3">
              <a:avLst/>
            </a:prstGeom>
            <a:noFill/>
            <a:ln w="38100" cap="flat" cmpd="sng" algn="ctr">
              <a:solidFill>
                <a:srgbClr val="560F11">
                  <a:shade val="95000"/>
                  <a:satMod val="105000"/>
                </a:srgbClr>
              </a:solidFill>
              <a:prstDash val="solid"/>
              <a:tailEnd type="arrow"/>
            </a:ln>
            <a:effectLst/>
          </p:spPr>
        </p:cxnSp>
        <p:cxnSp>
          <p:nvCxnSpPr>
            <p:cNvPr id="75" name="カギ線コネクタ 69"/>
            <p:cNvCxnSpPr/>
            <p:nvPr/>
          </p:nvCxnSpPr>
          <p:spPr bwMode="auto">
            <a:xfrm>
              <a:off x="2459552" y="4960549"/>
              <a:ext cx="2771849" cy="743200"/>
            </a:xfrm>
            <a:prstGeom prst="bentConnector3">
              <a:avLst>
                <a:gd name="adj1" fmla="val 43884"/>
              </a:avLst>
            </a:prstGeom>
            <a:noFill/>
            <a:ln w="38100" cap="flat" cmpd="sng" algn="ctr">
              <a:solidFill>
                <a:srgbClr val="560F11">
                  <a:shade val="95000"/>
                  <a:satMod val="105000"/>
                </a:srgbClr>
              </a:solidFill>
              <a:prstDash val="solid"/>
              <a:tailEnd type="arrow"/>
            </a:ln>
            <a:effectLst/>
          </p:spPr>
        </p:cxnSp>
        <p:sp>
          <p:nvSpPr>
            <p:cNvPr id="76" name="テキスト ボックス 70"/>
            <p:cNvSpPr txBox="1"/>
            <p:nvPr/>
          </p:nvSpPr>
          <p:spPr bwMode="auto">
            <a:xfrm>
              <a:off x="595312" y="5857187"/>
              <a:ext cx="3250163" cy="586267"/>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noFill/>
              <a:prstDash val="solid"/>
            </a:ln>
            <a:effectLst>
              <a:outerShdw blurRad="40000" dist="20000" dir="5400000" rotWithShape="0">
                <a:srgbClr val="000000">
                  <a:alpha val="38000"/>
                </a:srgbClr>
              </a:outerShdw>
              <a:softEdge rad="31750"/>
            </a:effectLst>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ja-JP" altLang="en-US" sz="105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管理マネージャインフラの</a:t>
              </a:r>
              <a:r>
                <a:rPr kumimoji="0" lang="ja-JP" altLang="en-US" sz="1050" b="1"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運用管理：</a:t>
              </a:r>
              <a:endParaRPr kumimoji="0" lang="en-US" altLang="ja-JP" sz="1050" b="1"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ja-JP" altLang="en-US" sz="1050" b="1"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トレンドマイクロ</a:t>
              </a:r>
              <a:endParaRPr kumimoji="0" lang="ja-JP" altLang="en-US" sz="105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77" name="テキスト ボックス 71"/>
            <p:cNvSpPr txBox="1"/>
            <p:nvPr/>
          </p:nvSpPr>
          <p:spPr bwMode="auto">
            <a:xfrm>
              <a:off x="5367531" y="5857187"/>
              <a:ext cx="2616409" cy="814260"/>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noFill/>
              <a:prstDash val="solid"/>
            </a:ln>
            <a:effectLst>
              <a:outerShdw blurRad="40000" dist="20000" dir="5400000" rotWithShape="0">
                <a:srgbClr val="000000">
                  <a:alpha val="38000"/>
                </a:srgbClr>
              </a:outerShdw>
              <a:softEdge rad="31750"/>
            </a:effectLst>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ja-JP" altLang="en-US" sz="105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運用管理：お客様</a:t>
              </a:r>
              <a:endParaRPr kumimoji="0" lang="en-US" altLang="ja-JP" sz="105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ja-JP" altLang="en-US" sz="105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エージェントの死活監視、ログの確認等の日常運用</a:t>
              </a:r>
            </a:p>
          </p:txBody>
        </p:sp>
        <p:sp>
          <p:nvSpPr>
            <p:cNvPr id="78" name="テキスト ボックス 1"/>
            <p:cNvSpPr txBox="1">
              <a:spLocks noChangeArrowheads="1"/>
            </p:cNvSpPr>
            <p:nvPr/>
          </p:nvSpPr>
          <p:spPr bwMode="auto">
            <a:xfrm>
              <a:off x="4572001" y="4065587"/>
              <a:ext cx="3657600" cy="434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Arial" charset="0"/>
                  <a:ea typeface="Meiryo UI" pitchFamily="50" charset="-128"/>
                  <a:cs typeface="Meiryo UI" pitchFamily="50" charset="-128"/>
                </a:defRPr>
              </a:lvl1pPr>
              <a:lvl2pPr marL="742950" indent="-285750" eaLnBrk="0" hangingPunct="0">
                <a:spcBef>
                  <a:spcPct val="20000"/>
                </a:spcBef>
                <a:buFont typeface="Arial" charset="0"/>
                <a:buChar char="–"/>
                <a:defRPr sz="2800">
                  <a:solidFill>
                    <a:schemeClr val="tx1"/>
                  </a:solidFill>
                  <a:latin typeface="Arial" charset="0"/>
                  <a:ea typeface="Meiryo UI" pitchFamily="50" charset="-128"/>
                  <a:cs typeface="Meiryo UI" pitchFamily="50" charset="-128"/>
                </a:defRPr>
              </a:lvl2pPr>
              <a:lvl3pPr marL="1143000" indent="-228600" eaLnBrk="0" hangingPunct="0">
                <a:spcBef>
                  <a:spcPct val="20000"/>
                </a:spcBef>
                <a:buFont typeface="Arial" charset="0"/>
                <a:buChar char="•"/>
                <a:defRPr sz="2400">
                  <a:solidFill>
                    <a:schemeClr val="tx1"/>
                  </a:solidFill>
                  <a:latin typeface="Arial" charset="0"/>
                  <a:ea typeface="Meiryo UI" pitchFamily="50" charset="-128"/>
                  <a:cs typeface="Meiryo UI" pitchFamily="50" charset="-128"/>
                </a:defRPr>
              </a:lvl3pPr>
              <a:lvl4pPr marL="1600200" indent="-228600" eaLnBrk="0" hangingPunct="0">
                <a:spcBef>
                  <a:spcPct val="20000"/>
                </a:spcBef>
                <a:buFont typeface="Arial" charset="0"/>
                <a:buChar char="–"/>
                <a:defRPr sz="2000">
                  <a:solidFill>
                    <a:schemeClr val="tx1"/>
                  </a:solidFill>
                  <a:latin typeface="Arial" charset="0"/>
                  <a:ea typeface="Meiryo UI" pitchFamily="50" charset="-128"/>
                  <a:cs typeface="Meiryo UI" pitchFamily="50" charset="-128"/>
                </a:defRPr>
              </a:lvl4pPr>
              <a:lvl5pPr marL="2057400" indent="-228600" eaLnBrk="0" hangingPunct="0">
                <a:spcBef>
                  <a:spcPct val="20000"/>
                </a:spcBef>
                <a:buFont typeface="Arial" charset="0"/>
                <a:buChar char="»"/>
                <a:defRPr sz="2000">
                  <a:solidFill>
                    <a:schemeClr val="tx1"/>
                  </a:solidFill>
                  <a:latin typeface="Arial" charset="0"/>
                  <a:ea typeface="Meiryo UI" pitchFamily="50" charset="-128"/>
                  <a:cs typeface="Meiryo UI" pitchFamily="50" charset="-128"/>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ea typeface="Meiryo UI" pitchFamily="50" charset="-128"/>
                  <a:cs typeface="Meiryo UI" pitchFamily="50" charset="-128"/>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ea typeface="Meiryo UI" pitchFamily="50" charset="-128"/>
                  <a:cs typeface="Meiryo UI" pitchFamily="50" charset="-128"/>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ea typeface="Meiryo UI" pitchFamily="50" charset="-128"/>
                  <a:cs typeface="Meiryo UI" pitchFamily="50" charset="-128"/>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ea typeface="Meiryo UI" pitchFamily="50" charset="-128"/>
                  <a:cs typeface="Meiryo UI" pitchFamily="50" charset="-128"/>
                </a:defRPr>
              </a:lvl9pPr>
            </a:lstStyle>
            <a:p>
              <a:pPr eaLnBrk="1" fontAlgn="base" hangingPunct="1">
                <a:spcBef>
                  <a:spcPct val="0"/>
                </a:spcBef>
                <a:spcAft>
                  <a:spcPct val="0"/>
                </a:spcAft>
                <a:buFontTx/>
                <a:buNone/>
              </a:pPr>
              <a:r>
                <a:rPr lang="ja-JP" altLang="en-US" sz="1400" b="1" dirty="0">
                  <a:solidFill>
                    <a:srgbClr val="000000"/>
                  </a:solidFill>
                  <a:latin typeface="Meiryo UI" pitchFamily="50" charset="-128"/>
                </a:rPr>
                <a:t>クラウド上の仮想</a:t>
              </a:r>
              <a:r>
                <a:rPr lang="ja-JP" altLang="en-US" sz="1400" b="1" dirty="0" smtClean="0">
                  <a:solidFill>
                    <a:srgbClr val="000000"/>
                  </a:solidFill>
                  <a:latin typeface="Meiryo UI" pitchFamily="50" charset="-128"/>
                </a:rPr>
                <a:t>サーバ</a:t>
              </a:r>
              <a:endParaRPr lang="ja-JP" altLang="en-US" sz="1400" b="1" dirty="0">
                <a:solidFill>
                  <a:srgbClr val="000000"/>
                </a:solidFill>
                <a:latin typeface="Meiryo UI" pitchFamily="50" charset="-128"/>
              </a:endParaRPr>
            </a:p>
          </p:txBody>
        </p:sp>
        <p:sp>
          <p:nvSpPr>
            <p:cNvPr id="79" name="角丸四角形吹き出し 73"/>
            <p:cNvSpPr/>
            <p:nvPr/>
          </p:nvSpPr>
          <p:spPr>
            <a:xfrm>
              <a:off x="6618288" y="4745801"/>
              <a:ext cx="2468562" cy="807274"/>
            </a:xfrm>
            <a:prstGeom prst="wedgeRoundRectCallout">
              <a:avLst>
                <a:gd name="adj1" fmla="val -61012"/>
                <a:gd name="adj2" fmla="val 47663"/>
                <a:gd name="adj3" fmla="val 16667"/>
              </a:avLst>
            </a:prstGeom>
            <a:gradFill rotWithShape="1">
              <a:gsLst>
                <a:gs pos="0">
                  <a:srgbClr val="004E78">
                    <a:shade val="51000"/>
                    <a:satMod val="130000"/>
                  </a:srgbClr>
                </a:gs>
                <a:gs pos="80000">
                  <a:srgbClr val="004E78">
                    <a:shade val="93000"/>
                    <a:satMod val="130000"/>
                  </a:srgbClr>
                </a:gs>
                <a:gs pos="100000">
                  <a:srgbClr val="004E78">
                    <a:shade val="94000"/>
                    <a:satMod val="135000"/>
                  </a:srgbClr>
                </a:gs>
              </a:gsLst>
              <a:lin ang="16200000" scaled="0"/>
            </a:gradFill>
            <a:ln w="9525" cap="flat" cmpd="sng" algn="ctr">
              <a:solidFill>
                <a:srgbClr val="004E78">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ja-JP" sz="1050" b="1"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eiryo UI" panose="020B0604030504040204" pitchFamily="50" charset="-128"/>
                </a:rPr>
                <a:t>Deep Security</a:t>
              </a:r>
              <a:br>
                <a:rPr kumimoji="0" lang="en-US" altLang="ja-JP" sz="1050" b="1"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eiryo UI" panose="020B0604030504040204" pitchFamily="50" charset="-128"/>
                </a:rPr>
              </a:br>
              <a:r>
                <a:rPr kumimoji="0" lang="ja-JP" altLang="en-US" sz="1050" b="1"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eiryo UI" panose="020B0604030504040204" pitchFamily="50" charset="-128"/>
                </a:rPr>
                <a:t>エージェント</a:t>
              </a:r>
              <a:r>
                <a:rPr kumimoji="0" lang="ja-JP" altLang="en-US" sz="1050" b="1" i="0" u="none" strike="noStrike" kern="0" cap="none" spc="0" normalizeH="0" baseline="0" noProof="0" dirty="0" smtClean="0">
                  <a:ln>
                    <a:noFill/>
                  </a:ln>
                  <a:solidFill>
                    <a:srgbClr val="FFFFFF"/>
                  </a:solidFill>
                  <a:effectLst/>
                  <a:uLnTx/>
                  <a:uFillTx/>
                  <a:latin typeface="Meiryo UI" panose="020B0604030504040204" pitchFamily="50" charset="-128"/>
                  <a:ea typeface="Meiryo UI" panose="020B0604030504040204" pitchFamily="50" charset="-128"/>
                  <a:cs typeface="Meiryo UI" panose="020B0604030504040204" pitchFamily="50" charset="-128"/>
                </a:rPr>
                <a:t>を仮想</a:t>
              </a:r>
              <a:r>
                <a:rPr kumimoji="0" lang="ja-JP" altLang="en-US" sz="1050" b="1"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eiryo UI" panose="020B0604030504040204" pitchFamily="50" charset="-128"/>
                </a:rPr>
                <a:t>サーバに</a:t>
              </a:r>
              <a:r>
                <a:rPr kumimoji="0" lang="en-US" altLang="ja-JP" sz="1050" b="1"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eiryo UI" panose="020B0604030504040204" pitchFamily="50" charset="-128"/>
                </a:rPr>
                <a:t/>
              </a:r>
              <a:br>
                <a:rPr kumimoji="0" lang="en-US" altLang="ja-JP" sz="1050" b="1"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eiryo UI" panose="020B0604030504040204" pitchFamily="50" charset="-128"/>
                </a:rPr>
              </a:br>
              <a:r>
                <a:rPr kumimoji="0" lang="ja-JP" altLang="en-US" sz="1050" b="1"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eiryo UI" panose="020B0604030504040204" pitchFamily="50" charset="-128"/>
                </a:rPr>
                <a:t>インストール</a:t>
              </a:r>
            </a:p>
          </p:txBody>
        </p:sp>
        <p:pic>
          <p:nvPicPr>
            <p:cNvPr id="80" name="図 30" descr="router_500px.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24980" y="4384254"/>
              <a:ext cx="1350723" cy="135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30" descr="agent_high.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00929" y="5125033"/>
              <a:ext cx="593585" cy="559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図 30" descr="router_500px.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41560" y="4487482"/>
              <a:ext cx="80962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図 77" descr="router_500px.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09895" y="4745378"/>
              <a:ext cx="80962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図 30" descr="router_500px.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11045" y="5001479"/>
              <a:ext cx="80962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30" descr="agent_high.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86964" y="4401463"/>
              <a:ext cx="427743" cy="402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30" descr="agent_high.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50961" y="4704471"/>
              <a:ext cx="427743" cy="402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30" descr="agent_high.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27046" y="5005460"/>
              <a:ext cx="427743" cy="402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 name="テキスト ボックス 82"/>
            <p:cNvSpPr txBox="1"/>
            <p:nvPr/>
          </p:nvSpPr>
          <p:spPr>
            <a:xfrm>
              <a:off x="1559227" y="4798608"/>
              <a:ext cx="733287" cy="369131"/>
            </a:xfrm>
            <a:prstGeom prst="rect">
              <a:avLst/>
            </a:prstGeom>
            <a:noFill/>
          </p:spPr>
          <p:txBody>
            <a:bodyPr wrap="none" rtlCol="0">
              <a:spAutoFit/>
            </a:bodyPr>
            <a:lstStyle/>
            <a:p>
              <a:pPr fontAlgn="base">
                <a:spcBef>
                  <a:spcPct val="0"/>
                </a:spcBef>
                <a:spcAft>
                  <a:spcPct val="0"/>
                </a:spcAft>
              </a:pPr>
              <a:r>
                <a:rPr lang="en-US" altLang="ja-JP" sz="1100" b="1" dirty="0" smtClean="0">
                  <a:solidFill>
                    <a:srgbClr val="FF0000"/>
                  </a:solidFill>
                  <a:effectLst>
                    <a:glow rad="254000">
                      <a:srgbClr val="FFFFFF">
                        <a:alpha val="60000"/>
                      </a:srgbClr>
                    </a:glow>
                  </a:effectLst>
                  <a:latin typeface="メイリオ" panose="020B0604030504040204" pitchFamily="50" charset="-128"/>
                  <a:ea typeface="メイリオ" panose="020B0604030504040204" pitchFamily="50" charset="-128"/>
                  <a:cs typeface="メイリオ" panose="020B0604030504040204" pitchFamily="50" charset="-128"/>
                </a:rPr>
                <a:t>DSM</a:t>
              </a:r>
              <a:endParaRPr lang="ja-JP" altLang="en-US" sz="1100" b="1" dirty="0">
                <a:solidFill>
                  <a:srgbClr val="FF0000"/>
                </a:solidFill>
                <a:effectLst>
                  <a:glow rad="254000">
                    <a:srgbClr val="FFFFFF">
                      <a:alpha val="60000"/>
                    </a:srgbClr>
                  </a:glow>
                </a:effectLst>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テキスト ボックス 83"/>
            <p:cNvSpPr txBox="1"/>
            <p:nvPr/>
          </p:nvSpPr>
          <p:spPr>
            <a:xfrm>
              <a:off x="5139726" y="4364451"/>
              <a:ext cx="699360" cy="369131"/>
            </a:xfrm>
            <a:prstGeom prst="rect">
              <a:avLst/>
            </a:prstGeom>
            <a:noFill/>
          </p:spPr>
          <p:txBody>
            <a:bodyPr wrap="none" rtlCol="0">
              <a:spAutoFit/>
            </a:bodyPr>
            <a:lstStyle/>
            <a:p>
              <a:pPr fontAlgn="base">
                <a:spcBef>
                  <a:spcPct val="0"/>
                </a:spcBef>
                <a:spcAft>
                  <a:spcPct val="0"/>
                </a:spcAft>
              </a:pPr>
              <a:r>
                <a:rPr lang="en-US" altLang="ja-JP" sz="1100" b="1" dirty="0" smtClean="0">
                  <a:solidFill>
                    <a:srgbClr val="FF0000"/>
                  </a:solidFill>
                  <a:effectLst>
                    <a:glow rad="254000">
                      <a:srgbClr val="FFFFFF">
                        <a:alpha val="60000"/>
                      </a:srgbClr>
                    </a:glow>
                  </a:effectLst>
                  <a:latin typeface="メイリオ" panose="020B0604030504040204" pitchFamily="50" charset="-128"/>
                  <a:ea typeface="メイリオ" panose="020B0604030504040204" pitchFamily="50" charset="-128"/>
                  <a:cs typeface="メイリオ" panose="020B0604030504040204" pitchFamily="50" charset="-128"/>
                </a:rPr>
                <a:t>DSA</a:t>
              </a:r>
              <a:endParaRPr lang="ja-JP" altLang="en-US" sz="1100" b="1" dirty="0">
                <a:solidFill>
                  <a:srgbClr val="FF0000"/>
                </a:solidFill>
                <a:effectLst>
                  <a:glow rad="254000">
                    <a:srgbClr val="FFFFFF">
                      <a:alpha val="60000"/>
                    </a:srgbClr>
                  </a:glow>
                </a:effectLst>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0" name="テキスト ボックス 84"/>
            <p:cNvSpPr txBox="1"/>
            <p:nvPr/>
          </p:nvSpPr>
          <p:spPr>
            <a:xfrm>
              <a:off x="5510492" y="4653332"/>
              <a:ext cx="699360" cy="369131"/>
            </a:xfrm>
            <a:prstGeom prst="rect">
              <a:avLst/>
            </a:prstGeom>
            <a:noFill/>
          </p:spPr>
          <p:txBody>
            <a:bodyPr wrap="none" rtlCol="0">
              <a:spAutoFit/>
            </a:bodyPr>
            <a:lstStyle/>
            <a:p>
              <a:pPr fontAlgn="base">
                <a:spcBef>
                  <a:spcPct val="0"/>
                </a:spcBef>
                <a:spcAft>
                  <a:spcPct val="0"/>
                </a:spcAft>
              </a:pPr>
              <a:r>
                <a:rPr lang="en-US" altLang="ja-JP" sz="1100" b="1" dirty="0" smtClean="0">
                  <a:solidFill>
                    <a:srgbClr val="FF0000"/>
                  </a:solidFill>
                  <a:effectLst>
                    <a:glow rad="254000">
                      <a:srgbClr val="FFFFFF">
                        <a:alpha val="60000"/>
                      </a:srgbClr>
                    </a:glow>
                  </a:effectLst>
                  <a:latin typeface="メイリオ" panose="020B0604030504040204" pitchFamily="50" charset="-128"/>
                  <a:ea typeface="メイリオ" panose="020B0604030504040204" pitchFamily="50" charset="-128"/>
                  <a:cs typeface="メイリオ" panose="020B0604030504040204" pitchFamily="50" charset="-128"/>
                </a:rPr>
                <a:t>DSA</a:t>
              </a:r>
              <a:endParaRPr lang="ja-JP" altLang="en-US" sz="1100" b="1" dirty="0">
                <a:solidFill>
                  <a:srgbClr val="FF0000"/>
                </a:solidFill>
                <a:effectLst>
                  <a:glow rad="254000">
                    <a:srgbClr val="FFFFFF">
                      <a:alpha val="60000"/>
                    </a:srgbClr>
                  </a:glow>
                </a:effectLst>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テキスト ボックス 85"/>
            <p:cNvSpPr txBox="1"/>
            <p:nvPr/>
          </p:nvSpPr>
          <p:spPr>
            <a:xfrm>
              <a:off x="5867613" y="4969507"/>
              <a:ext cx="699360" cy="369131"/>
            </a:xfrm>
            <a:prstGeom prst="rect">
              <a:avLst/>
            </a:prstGeom>
            <a:noFill/>
          </p:spPr>
          <p:txBody>
            <a:bodyPr wrap="none" rtlCol="0">
              <a:spAutoFit/>
            </a:bodyPr>
            <a:lstStyle/>
            <a:p>
              <a:pPr fontAlgn="base">
                <a:spcBef>
                  <a:spcPct val="0"/>
                </a:spcBef>
                <a:spcAft>
                  <a:spcPct val="0"/>
                </a:spcAft>
              </a:pPr>
              <a:r>
                <a:rPr lang="en-US" altLang="ja-JP" sz="1100" b="1" dirty="0" smtClean="0">
                  <a:solidFill>
                    <a:srgbClr val="FF0000"/>
                  </a:solidFill>
                  <a:effectLst>
                    <a:glow rad="254000">
                      <a:srgbClr val="FFFFFF">
                        <a:alpha val="60000"/>
                      </a:srgbClr>
                    </a:glow>
                  </a:effectLst>
                  <a:latin typeface="メイリオ" panose="020B0604030504040204" pitchFamily="50" charset="-128"/>
                  <a:ea typeface="メイリオ" panose="020B0604030504040204" pitchFamily="50" charset="-128"/>
                  <a:cs typeface="メイリオ" panose="020B0604030504040204" pitchFamily="50" charset="-128"/>
                </a:rPr>
                <a:t>DSA</a:t>
              </a:r>
              <a:endParaRPr lang="ja-JP" altLang="en-US" sz="1100" b="1" dirty="0">
                <a:solidFill>
                  <a:srgbClr val="FF0000"/>
                </a:solidFill>
                <a:effectLst>
                  <a:glow rad="254000">
                    <a:srgbClr val="FFFFFF">
                      <a:alpha val="60000"/>
                    </a:srgbClr>
                  </a:glow>
                </a:effectLst>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314865856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573106" y="186869"/>
            <a:ext cx="8004175" cy="708480"/>
          </a:xfrm>
        </p:spPr>
        <p:txBody>
          <a:bodyPr>
            <a:normAutofit fontScale="90000"/>
          </a:bodyPr>
          <a:lstStyle/>
          <a:p>
            <a:r>
              <a:rPr lang="en-US" altLang="ja-JP" b="1" dirty="0">
                <a:solidFill>
                  <a:srgbClr val="C00000"/>
                </a:solidFill>
                <a:latin typeface="Meiryo UI" pitchFamily="50" charset="-128"/>
              </a:rPr>
              <a:t>Deep </a:t>
            </a:r>
            <a:r>
              <a:rPr lang="en-US" altLang="ja-JP" b="1" dirty="0">
                <a:solidFill>
                  <a:srgbClr val="C00000"/>
                </a:solidFill>
                <a:latin typeface="Meiryo UI" pitchFamily="50" charset="-128"/>
              </a:rPr>
              <a:t>Security</a:t>
            </a:r>
            <a:r>
              <a:rPr lang="ja-JP" altLang="en-US" b="1" dirty="0">
                <a:solidFill>
                  <a:srgbClr val="C00000"/>
                </a:solidFill>
                <a:latin typeface="Meiryo UI" pitchFamily="50" charset="-128"/>
              </a:rPr>
              <a:t>のことで疑問があったら</a:t>
            </a:r>
            <a:endParaRPr lang="ja-JP" altLang="en-US" b="1" dirty="0">
              <a:solidFill>
                <a:srgbClr val="C00000"/>
              </a:solidFill>
              <a:latin typeface="Meiryo UI" pitchFamily="50" charset="-128"/>
            </a:endParaRPr>
          </a:p>
        </p:txBody>
      </p:sp>
      <p:sp>
        <p:nvSpPr>
          <p:cNvPr id="10" name="テキスト ボックス 31"/>
          <p:cNvSpPr txBox="1">
            <a:spLocks noChangeArrowheads="1"/>
          </p:cNvSpPr>
          <p:nvPr/>
        </p:nvSpPr>
        <p:spPr bwMode="auto">
          <a:xfrm>
            <a:off x="323896" y="895349"/>
            <a:ext cx="824706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charset="0"/>
                <a:ea typeface="ＭＳ Ｐゴシック" charset="-128"/>
              </a:defRPr>
            </a:lvl1pPr>
            <a:lvl2pPr marL="742950" indent="-285750" eaLnBrk="0" hangingPunct="0">
              <a:defRPr sz="1600" b="1">
                <a:solidFill>
                  <a:schemeClr val="tx1"/>
                </a:solidFill>
                <a:latin typeface="Arial" charset="0"/>
                <a:ea typeface="ＭＳ Ｐゴシック" charset="-128"/>
              </a:defRPr>
            </a:lvl2pPr>
            <a:lvl3pPr marL="1143000" indent="-228600" eaLnBrk="0" hangingPunct="0">
              <a:defRPr sz="1600" b="1">
                <a:solidFill>
                  <a:schemeClr val="tx1"/>
                </a:solidFill>
                <a:latin typeface="Arial" charset="0"/>
                <a:ea typeface="ＭＳ Ｐゴシック" charset="-128"/>
              </a:defRPr>
            </a:lvl3pPr>
            <a:lvl4pPr marL="1600200" indent="-228600" eaLnBrk="0" hangingPunct="0">
              <a:defRPr sz="1600" b="1">
                <a:solidFill>
                  <a:schemeClr val="tx1"/>
                </a:solidFill>
                <a:latin typeface="Arial" charset="0"/>
                <a:ea typeface="ＭＳ Ｐゴシック" charset="-128"/>
              </a:defRPr>
            </a:lvl4pPr>
            <a:lvl5pPr marL="2057400" indent="-228600" eaLnBrk="0" hangingPunct="0">
              <a:defRPr sz="1600" b="1">
                <a:solidFill>
                  <a:schemeClr val="tx1"/>
                </a:solidFill>
                <a:latin typeface="Arial" charset="0"/>
                <a:ea typeface="ＭＳ Ｐゴシック" charset="-128"/>
              </a:defRPr>
            </a:lvl5pPr>
            <a:lvl6pPr marL="2514600" indent="-228600" eaLnBrk="0" fontAlgn="base" hangingPunct="0">
              <a:spcBef>
                <a:spcPct val="0"/>
              </a:spcBef>
              <a:spcAft>
                <a:spcPct val="0"/>
              </a:spcAft>
              <a:defRPr sz="1600" b="1">
                <a:solidFill>
                  <a:schemeClr val="tx1"/>
                </a:solidFill>
                <a:latin typeface="Arial" charset="0"/>
                <a:ea typeface="ＭＳ Ｐゴシック" charset="-128"/>
              </a:defRPr>
            </a:lvl6pPr>
            <a:lvl7pPr marL="2971800" indent="-228600" eaLnBrk="0" fontAlgn="base" hangingPunct="0">
              <a:spcBef>
                <a:spcPct val="0"/>
              </a:spcBef>
              <a:spcAft>
                <a:spcPct val="0"/>
              </a:spcAft>
              <a:defRPr sz="1600" b="1">
                <a:solidFill>
                  <a:schemeClr val="tx1"/>
                </a:solidFill>
                <a:latin typeface="Arial" charset="0"/>
                <a:ea typeface="ＭＳ Ｐゴシック" charset="-128"/>
              </a:defRPr>
            </a:lvl7pPr>
            <a:lvl8pPr marL="3429000" indent="-228600" eaLnBrk="0" fontAlgn="base" hangingPunct="0">
              <a:spcBef>
                <a:spcPct val="0"/>
              </a:spcBef>
              <a:spcAft>
                <a:spcPct val="0"/>
              </a:spcAft>
              <a:defRPr sz="1600" b="1">
                <a:solidFill>
                  <a:schemeClr val="tx1"/>
                </a:solidFill>
                <a:latin typeface="Arial" charset="0"/>
                <a:ea typeface="ＭＳ Ｐゴシック" charset="-128"/>
              </a:defRPr>
            </a:lvl8pPr>
            <a:lvl9pPr marL="3886200" indent="-228600" eaLnBrk="0" fontAlgn="base" hangingPunct="0">
              <a:spcBef>
                <a:spcPct val="0"/>
              </a:spcBef>
              <a:spcAft>
                <a:spcPct val="0"/>
              </a:spcAft>
              <a:defRPr sz="1600" b="1">
                <a:solidFill>
                  <a:schemeClr val="tx1"/>
                </a:solidFill>
                <a:latin typeface="Arial" charset="0"/>
                <a:ea typeface="ＭＳ Ｐゴシック" charset="-128"/>
              </a:defRPr>
            </a:lvl9pPr>
          </a:lstStyle>
          <a:p>
            <a:pPr eaLnBrk="1" hangingPunct="1"/>
            <a:r>
              <a:rPr kumimoji="1" lang="ja-JP" altLang="en-US" sz="1800" b="0" dirty="0" smtClean="0">
                <a:solidFill>
                  <a:srgbClr val="080808"/>
                </a:solidFill>
                <a:latin typeface="メイリオ" panose="020B0604030504040204" pitchFamily="50" charset="-128"/>
                <a:ea typeface="メイリオ" panose="020B0604030504040204" pitchFamily="50" charset="-128"/>
                <a:cs typeface="メイリオ" panose="020B0604030504040204" pitchFamily="50" charset="-128"/>
              </a:rPr>
              <a:t>サポート</a:t>
            </a:r>
            <a:r>
              <a:rPr kumimoji="1" lang="en-US" altLang="ja-JP" sz="1800" b="0" dirty="0" smtClean="0">
                <a:solidFill>
                  <a:srgbClr val="080808"/>
                </a:solidFill>
                <a:latin typeface="メイリオ" panose="020B0604030504040204" pitchFamily="50" charset="-128"/>
                <a:ea typeface="メイリオ" panose="020B0604030504040204" pitchFamily="50" charset="-128"/>
                <a:cs typeface="メイリオ" panose="020B0604030504040204" pitchFamily="50" charset="-128"/>
              </a:rPr>
              <a:t>Web</a:t>
            </a:r>
            <a:r>
              <a:rPr kumimoji="1" lang="ja-JP" altLang="en-US" sz="1800" b="0" dirty="0" smtClean="0">
                <a:solidFill>
                  <a:srgbClr val="080808"/>
                </a:solidFill>
                <a:latin typeface="メイリオ" panose="020B0604030504040204" pitchFamily="50" charset="-128"/>
                <a:ea typeface="メイリオ" panose="020B0604030504040204" pitchFamily="50" charset="-128"/>
                <a:cs typeface="メイリオ" panose="020B0604030504040204" pitchFamily="50" charset="-128"/>
              </a:rPr>
              <a:t>でさまざまな</a:t>
            </a:r>
            <a:r>
              <a:rPr kumimoji="1" lang="en-US" altLang="ja-JP" sz="1800" b="0" dirty="0" smtClean="0">
                <a:solidFill>
                  <a:srgbClr val="080808"/>
                </a:solidFill>
                <a:latin typeface="メイリオ" panose="020B0604030504040204" pitchFamily="50" charset="-128"/>
                <a:ea typeface="メイリオ" panose="020B0604030504040204" pitchFamily="50" charset="-128"/>
                <a:cs typeface="メイリオ" panose="020B0604030504040204" pitchFamily="50" charset="-128"/>
              </a:rPr>
              <a:t>TIPS</a:t>
            </a:r>
            <a:r>
              <a:rPr kumimoji="1" lang="ja-JP" altLang="en-US" sz="1800" b="0" dirty="0" smtClean="0">
                <a:solidFill>
                  <a:srgbClr val="080808"/>
                </a:solidFill>
                <a:latin typeface="メイリオ" panose="020B0604030504040204" pitchFamily="50" charset="-128"/>
                <a:ea typeface="メイリオ" panose="020B0604030504040204" pitchFamily="50" charset="-128"/>
                <a:cs typeface="メイリオ" panose="020B0604030504040204" pitchFamily="50" charset="-128"/>
              </a:rPr>
              <a:t>を公開していますので、疑問があれば、まずこちらで検索をしてみてください。</a:t>
            </a:r>
            <a:endParaRPr lang="en-US" altLang="ja-JP" sz="1800" b="0" dirty="0">
              <a:solidFill>
                <a:srgbClr val="080808"/>
              </a:solidFill>
              <a:latin typeface="メイリオ" panose="020B0604030504040204" pitchFamily="50" charset="-128"/>
              <a:ea typeface="メイリオ" panose="020B0604030504040204" pitchFamily="50" charset="-128"/>
              <a:cs typeface="メイリオ" panose="020B0604030504040204" pitchFamily="50" charset="-128"/>
            </a:endParaRPr>
          </a:p>
          <a:p>
            <a:pPr eaLnBrk="1" hangingPunct="1"/>
            <a:r>
              <a:rPr lang="en-US" altLang="ja-JP" sz="1800" b="0" dirty="0">
                <a:solidFill>
                  <a:srgbClr val="080808"/>
                </a:solidFill>
                <a:latin typeface="メイリオ" panose="020B0604030504040204" pitchFamily="50" charset="-128"/>
                <a:ea typeface="メイリオ" panose="020B0604030504040204" pitchFamily="50" charset="-128"/>
                <a:cs typeface="メイリオ" panose="020B0604030504040204" pitchFamily="50" charset="-128"/>
                <a:hlinkClick r:id="rId3"/>
              </a:rPr>
              <a:t>http://</a:t>
            </a:r>
            <a:r>
              <a:rPr lang="en-US" altLang="ja-JP" sz="1800" b="0" dirty="0" smtClean="0">
                <a:solidFill>
                  <a:srgbClr val="080808"/>
                </a:solidFill>
                <a:latin typeface="メイリオ" panose="020B0604030504040204" pitchFamily="50" charset="-128"/>
                <a:ea typeface="メイリオ" panose="020B0604030504040204" pitchFamily="50" charset="-128"/>
                <a:cs typeface="メイリオ" panose="020B0604030504040204" pitchFamily="50" charset="-128"/>
                <a:hlinkClick r:id="rId3"/>
              </a:rPr>
              <a:t>esupport.trendmicro.com/ja-jp/enterprise/ds/top.aspx</a:t>
            </a:r>
            <a:r>
              <a:rPr lang="ja-JP" altLang="en-US" sz="1800" b="0" dirty="0" smtClean="0">
                <a:solidFill>
                  <a:srgbClr val="080808"/>
                </a:solidFill>
                <a:latin typeface="メイリオ" panose="020B0604030504040204" pitchFamily="50" charset="-128"/>
                <a:ea typeface="メイリオ" panose="020B0604030504040204" pitchFamily="50" charset="-128"/>
                <a:cs typeface="メイリオ" panose="020B0604030504040204" pitchFamily="50" charset="-128"/>
              </a:rPr>
              <a:t>　</a:t>
            </a:r>
            <a:endParaRPr kumimoji="1" lang="en-US" altLang="ja-JP" sz="1800" b="0" dirty="0">
              <a:solidFill>
                <a:srgbClr val="080808"/>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12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844824"/>
            <a:ext cx="9144000" cy="2377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519" y="4353669"/>
            <a:ext cx="4525169" cy="1704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4355810"/>
            <a:ext cx="4520984" cy="19430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095335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txBody>
          <a:bodyPr/>
          <a:lstStyle/>
          <a:p>
            <a:r>
              <a:rPr kumimoji="1" lang="ja-JP" altLang="en-US" dirty="0" smtClean="0"/>
              <a:t>ありがとうございました！</a:t>
            </a:r>
            <a:endParaRPr kumimoji="1" lang="ja-JP" altLang="en-US" dirty="0"/>
          </a:p>
        </p:txBody>
      </p:sp>
    </p:spTree>
    <p:extLst>
      <p:ext uri="{BB962C8B-B14F-4D97-AF65-F5344CB8AC3E}">
        <p14:creationId xmlns:p14="http://schemas.microsoft.com/office/powerpoint/2010/main" val="39193227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IaaS</a:t>
            </a:r>
            <a:r>
              <a:rPr kumimoji="1" lang="ja-JP" altLang="en-US" dirty="0" smtClean="0"/>
              <a:t>とベアメタル</a:t>
            </a:r>
            <a:r>
              <a:rPr kumimoji="1" lang="ja-JP" altLang="en-US" dirty="0"/>
              <a:t>環境を統合管理</a:t>
            </a:r>
          </a:p>
        </p:txBody>
      </p:sp>
      <p:pic>
        <p:nvPicPr>
          <p:cNvPr id="3" name="Picture 27" descr="ICON_Cloud_Q308"/>
          <p:cNvPicPr>
            <a:picLocks noChangeAspect="1" noChangeArrowheads="1"/>
          </p:cNvPicPr>
          <p:nvPr/>
        </p:nvPicPr>
        <p:blipFill>
          <a:blip r:embed="rId2">
            <a:lum bright="12000"/>
            <a:extLst>
              <a:ext uri="{28A0092B-C50C-407E-A947-70E740481C1C}">
                <a14:useLocalDpi xmlns:a14="http://schemas.microsoft.com/office/drawing/2010/main" val="0"/>
              </a:ext>
            </a:extLst>
          </a:blip>
          <a:srcRect/>
          <a:stretch>
            <a:fillRect/>
          </a:stretch>
        </p:blipFill>
        <p:spPr bwMode="auto">
          <a:xfrm>
            <a:off x="5" y="3291677"/>
            <a:ext cx="4065275" cy="311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7" descr="ICON_Cloud_Q308"/>
          <p:cNvPicPr>
            <a:picLocks noChangeAspect="1" noChangeArrowheads="1"/>
          </p:cNvPicPr>
          <p:nvPr/>
        </p:nvPicPr>
        <p:blipFill>
          <a:blip r:embed="rId2">
            <a:lum bright="12000"/>
            <a:extLst>
              <a:ext uri="{28A0092B-C50C-407E-A947-70E740481C1C}">
                <a14:useLocalDpi xmlns:a14="http://schemas.microsoft.com/office/drawing/2010/main" val="0"/>
              </a:ext>
            </a:extLst>
          </a:blip>
          <a:srcRect/>
          <a:stretch>
            <a:fillRect/>
          </a:stretch>
        </p:blipFill>
        <p:spPr bwMode="auto">
          <a:xfrm>
            <a:off x="4984897" y="3250123"/>
            <a:ext cx="4065277" cy="311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43"/>
          <p:cNvSpPr txBox="1">
            <a:spLocks noChangeArrowheads="1"/>
          </p:cNvSpPr>
          <p:nvPr/>
        </p:nvSpPr>
        <p:spPr bwMode="auto">
          <a:xfrm>
            <a:off x="280992" y="1299633"/>
            <a:ext cx="86439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a:spAutoFit/>
          </a:bodyPr>
          <a:lstStyle>
            <a:lvl1pPr eaLnBrk="0" hangingPunct="0">
              <a:defRPr sz="1600" b="1">
                <a:solidFill>
                  <a:schemeClr val="tx1"/>
                </a:solidFill>
                <a:latin typeface="Interstate-Regular" pitchFamily="2" charset="0"/>
                <a:ea typeface="ＭＳ ゴシック" pitchFamily="49" charset="-128"/>
              </a:defRPr>
            </a:lvl1pPr>
            <a:lvl2pPr marL="742950" indent="-285750" eaLnBrk="0" hangingPunct="0">
              <a:defRPr sz="1600" b="1">
                <a:solidFill>
                  <a:schemeClr val="tx1"/>
                </a:solidFill>
                <a:latin typeface="Interstate-Regular" pitchFamily="2" charset="0"/>
                <a:ea typeface="ＭＳ ゴシック" pitchFamily="49" charset="-128"/>
              </a:defRPr>
            </a:lvl2pPr>
            <a:lvl3pPr marL="1143000" indent="-228600" eaLnBrk="0" hangingPunct="0">
              <a:defRPr sz="1600" b="1">
                <a:solidFill>
                  <a:schemeClr val="tx1"/>
                </a:solidFill>
                <a:latin typeface="Interstate-Regular" pitchFamily="2" charset="0"/>
                <a:ea typeface="ＭＳ ゴシック" pitchFamily="49" charset="-128"/>
              </a:defRPr>
            </a:lvl3pPr>
            <a:lvl4pPr marL="1600200" indent="-228600" eaLnBrk="0" hangingPunct="0">
              <a:defRPr sz="1600" b="1">
                <a:solidFill>
                  <a:schemeClr val="tx1"/>
                </a:solidFill>
                <a:latin typeface="Interstate-Regular" pitchFamily="2" charset="0"/>
                <a:ea typeface="ＭＳ ゴシック" pitchFamily="49" charset="-128"/>
              </a:defRPr>
            </a:lvl4pPr>
            <a:lvl5pPr marL="2057400" indent="-228600" eaLnBrk="0" hangingPunct="0">
              <a:defRPr sz="1600" b="1">
                <a:solidFill>
                  <a:schemeClr val="tx1"/>
                </a:solidFill>
                <a:latin typeface="Interstate-Regular" pitchFamily="2" charset="0"/>
                <a:ea typeface="ＭＳ ゴシック" pitchFamily="49" charset="-128"/>
              </a:defRPr>
            </a:lvl5pPr>
            <a:lvl6pPr marL="2514600" indent="-228600" algn="ctr" eaLnBrk="0" fontAlgn="base" hangingPunct="0">
              <a:spcBef>
                <a:spcPct val="0"/>
              </a:spcBef>
              <a:spcAft>
                <a:spcPct val="0"/>
              </a:spcAft>
              <a:defRPr sz="1600" b="1">
                <a:solidFill>
                  <a:schemeClr val="tx1"/>
                </a:solidFill>
                <a:latin typeface="Interstate-Regular" pitchFamily="2" charset="0"/>
                <a:ea typeface="ＭＳ ゴシック" pitchFamily="49" charset="-128"/>
              </a:defRPr>
            </a:lvl6pPr>
            <a:lvl7pPr marL="2971800" indent="-228600" algn="ctr" eaLnBrk="0" fontAlgn="base" hangingPunct="0">
              <a:spcBef>
                <a:spcPct val="0"/>
              </a:spcBef>
              <a:spcAft>
                <a:spcPct val="0"/>
              </a:spcAft>
              <a:defRPr sz="1600" b="1">
                <a:solidFill>
                  <a:schemeClr val="tx1"/>
                </a:solidFill>
                <a:latin typeface="Interstate-Regular" pitchFamily="2" charset="0"/>
                <a:ea typeface="ＭＳ ゴシック" pitchFamily="49" charset="-128"/>
              </a:defRPr>
            </a:lvl7pPr>
            <a:lvl8pPr marL="3429000" indent="-228600" algn="ctr" eaLnBrk="0" fontAlgn="base" hangingPunct="0">
              <a:spcBef>
                <a:spcPct val="0"/>
              </a:spcBef>
              <a:spcAft>
                <a:spcPct val="0"/>
              </a:spcAft>
              <a:defRPr sz="1600" b="1">
                <a:solidFill>
                  <a:schemeClr val="tx1"/>
                </a:solidFill>
                <a:latin typeface="Interstate-Regular" pitchFamily="2" charset="0"/>
                <a:ea typeface="ＭＳ ゴシック" pitchFamily="49" charset="-128"/>
              </a:defRPr>
            </a:lvl8pPr>
            <a:lvl9pPr marL="3886200" indent="-228600" algn="ctr" eaLnBrk="0" fontAlgn="base" hangingPunct="0">
              <a:spcBef>
                <a:spcPct val="0"/>
              </a:spcBef>
              <a:spcAft>
                <a:spcPct val="0"/>
              </a:spcAft>
              <a:defRPr sz="1600" b="1">
                <a:solidFill>
                  <a:schemeClr val="tx1"/>
                </a:solidFill>
                <a:latin typeface="Interstate-Regular" pitchFamily="2" charset="0"/>
                <a:ea typeface="ＭＳ ゴシック" pitchFamily="49" charset="-128"/>
              </a:defRPr>
            </a:lvl9pPr>
          </a:lstStyle>
          <a:p>
            <a:pPr eaLnBrk="1" hangingPunct="1"/>
            <a:r>
              <a:rPr lang="en-US" altLang="ja-JP" sz="2000" b="0" dirty="0" smtClean="0">
                <a:solidFill>
                  <a:srgbClr val="080808"/>
                </a:solidFill>
                <a:latin typeface="メイリオ"/>
                <a:ea typeface="メイリオ"/>
              </a:rPr>
              <a:t>Deep Security</a:t>
            </a:r>
            <a:r>
              <a:rPr lang="ja-JP" altLang="en-US" sz="2000" b="0" dirty="0">
                <a:solidFill>
                  <a:srgbClr val="080808"/>
                </a:solidFill>
                <a:latin typeface="メイリオ"/>
                <a:ea typeface="メイリオ"/>
              </a:rPr>
              <a:t>はベアメタル（物理</a:t>
            </a:r>
            <a:r>
              <a:rPr lang="ja-JP" altLang="en-US" sz="2000" b="0" dirty="0" smtClean="0">
                <a:solidFill>
                  <a:srgbClr val="080808"/>
                </a:solidFill>
                <a:latin typeface="メイリオ"/>
                <a:ea typeface="メイリオ"/>
              </a:rPr>
              <a:t>サーバ）環境と</a:t>
            </a:r>
            <a:r>
              <a:rPr lang="en-US" altLang="ja-JP" sz="2000" b="0" dirty="0" smtClean="0">
                <a:solidFill>
                  <a:srgbClr val="080808"/>
                </a:solidFill>
                <a:latin typeface="メイリオ"/>
                <a:ea typeface="メイリオ"/>
              </a:rPr>
              <a:t>IaaS</a:t>
            </a:r>
            <a:r>
              <a:rPr lang="ja-JP" altLang="en-US" sz="2000" b="0" dirty="0" smtClean="0">
                <a:solidFill>
                  <a:srgbClr val="080808"/>
                </a:solidFill>
                <a:latin typeface="メイリオ"/>
                <a:ea typeface="メイリオ"/>
              </a:rPr>
              <a:t>（クラウド）環境を同じ管理コンソールで統合的に運用することができます。</a:t>
            </a:r>
            <a:endParaRPr lang="en-US" altLang="ja-JP" sz="2000" b="0" dirty="0" smtClean="0">
              <a:solidFill>
                <a:srgbClr val="080808"/>
              </a:solidFill>
              <a:latin typeface="メイリオ"/>
              <a:ea typeface="メイリオ"/>
            </a:endParaRPr>
          </a:p>
        </p:txBody>
      </p:sp>
      <p:grpSp>
        <p:nvGrpSpPr>
          <p:cNvPr id="6" name="グループ化 5"/>
          <p:cNvGrpSpPr>
            <a:grpSpLocks noChangeAspect="1"/>
          </p:cNvGrpSpPr>
          <p:nvPr/>
        </p:nvGrpSpPr>
        <p:grpSpPr>
          <a:xfrm>
            <a:off x="721963" y="3734933"/>
            <a:ext cx="1232931" cy="1421775"/>
            <a:chOff x="788862" y="864287"/>
            <a:chExt cx="704337" cy="704337"/>
          </a:xfrm>
        </p:grpSpPr>
        <p:pic>
          <p:nvPicPr>
            <p:cNvPr id="7" name="図 30" descr="router_500px.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862" y="864287"/>
              <a:ext cx="704337" cy="70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descr="C:\Documents and Settings\amacphee\My Documents\My Pictures\agent_hig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8465" y="1024576"/>
              <a:ext cx="274131" cy="274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グループ化 8"/>
          <p:cNvGrpSpPr>
            <a:grpSpLocks noChangeAspect="1"/>
          </p:cNvGrpSpPr>
          <p:nvPr/>
        </p:nvGrpSpPr>
        <p:grpSpPr>
          <a:xfrm>
            <a:off x="5599501" y="3579964"/>
            <a:ext cx="2912576" cy="1613085"/>
            <a:chOff x="4386383" y="834312"/>
            <a:chExt cx="1562897" cy="734312"/>
          </a:xfrm>
        </p:grpSpPr>
        <p:pic>
          <p:nvPicPr>
            <p:cNvPr id="10" name="図 32" descr="router_500px.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14969" y="834312"/>
              <a:ext cx="734311" cy="73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図 32" descr="router_500px.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86383" y="834313"/>
              <a:ext cx="734311" cy="73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descr="C:\Documents and Settings\amacphee\My Documents\My Pictures\agent_high.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34501" y="1026638"/>
              <a:ext cx="274131" cy="274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3" descr="C:\Documents and Settings\amacphee\My Documents\My Pictures\agent_high.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67123" y="1026637"/>
              <a:ext cx="274131" cy="274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 name="図 16" descr="router_500px.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32432" y="2007526"/>
            <a:ext cx="1154930" cy="1545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角丸四角形 14"/>
          <p:cNvSpPr/>
          <p:nvPr/>
        </p:nvSpPr>
        <p:spPr>
          <a:xfrm>
            <a:off x="1176516" y="5716820"/>
            <a:ext cx="1919792" cy="822525"/>
          </a:xfrm>
          <a:prstGeom prst="roundRect">
            <a:avLst/>
          </a:prstGeom>
          <a:solidFill>
            <a:srgbClr val="FFFFFF"/>
          </a:solidFill>
          <a:ln w="25400" cap="flat" cmpd="sng" algn="ctr">
            <a:solidFill>
              <a:srgbClr val="FFFFFF">
                <a:lumMod val="50000"/>
              </a:srgbClr>
            </a:solidFill>
            <a:prstDash val="solid"/>
          </a:ln>
          <a:effectLst/>
        </p:spPr>
        <p:txBody>
          <a:bodyPr wrap="none" rtlCol="0" anchor="ctr"/>
          <a:lstStyle/>
          <a:p>
            <a:pPr algn="ctr" defTabSz="914400" eaLnBrk="1" fontAlgn="auto" hangingPunct="1">
              <a:spcBef>
                <a:spcPts val="0"/>
              </a:spcBef>
              <a:spcAft>
                <a:spcPts val="0"/>
              </a:spcAft>
              <a:defRPr/>
            </a:pPr>
            <a:r>
              <a:rPr lang="ja-JP" altLang="en-US" sz="2000" b="1" kern="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ベアメタル</a:t>
            </a:r>
            <a:endParaRPr lang="en-US" altLang="ja-JP" sz="2000" b="1" kern="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ctr" defTabSz="914400" eaLnBrk="1" fontAlgn="auto" hangingPunct="1">
              <a:spcBef>
                <a:spcPts val="0"/>
              </a:spcBef>
              <a:spcAft>
                <a:spcPts val="0"/>
              </a:spcAft>
              <a:defRPr/>
            </a:pPr>
            <a:r>
              <a:rPr lang="en-US" altLang="ja-JP" sz="2000" kern="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000" kern="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物理サーバ</a:t>
            </a:r>
            <a:r>
              <a:rPr lang="en-US" altLang="ja-JP" sz="2000" kern="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endParaRPr lang="ja-JP" altLang="en-US" sz="2000" kern="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6" name="角丸四角形 15"/>
          <p:cNvSpPr/>
          <p:nvPr/>
        </p:nvSpPr>
        <p:spPr>
          <a:xfrm>
            <a:off x="6161396" y="5722745"/>
            <a:ext cx="1766950" cy="816631"/>
          </a:xfrm>
          <a:prstGeom prst="roundRect">
            <a:avLst/>
          </a:prstGeom>
          <a:solidFill>
            <a:srgbClr val="FFFFFF"/>
          </a:solidFill>
          <a:ln w="25400" cap="flat" cmpd="sng" algn="ctr">
            <a:solidFill>
              <a:srgbClr val="FFFFFF">
                <a:lumMod val="50000"/>
              </a:srgbClr>
            </a:solidFill>
            <a:prstDash val="solid"/>
          </a:ln>
          <a:effectLst/>
        </p:spPr>
        <p:txBody>
          <a:bodyPr wrap="none" rtlCol="0" anchor="ctr"/>
          <a:lstStyle/>
          <a:p>
            <a:pPr algn="ctr" defTabSz="914400" eaLnBrk="1" fontAlgn="auto" hangingPunct="1">
              <a:spcBef>
                <a:spcPts val="0"/>
              </a:spcBef>
              <a:spcAft>
                <a:spcPts val="0"/>
              </a:spcAft>
              <a:defRPr/>
            </a:pPr>
            <a:r>
              <a:rPr lang="en-US" altLang="ja-JP" sz="2000" b="1" kern="0" dirty="0" err="1"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IaaS</a:t>
            </a:r>
            <a:endParaRPr lang="en-US" altLang="ja-JP" sz="2000" b="1" kern="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ctr" defTabSz="914400" eaLnBrk="1" fontAlgn="auto" hangingPunct="1">
              <a:spcBef>
                <a:spcPts val="0"/>
              </a:spcBef>
              <a:spcAft>
                <a:spcPts val="0"/>
              </a:spcAft>
              <a:defRPr/>
            </a:pPr>
            <a:r>
              <a:rPr lang="en-US" altLang="ja-JP" sz="2000" kern="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000" kern="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仮想サーバ</a:t>
            </a:r>
            <a:r>
              <a:rPr lang="en-US" altLang="ja-JP" sz="2000" kern="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endParaRPr lang="ja-JP" altLang="en-US" sz="2000" kern="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7" name="テキスト ボックス 16"/>
          <p:cNvSpPr txBox="1"/>
          <p:nvPr/>
        </p:nvSpPr>
        <p:spPr>
          <a:xfrm>
            <a:off x="3780649" y="3553591"/>
            <a:ext cx="1644623" cy="461665"/>
          </a:xfrm>
          <a:prstGeom prst="rect">
            <a:avLst/>
          </a:prstGeom>
          <a:noFill/>
        </p:spPr>
        <p:txBody>
          <a:bodyPr wrap="square" rtlCol="0">
            <a:spAutoFit/>
          </a:bodyPr>
          <a:lstStyle/>
          <a:p>
            <a:pPr algn="ctr"/>
            <a:r>
              <a:rPr kumimoji="1" lang="en-US" altLang="ja-JP" sz="1200" b="1"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Deep Security</a:t>
            </a:r>
          </a:p>
          <a:p>
            <a:pPr algn="ctr"/>
            <a:r>
              <a:rPr lang="en-US" altLang="ja-JP" sz="12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Manager</a:t>
            </a:r>
            <a:endParaRPr kumimoji="1" lang="ja-JP" altLang="en-US" sz="12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9" name="直線矢印コネクタ 18"/>
          <p:cNvCxnSpPr/>
          <p:nvPr/>
        </p:nvCxnSpPr>
        <p:spPr>
          <a:xfrm>
            <a:off x="5159106" y="2622446"/>
            <a:ext cx="757962" cy="1112487"/>
          </a:xfrm>
          <a:prstGeom prst="straightConnector1">
            <a:avLst/>
          </a:prstGeom>
          <a:noFill/>
          <a:ln w="76200" cap="flat" cmpd="sng" algn="ctr">
            <a:solidFill>
              <a:srgbClr val="589ACB"/>
            </a:solidFill>
            <a:prstDash val="solid"/>
            <a:headEnd type="stealth"/>
            <a:tailEnd type="stealth"/>
          </a:ln>
          <a:effectLst/>
        </p:spPr>
      </p:cxnSp>
      <p:pic>
        <p:nvPicPr>
          <p:cNvPr id="22" name="Picture 3" descr="C:\Users\yusuke.miyata\Desktop\icon0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47719" y="3793977"/>
            <a:ext cx="1187491" cy="1369379"/>
          </a:xfrm>
          <a:prstGeom prst="rect">
            <a:avLst/>
          </a:prstGeom>
          <a:noFill/>
          <a:extLst>
            <a:ext uri="{909E8E84-426E-40DD-AFC4-6F175D3DCCD1}">
              <a14:hiddenFill xmlns:a14="http://schemas.microsoft.com/office/drawing/2010/main">
                <a:solidFill>
                  <a:srgbClr val="FFFFFF"/>
                </a:solidFill>
              </a14:hiddenFill>
            </a:ext>
          </a:extLst>
        </p:spPr>
      </p:pic>
      <p:sp>
        <p:nvSpPr>
          <p:cNvPr id="23" name="テキスト ボックス 22"/>
          <p:cNvSpPr txBox="1"/>
          <p:nvPr/>
        </p:nvSpPr>
        <p:spPr>
          <a:xfrm>
            <a:off x="396322" y="5107192"/>
            <a:ext cx="1644623" cy="461665"/>
          </a:xfrm>
          <a:prstGeom prst="rect">
            <a:avLst/>
          </a:prstGeom>
          <a:noFill/>
        </p:spPr>
        <p:txBody>
          <a:bodyPr wrap="square" rtlCol="0">
            <a:spAutoFit/>
          </a:bodyPr>
          <a:lstStyle/>
          <a:p>
            <a:pPr algn="ctr"/>
            <a:r>
              <a:rPr kumimoji="1" lang="en-US" altLang="ja-JP" sz="1200" b="1"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Deep Security</a:t>
            </a:r>
          </a:p>
          <a:p>
            <a:pPr algn="ctr"/>
            <a:r>
              <a:rPr lang="en-US" altLang="ja-JP" sz="12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Agent</a:t>
            </a:r>
            <a:endParaRPr kumimoji="1" lang="ja-JP" altLang="en-US" sz="12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4" name="テキスト ボックス 23"/>
          <p:cNvSpPr txBox="1"/>
          <p:nvPr/>
        </p:nvSpPr>
        <p:spPr>
          <a:xfrm>
            <a:off x="1869222" y="5107192"/>
            <a:ext cx="1944476" cy="461665"/>
          </a:xfrm>
          <a:prstGeom prst="rect">
            <a:avLst/>
          </a:prstGeom>
          <a:noFill/>
        </p:spPr>
        <p:txBody>
          <a:bodyPr wrap="square" rtlCol="0">
            <a:spAutoFit/>
          </a:bodyPr>
          <a:lstStyle/>
          <a:p>
            <a:pPr algn="ctr"/>
            <a:r>
              <a:rPr kumimoji="1" lang="en-US" altLang="ja-JP" sz="1200" b="1"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Deep Security</a:t>
            </a:r>
          </a:p>
          <a:p>
            <a:pPr algn="ctr"/>
            <a:r>
              <a:rPr lang="en-US" altLang="ja-JP" sz="12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Virtual Appliance</a:t>
            </a:r>
            <a:endParaRPr kumimoji="1" lang="ja-JP" altLang="en-US" sz="12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5" name="テキスト ボックス 24"/>
          <p:cNvSpPr txBox="1"/>
          <p:nvPr/>
        </p:nvSpPr>
        <p:spPr>
          <a:xfrm>
            <a:off x="6283733" y="5016244"/>
            <a:ext cx="1644623" cy="461665"/>
          </a:xfrm>
          <a:prstGeom prst="rect">
            <a:avLst/>
          </a:prstGeom>
          <a:noFill/>
        </p:spPr>
        <p:txBody>
          <a:bodyPr wrap="square" rtlCol="0">
            <a:spAutoFit/>
          </a:bodyPr>
          <a:lstStyle/>
          <a:p>
            <a:pPr algn="ctr"/>
            <a:r>
              <a:rPr kumimoji="1" lang="en-US" altLang="ja-JP" sz="1200" b="1"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Deep Security</a:t>
            </a:r>
          </a:p>
          <a:p>
            <a:pPr algn="ctr"/>
            <a:r>
              <a:rPr lang="en-US" altLang="ja-JP" sz="12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Agent</a:t>
            </a:r>
            <a:endParaRPr kumimoji="1" lang="ja-JP" altLang="en-US" sz="12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26" name="Picture 3" descr="C:\Documents and Settings\amacphee\My Documents\My Pictures\agent_hig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28750" y="3943125"/>
            <a:ext cx="479863" cy="55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直線矢印コネクタ 17"/>
          <p:cNvCxnSpPr/>
          <p:nvPr/>
        </p:nvCxnSpPr>
        <p:spPr>
          <a:xfrm flipV="1">
            <a:off x="3096308" y="2534245"/>
            <a:ext cx="717390" cy="1200659"/>
          </a:xfrm>
          <a:prstGeom prst="straightConnector1">
            <a:avLst/>
          </a:prstGeom>
          <a:noFill/>
          <a:ln w="76200" cap="flat" cmpd="sng" algn="ctr">
            <a:solidFill>
              <a:srgbClr val="589ACB"/>
            </a:solidFill>
            <a:prstDash val="solid"/>
            <a:headEnd type="stealth"/>
            <a:tailEnd type="stealth"/>
          </a:ln>
          <a:effectLst/>
        </p:spPr>
      </p:cxnSp>
      <p:pic>
        <p:nvPicPr>
          <p:cNvPr id="20"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33308" y="2622416"/>
            <a:ext cx="777282" cy="1036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5782909">
            <a:off x="5019899" y="2718179"/>
            <a:ext cx="1036376" cy="777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3" descr="Cloud_SL_Rev"/>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24061" y="3078430"/>
            <a:ext cx="890322" cy="5865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3" descr="Cloud_SL_Rev"/>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41572" y="2950996"/>
            <a:ext cx="954686" cy="6289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67474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73106" y="170992"/>
            <a:ext cx="8004175" cy="708479"/>
          </a:xfrm>
        </p:spPr>
        <p:txBody>
          <a:bodyPr/>
          <a:lstStyle/>
          <a:p>
            <a:r>
              <a:rPr kumimoji="1" lang="en-US" altLang="ja-JP" dirty="0" smtClean="0"/>
              <a:t>IBM </a:t>
            </a:r>
            <a:r>
              <a:rPr kumimoji="1" lang="en-US" altLang="ja-JP" dirty="0" err="1" smtClean="0"/>
              <a:t>InterConnect</a:t>
            </a:r>
            <a:r>
              <a:rPr kumimoji="1" lang="en-US" altLang="ja-JP" dirty="0" smtClean="0"/>
              <a:t> 2016@Las Vegas</a:t>
            </a:r>
            <a:endParaRPr kumimoji="1" lang="ja-JP" altLang="en-US" dirty="0"/>
          </a:p>
        </p:txBody>
      </p:sp>
      <p:pic>
        <p:nvPicPr>
          <p:cNvPr id="3" name="Picture 27" descr="ICON_Cloud_Q308"/>
          <p:cNvPicPr>
            <a:picLocks noChangeAspect="1" noChangeArrowheads="1"/>
          </p:cNvPicPr>
          <p:nvPr/>
        </p:nvPicPr>
        <p:blipFill>
          <a:blip r:embed="rId3">
            <a:lum bright="12000"/>
            <a:extLst>
              <a:ext uri="{28A0092B-C50C-407E-A947-70E740481C1C}">
                <a14:useLocalDpi xmlns:a14="http://schemas.microsoft.com/office/drawing/2010/main" val="0"/>
              </a:ext>
            </a:extLst>
          </a:blip>
          <a:srcRect/>
          <a:stretch>
            <a:fillRect/>
          </a:stretch>
        </p:blipFill>
        <p:spPr bwMode="auto">
          <a:xfrm>
            <a:off x="5" y="3291677"/>
            <a:ext cx="4065275" cy="311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7" descr="ICON_Cloud_Q308"/>
          <p:cNvPicPr>
            <a:picLocks noChangeAspect="1" noChangeArrowheads="1"/>
          </p:cNvPicPr>
          <p:nvPr/>
        </p:nvPicPr>
        <p:blipFill>
          <a:blip r:embed="rId3">
            <a:lum bright="12000"/>
            <a:extLst>
              <a:ext uri="{28A0092B-C50C-407E-A947-70E740481C1C}">
                <a14:useLocalDpi xmlns:a14="http://schemas.microsoft.com/office/drawing/2010/main" val="0"/>
              </a:ext>
            </a:extLst>
          </a:blip>
          <a:srcRect/>
          <a:stretch>
            <a:fillRect/>
          </a:stretch>
        </p:blipFill>
        <p:spPr bwMode="auto">
          <a:xfrm>
            <a:off x="4984897" y="3250123"/>
            <a:ext cx="4065277" cy="311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43"/>
          <p:cNvSpPr txBox="1">
            <a:spLocks noChangeArrowheads="1"/>
          </p:cNvSpPr>
          <p:nvPr/>
        </p:nvSpPr>
        <p:spPr bwMode="auto">
          <a:xfrm>
            <a:off x="280992" y="1299633"/>
            <a:ext cx="86439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a:spAutoFit/>
          </a:bodyPr>
          <a:lstStyle>
            <a:lvl1pPr eaLnBrk="0" hangingPunct="0">
              <a:defRPr sz="1600" b="1">
                <a:solidFill>
                  <a:schemeClr val="tx1"/>
                </a:solidFill>
                <a:latin typeface="Interstate-Regular" pitchFamily="2" charset="0"/>
                <a:ea typeface="ＭＳ ゴシック" pitchFamily="49" charset="-128"/>
              </a:defRPr>
            </a:lvl1pPr>
            <a:lvl2pPr marL="742950" indent="-285750" eaLnBrk="0" hangingPunct="0">
              <a:defRPr sz="1600" b="1">
                <a:solidFill>
                  <a:schemeClr val="tx1"/>
                </a:solidFill>
                <a:latin typeface="Interstate-Regular" pitchFamily="2" charset="0"/>
                <a:ea typeface="ＭＳ ゴシック" pitchFamily="49" charset="-128"/>
              </a:defRPr>
            </a:lvl2pPr>
            <a:lvl3pPr marL="1143000" indent="-228600" eaLnBrk="0" hangingPunct="0">
              <a:defRPr sz="1600" b="1">
                <a:solidFill>
                  <a:schemeClr val="tx1"/>
                </a:solidFill>
                <a:latin typeface="Interstate-Regular" pitchFamily="2" charset="0"/>
                <a:ea typeface="ＭＳ ゴシック" pitchFamily="49" charset="-128"/>
              </a:defRPr>
            </a:lvl3pPr>
            <a:lvl4pPr marL="1600200" indent="-228600" eaLnBrk="0" hangingPunct="0">
              <a:defRPr sz="1600" b="1">
                <a:solidFill>
                  <a:schemeClr val="tx1"/>
                </a:solidFill>
                <a:latin typeface="Interstate-Regular" pitchFamily="2" charset="0"/>
                <a:ea typeface="ＭＳ ゴシック" pitchFamily="49" charset="-128"/>
              </a:defRPr>
            </a:lvl4pPr>
            <a:lvl5pPr marL="2057400" indent="-228600" eaLnBrk="0" hangingPunct="0">
              <a:defRPr sz="1600" b="1">
                <a:solidFill>
                  <a:schemeClr val="tx1"/>
                </a:solidFill>
                <a:latin typeface="Interstate-Regular" pitchFamily="2" charset="0"/>
                <a:ea typeface="ＭＳ ゴシック" pitchFamily="49" charset="-128"/>
              </a:defRPr>
            </a:lvl5pPr>
            <a:lvl6pPr marL="2514600" indent="-228600" algn="ctr" eaLnBrk="0" fontAlgn="base" hangingPunct="0">
              <a:spcBef>
                <a:spcPct val="0"/>
              </a:spcBef>
              <a:spcAft>
                <a:spcPct val="0"/>
              </a:spcAft>
              <a:defRPr sz="1600" b="1">
                <a:solidFill>
                  <a:schemeClr val="tx1"/>
                </a:solidFill>
                <a:latin typeface="Interstate-Regular" pitchFamily="2" charset="0"/>
                <a:ea typeface="ＭＳ ゴシック" pitchFamily="49" charset="-128"/>
              </a:defRPr>
            </a:lvl6pPr>
            <a:lvl7pPr marL="2971800" indent="-228600" algn="ctr" eaLnBrk="0" fontAlgn="base" hangingPunct="0">
              <a:spcBef>
                <a:spcPct val="0"/>
              </a:spcBef>
              <a:spcAft>
                <a:spcPct val="0"/>
              </a:spcAft>
              <a:defRPr sz="1600" b="1">
                <a:solidFill>
                  <a:schemeClr val="tx1"/>
                </a:solidFill>
                <a:latin typeface="Interstate-Regular" pitchFamily="2" charset="0"/>
                <a:ea typeface="ＭＳ ゴシック" pitchFamily="49" charset="-128"/>
              </a:defRPr>
            </a:lvl7pPr>
            <a:lvl8pPr marL="3429000" indent="-228600" algn="ctr" eaLnBrk="0" fontAlgn="base" hangingPunct="0">
              <a:spcBef>
                <a:spcPct val="0"/>
              </a:spcBef>
              <a:spcAft>
                <a:spcPct val="0"/>
              </a:spcAft>
              <a:defRPr sz="1600" b="1">
                <a:solidFill>
                  <a:schemeClr val="tx1"/>
                </a:solidFill>
                <a:latin typeface="Interstate-Regular" pitchFamily="2" charset="0"/>
                <a:ea typeface="ＭＳ ゴシック" pitchFamily="49" charset="-128"/>
              </a:defRPr>
            </a:lvl8pPr>
            <a:lvl9pPr marL="3886200" indent="-228600" algn="ctr" eaLnBrk="0" fontAlgn="base" hangingPunct="0">
              <a:spcBef>
                <a:spcPct val="0"/>
              </a:spcBef>
              <a:spcAft>
                <a:spcPct val="0"/>
              </a:spcAft>
              <a:defRPr sz="1600" b="1">
                <a:solidFill>
                  <a:schemeClr val="tx1"/>
                </a:solidFill>
                <a:latin typeface="Interstate-Regular" pitchFamily="2" charset="0"/>
                <a:ea typeface="ＭＳ ゴシック" pitchFamily="49" charset="-128"/>
              </a:defRPr>
            </a:lvl9pPr>
          </a:lstStyle>
          <a:p>
            <a:pPr eaLnBrk="1" hangingPunct="1"/>
            <a:r>
              <a:rPr lang="en-US" altLang="ja-JP" sz="2000" b="0" dirty="0" smtClean="0">
                <a:solidFill>
                  <a:srgbClr val="080808"/>
                </a:solidFill>
                <a:latin typeface="メイリオ"/>
                <a:ea typeface="メイリオ"/>
              </a:rPr>
              <a:t>Deep Security</a:t>
            </a:r>
            <a:r>
              <a:rPr lang="ja-JP" altLang="en-US" sz="2000" b="0" dirty="0">
                <a:solidFill>
                  <a:srgbClr val="080808"/>
                </a:solidFill>
                <a:latin typeface="メイリオ"/>
                <a:ea typeface="メイリオ"/>
              </a:rPr>
              <a:t>はベアメタル（物理</a:t>
            </a:r>
            <a:r>
              <a:rPr lang="ja-JP" altLang="en-US" sz="2000" b="0" dirty="0" smtClean="0">
                <a:solidFill>
                  <a:srgbClr val="080808"/>
                </a:solidFill>
                <a:latin typeface="メイリオ"/>
                <a:ea typeface="メイリオ"/>
              </a:rPr>
              <a:t>サーバ）環境と</a:t>
            </a:r>
            <a:r>
              <a:rPr lang="en-US" altLang="ja-JP" sz="2000" b="0" dirty="0" smtClean="0">
                <a:solidFill>
                  <a:srgbClr val="080808"/>
                </a:solidFill>
                <a:latin typeface="メイリオ"/>
                <a:ea typeface="メイリオ"/>
              </a:rPr>
              <a:t>IaaS</a:t>
            </a:r>
            <a:r>
              <a:rPr lang="ja-JP" altLang="en-US" sz="2000" b="0" dirty="0" smtClean="0">
                <a:solidFill>
                  <a:srgbClr val="080808"/>
                </a:solidFill>
                <a:latin typeface="メイリオ"/>
                <a:ea typeface="メイリオ"/>
              </a:rPr>
              <a:t>（クラウド）環境を同じ管理コンソールで統合的に運用することができます。</a:t>
            </a:r>
            <a:endParaRPr lang="en-US" altLang="ja-JP" sz="2000" b="0" dirty="0" smtClean="0">
              <a:solidFill>
                <a:srgbClr val="080808"/>
              </a:solidFill>
              <a:latin typeface="メイリオ"/>
              <a:ea typeface="メイリオ"/>
            </a:endParaRPr>
          </a:p>
        </p:txBody>
      </p:sp>
      <p:grpSp>
        <p:nvGrpSpPr>
          <p:cNvPr id="6" name="グループ化 5"/>
          <p:cNvGrpSpPr>
            <a:grpSpLocks noChangeAspect="1"/>
          </p:cNvGrpSpPr>
          <p:nvPr/>
        </p:nvGrpSpPr>
        <p:grpSpPr>
          <a:xfrm>
            <a:off x="721963" y="3512796"/>
            <a:ext cx="1232931" cy="1643904"/>
            <a:chOff x="788862" y="864287"/>
            <a:chExt cx="704337" cy="704337"/>
          </a:xfrm>
        </p:grpSpPr>
        <p:pic>
          <p:nvPicPr>
            <p:cNvPr id="7" name="図 30" descr="router_500px.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8862" y="864287"/>
              <a:ext cx="704337" cy="70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descr="C:\Documents and Settings\amacphee\My Documents\My Pictures\agent_high.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8465" y="1024576"/>
              <a:ext cx="274131" cy="274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グループ化 8"/>
          <p:cNvGrpSpPr>
            <a:grpSpLocks noChangeAspect="1"/>
          </p:cNvGrpSpPr>
          <p:nvPr/>
        </p:nvGrpSpPr>
        <p:grpSpPr>
          <a:xfrm>
            <a:off x="5599501" y="3368462"/>
            <a:ext cx="2912576" cy="1824593"/>
            <a:chOff x="4386383" y="834312"/>
            <a:chExt cx="1562897" cy="734312"/>
          </a:xfrm>
        </p:grpSpPr>
        <p:pic>
          <p:nvPicPr>
            <p:cNvPr id="10" name="図 32" descr="router_500px.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14969" y="834312"/>
              <a:ext cx="734311" cy="73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図 32" descr="router_500px.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86383" y="834313"/>
              <a:ext cx="734311" cy="73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descr="C:\Documents and Settings\amacphee\My Documents\My Pictures\agent_high.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34501" y="1026638"/>
              <a:ext cx="274131" cy="274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3" descr="C:\Documents and Settings\amacphee\My Documents\My Pictures\agent_high.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67123" y="1026637"/>
              <a:ext cx="274131" cy="274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 name="図 16" descr="router_500px.png"/>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88906" y="2161408"/>
            <a:ext cx="1331304" cy="178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角丸四角形 14"/>
          <p:cNvSpPr/>
          <p:nvPr/>
        </p:nvSpPr>
        <p:spPr>
          <a:xfrm>
            <a:off x="1176516" y="5716820"/>
            <a:ext cx="1919792" cy="822525"/>
          </a:xfrm>
          <a:prstGeom prst="roundRect">
            <a:avLst/>
          </a:prstGeom>
          <a:solidFill>
            <a:srgbClr val="FFFFFF"/>
          </a:solidFill>
          <a:ln w="25400" cap="flat" cmpd="sng" algn="ctr">
            <a:solidFill>
              <a:srgbClr val="FFFFFF">
                <a:lumMod val="50000"/>
              </a:srgbClr>
            </a:solidFill>
            <a:prstDash val="solid"/>
          </a:ln>
          <a:effectLst/>
        </p:spPr>
        <p:txBody>
          <a:bodyPr wrap="none" rtlCol="0" anchor="ctr"/>
          <a:lstStyle/>
          <a:p>
            <a:pPr algn="ctr" defTabSz="914400" eaLnBrk="1" fontAlgn="auto" hangingPunct="1">
              <a:spcBef>
                <a:spcPts val="0"/>
              </a:spcBef>
              <a:spcAft>
                <a:spcPts val="0"/>
              </a:spcAft>
              <a:defRPr/>
            </a:pPr>
            <a:r>
              <a:rPr lang="ja-JP" altLang="en-US" sz="2000" b="1" kern="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ベアメタル</a:t>
            </a:r>
            <a:endParaRPr lang="en-US" altLang="ja-JP" sz="2000" b="1" kern="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ctr" defTabSz="914400" eaLnBrk="1" fontAlgn="auto" hangingPunct="1">
              <a:spcBef>
                <a:spcPts val="0"/>
              </a:spcBef>
              <a:spcAft>
                <a:spcPts val="0"/>
              </a:spcAft>
              <a:defRPr/>
            </a:pPr>
            <a:r>
              <a:rPr lang="en-US" altLang="ja-JP" sz="2000" kern="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000" kern="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物理サーバ</a:t>
            </a:r>
            <a:r>
              <a:rPr lang="en-US" altLang="ja-JP" sz="2000" kern="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endParaRPr lang="ja-JP" altLang="en-US" sz="2000" kern="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6" name="角丸四角形 15"/>
          <p:cNvSpPr/>
          <p:nvPr/>
        </p:nvSpPr>
        <p:spPr>
          <a:xfrm>
            <a:off x="6161396" y="5722745"/>
            <a:ext cx="1766950" cy="816631"/>
          </a:xfrm>
          <a:prstGeom prst="roundRect">
            <a:avLst/>
          </a:prstGeom>
          <a:solidFill>
            <a:srgbClr val="FFFFFF"/>
          </a:solidFill>
          <a:ln w="25400" cap="flat" cmpd="sng" algn="ctr">
            <a:solidFill>
              <a:srgbClr val="FFFFFF">
                <a:lumMod val="50000"/>
              </a:srgbClr>
            </a:solidFill>
            <a:prstDash val="solid"/>
          </a:ln>
          <a:effectLst/>
        </p:spPr>
        <p:txBody>
          <a:bodyPr wrap="none" rtlCol="0" anchor="ctr"/>
          <a:lstStyle/>
          <a:p>
            <a:pPr algn="ctr" defTabSz="914400" eaLnBrk="1" fontAlgn="auto" hangingPunct="1">
              <a:spcBef>
                <a:spcPts val="0"/>
              </a:spcBef>
              <a:spcAft>
                <a:spcPts val="0"/>
              </a:spcAft>
              <a:defRPr/>
            </a:pPr>
            <a:r>
              <a:rPr lang="en-US" altLang="ja-JP" sz="2000" b="1" kern="0" dirty="0" err="1"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IaaS</a:t>
            </a:r>
            <a:endParaRPr lang="en-US" altLang="ja-JP" sz="2000" b="1" kern="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ctr" defTabSz="914400" eaLnBrk="1" fontAlgn="auto" hangingPunct="1">
              <a:spcBef>
                <a:spcPts val="0"/>
              </a:spcBef>
              <a:spcAft>
                <a:spcPts val="0"/>
              </a:spcAft>
              <a:defRPr/>
            </a:pPr>
            <a:r>
              <a:rPr lang="en-US" altLang="ja-JP" sz="2000" kern="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000" kern="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仮想サーバ</a:t>
            </a:r>
            <a:r>
              <a:rPr lang="en-US" altLang="ja-JP" sz="2000" kern="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endParaRPr lang="ja-JP" altLang="en-US" sz="2000" kern="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7" name="テキスト ボックス 16"/>
          <p:cNvSpPr txBox="1"/>
          <p:nvPr/>
        </p:nvSpPr>
        <p:spPr>
          <a:xfrm>
            <a:off x="3780649" y="3951014"/>
            <a:ext cx="1644623" cy="461665"/>
          </a:xfrm>
          <a:prstGeom prst="rect">
            <a:avLst/>
          </a:prstGeom>
          <a:noFill/>
        </p:spPr>
        <p:txBody>
          <a:bodyPr wrap="square" rtlCol="0">
            <a:spAutoFit/>
          </a:bodyPr>
          <a:lstStyle/>
          <a:p>
            <a:pPr algn="ctr"/>
            <a:r>
              <a:rPr kumimoji="1" lang="en-US" altLang="ja-JP" sz="1200" b="1"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Deep Security</a:t>
            </a:r>
          </a:p>
          <a:p>
            <a:pPr algn="ctr"/>
            <a:r>
              <a:rPr lang="en-US" altLang="ja-JP" sz="12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Manager</a:t>
            </a:r>
            <a:endParaRPr kumimoji="1" lang="ja-JP" altLang="en-US" sz="12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9" name="直線矢印コネクタ 18"/>
          <p:cNvCxnSpPr/>
          <p:nvPr/>
        </p:nvCxnSpPr>
        <p:spPr>
          <a:xfrm>
            <a:off x="5159106" y="2622446"/>
            <a:ext cx="757962" cy="1112487"/>
          </a:xfrm>
          <a:prstGeom prst="straightConnector1">
            <a:avLst/>
          </a:prstGeom>
          <a:noFill/>
          <a:ln w="76200" cap="flat" cmpd="sng" algn="ctr">
            <a:solidFill>
              <a:srgbClr val="589ACB"/>
            </a:solidFill>
            <a:prstDash val="solid"/>
            <a:headEnd type="stealth"/>
            <a:tailEnd type="stealth"/>
          </a:ln>
          <a:effectLst/>
        </p:spPr>
      </p:cxnSp>
      <p:pic>
        <p:nvPicPr>
          <p:cNvPr id="22" name="Picture 3" descr="C:\Users\yusuke.miyata\Desktop\icon0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47719" y="3580041"/>
            <a:ext cx="1187491" cy="1583321"/>
          </a:xfrm>
          <a:prstGeom prst="rect">
            <a:avLst/>
          </a:prstGeom>
          <a:noFill/>
          <a:extLst>
            <a:ext uri="{909E8E84-426E-40DD-AFC4-6F175D3DCCD1}">
              <a14:hiddenFill xmlns:a14="http://schemas.microsoft.com/office/drawing/2010/main">
                <a:solidFill>
                  <a:srgbClr val="FFFFFF"/>
                </a:solidFill>
              </a14:hiddenFill>
            </a:ext>
          </a:extLst>
        </p:spPr>
      </p:pic>
      <p:sp>
        <p:nvSpPr>
          <p:cNvPr id="23" name="テキスト ボックス 22"/>
          <p:cNvSpPr txBox="1"/>
          <p:nvPr/>
        </p:nvSpPr>
        <p:spPr>
          <a:xfrm>
            <a:off x="396322" y="5107192"/>
            <a:ext cx="1644623" cy="461665"/>
          </a:xfrm>
          <a:prstGeom prst="rect">
            <a:avLst/>
          </a:prstGeom>
          <a:noFill/>
        </p:spPr>
        <p:txBody>
          <a:bodyPr wrap="square" rtlCol="0">
            <a:spAutoFit/>
          </a:bodyPr>
          <a:lstStyle/>
          <a:p>
            <a:pPr algn="ctr"/>
            <a:r>
              <a:rPr kumimoji="1" lang="en-US" altLang="ja-JP" sz="1200" b="1"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Deep Security</a:t>
            </a:r>
          </a:p>
          <a:p>
            <a:pPr algn="ctr"/>
            <a:r>
              <a:rPr lang="en-US" altLang="ja-JP" sz="12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Agent</a:t>
            </a:r>
            <a:endParaRPr kumimoji="1" lang="ja-JP" altLang="en-US" sz="12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4" name="テキスト ボックス 23"/>
          <p:cNvSpPr txBox="1"/>
          <p:nvPr/>
        </p:nvSpPr>
        <p:spPr>
          <a:xfrm>
            <a:off x="1869222" y="5107192"/>
            <a:ext cx="1944476" cy="461665"/>
          </a:xfrm>
          <a:prstGeom prst="rect">
            <a:avLst/>
          </a:prstGeom>
          <a:noFill/>
        </p:spPr>
        <p:txBody>
          <a:bodyPr wrap="square" rtlCol="0">
            <a:spAutoFit/>
          </a:bodyPr>
          <a:lstStyle/>
          <a:p>
            <a:pPr algn="ctr"/>
            <a:r>
              <a:rPr kumimoji="1" lang="en-US" altLang="ja-JP" sz="1200" b="1"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Deep Security</a:t>
            </a:r>
          </a:p>
          <a:p>
            <a:pPr algn="ctr"/>
            <a:r>
              <a:rPr lang="en-US" altLang="ja-JP" sz="12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Virtual Appliance</a:t>
            </a:r>
            <a:endParaRPr kumimoji="1" lang="ja-JP" altLang="en-US" sz="12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5" name="テキスト ボックス 24"/>
          <p:cNvSpPr txBox="1"/>
          <p:nvPr/>
        </p:nvSpPr>
        <p:spPr>
          <a:xfrm>
            <a:off x="6283733" y="5016244"/>
            <a:ext cx="1644623" cy="461665"/>
          </a:xfrm>
          <a:prstGeom prst="rect">
            <a:avLst/>
          </a:prstGeom>
          <a:noFill/>
        </p:spPr>
        <p:txBody>
          <a:bodyPr wrap="square" rtlCol="0">
            <a:spAutoFit/>
          </a:bodyPr>
          <a:lstStyle/>
          <a:p>
            <a:pPr algn="ctr"/>
            <a:r>
              <a:rPr kumimoji="1" lang="en-US" altLang="ja-JP" sz="1200" b="1"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Deep Security</a:t>
            </a:r>
          </a:p>
          <a:p>
            <a:pPr algn="ctr"/>
            <a:r>
              <a:rPr lang="en-US" altLang="ja-JP" sz="12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Agent</a:t>
            </a:r>
            <a:endParaRPr kumimoji="1" lang="ja-JP" altLang="en-US" sz="12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26" name="Picture 3" descr="C:\Documents and Settings\amacphee\My Documents\My Pictures\agent_high.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28750" y="3856672"/>
            <a:ext cx="479863" cy="6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直線矢印コネクタ 17"/>
          <p:cNvCxnSpPr/>
          <p:nvPr/>
        </p:nvCxnSpPr>
        <p:spPr>
          <a:xfrm flipV="1">
            <a:off x="3096308" y="2534245"/>
            <a:ext cx="717390" cy="1200659"/>
          </a:xfrm>
          <a:prstGeom prst="straightConnector1">
            <a:avLst/>
          </a:prstGeom>
          <a:noFill/>
          <a:ln w="76200" cap="flat" cmpd="sng" algn="ctr">
            <a:solidFill>
              <a:srgbClr val="589ACB"/>
            </a:solidFill>
            <a:prstDash val="solid"/>
            <a:headEnd type="stealth"/>
            <a:tailEnd type="stealth"/>
          </a:ln>
          <a:effectLst/>
        </p:spPr>
      </p:cxnSp>
      <p:pic>
        <p:nvPicPr>
          <p:cNvPr id="20"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33308" y="2622416"/>
            <a:ext cx="777282" cy="1036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5782909">
            <a:off x="5019899" y="2718179"/>
            <a:ext cx="1036376" cy="777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59" y="879471"/>
            <a:ext cx="9153729" cy="5978529"/>
          </a:xfrm>
          <a:prstGeom prst="rect">
            <a:avLst/>
          </a:prstGeom>
        </p:spPr>
      </p:pic>
    </p:spTree>
    <p:extLst>
      <p:ext uri="{BB962C8B-B14F-4D97-AF65-F5344CB8AC3E}">
        <p14:creationId xmlns:p14="http://schemas.microsoft.com/office/powerpoint/2010/main" val="13355433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2"/>
          </p:nvPr>
        </p:nvSpPr>
        <p:spPr/>
        <p:txBody>
          <a:bodyPr/>
          <a:lstStyle/>
          <a:p>
            <a:r>
              <a:rPr kumimoji="1" lang="ja-JP" altLang="en-US" dirty="0" smtClean="0"/>
              <a:t>ハンズオン</a:t>
            </a:r>
            <a:r>
              <a:rPr kumimoji="1" lang="ja-JP" altLang="en-US" dirty="0" smtClean="0"/>
              <a:t>演習</a:t>
            </a:r>
            <a:endParaRPr kumimoji="1" lang="en-US" altLang="ja-JP" dirty="0" smtClean="0"/>
          </a:p>
        </p:txBody>
      </p:sp>
    </p:spTree>
    <p:extLst>
      <p:ext uri="{BB962C8B-B14F-4D97-AF65-F5344CB8AC3E}">
        <p14:creationId xmlns:p14="http://schemas.microsoft.com/office/powerpoint/2010/main" val="34756027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タイトル 1"/>
          <p:cNvSpPr>
            <a:spLocks noGrp="1"/>
          </p:cNvSpPr>
          <p:nvPr>
            <p:ph type="title"/>
          </p:nvPr>
        </p:nvSpPr>
        <p:spPr>
          <a:xfrm>
            <a:off x="355092" y="215539"/>
            <a:ext cx="8375904" cy="645196"/>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p>
            <a:pPr defTabSz="457200" eaLnBrk="1" hangingPunct="1"/>
            <a:r>
              <a:rPr lang="ja-JP" altLang="en-US" sz="3200" kern="1200" dirty="0" smtClean="0">
                <a:solidFill>
                  <a:srgbClr val="ED1C24"/>
                </a:solidFill>
                <a:latin typeface="Meiryo UI" panose="020B0604030504040204" pitchFamily="50" charset="-128"/>
                <a:ea typeface="Meiryo UI" pitchFamily="50" charset="-128"/>
                <a:cs typeface="Meiryo UI" pitchFamily="50" charset="-128"/>
              </a:rPr>
              <a:t>ハンズオンラボのシナリオ</a:t>
            </a:r>
            <a:endParaRPr lang="ja-JP" altLang="en-US" sz="3200" kern="1200" dirty="0">
              <a:solidFill>
                <a:srgbClr val="ED1C24"/>
              </a:solidFill>
              <a:latin typeface="Meiryo UI" panose="020B0604030504040204" pitchFamily="50" charset="-128"/>
              <a:ea typeface="Meiryo UI" pitchFamily="50" charset="-128"/>
              <a:cs typeface="Meiryo UI" pitchFamily="50" charset="-128"/>
            </a:endParaRPr>
          </a:p>
        </p:txBody>
      </p:sp>
      <p:sp>
        <p:nvSpPr>
          <p:cNvPr id="4" name="Rectangle 3"/>
          <p:cNvSpPr/>
          <p:nvPr/>
        </p:nvSpPr>
        <p:spPr bwMode="auto">
          <a:xfrm>
            <a:off x="437227" y="1773536"/>
            <a:ext cx="8182898" cy="3567903"/>
          </a:xfrm>
          <a:prstGeom prst="rect">
            <a:avLst/>
          </a:prstGeom>
          <a:noFill/>
          <a:ln w="6350" algn="ctr">
            <a:noFill/>
            <a:round/>
            <a:headEnd/>
            <a:tailEnd/>
          </a:ln>
        </p:spPr>
        <p:txBody>
          <a:bodyPr lIns="36000" rIns="36000" rtlCol="0" anchor="ctr"/>
          <a:lstStyle/>
          <a:p>
            <a:pPr defTabSz="914400" eaLnBrk="1" hangingPunct="1">
              <a:lnSpc>
                <a:spcPct val="200000"/>
              </a:lnSpc>
            </a:pPr>
            <a:endPar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hangingPunct="1">
              <a:lnSpc>
                <a:spcPct val="200000"/>
              </a:lnSpc>
            </a:pPr>
            <a:endParaRPr kumimoji="1" lang="en-US" altLang="ja-JP" sz="1600" dirty="0">
              <a:solidFill>
                <a:srgbClr val="002060"/>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hangingPunct="1">
              <a:lnSpc>
                <a:spcPct val="200000"/>
              </a:lnSpc>
            </a:pPr>
            <a:r>
              <a:rPr kumimoji="1" lang="ja-JP" altLang="en-US"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■攻撃側視点</a:t>
            </a:r>
            <a:endPar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defTabSz="914400" eaLnBrk="1" hangingPunct="1">
              <a:lnSpc>
                <a:spcPct val="200000"/>
              </a:lnSpc>
              <a:buFont typeface="+mj-lt"/>
              <a:buAutoNum type="arabicPeriod"/>
            </a:pPr>
            <a:r>
              <a:rPr kumimoji="1" lang="ja-JP" altLang="en-US"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脆弱性（</a:t>
            </a:r>
            <a:r>
              <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Shell Shock</a:t>
            </a:r>
            <a:r>
              <a:rPr kumimoji="1" lang="ja-JP" altLang="en-US"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）を利用したサーバの情報収集</a:t>
            </a:r>
            <a:endPar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defTabSz="914400" eaLnBrk="1" hangingPunct="1">
              <a:lnSpc>
                <a:spcPct val="200000"/>
              </a:lnSpc>
              <a:buFont typeface="+mj-lt"/>
              <a:buAutoNum type="arabicPeriod"/>
            </a:pPr>
            <a:r>
              <a:rPr kumimoji="1" lang="ja-JP" altLang="en-US" sz="1600" dirty="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不正</a:t>
            </a:r>
            <a:r>
              <a:rPr kumimoji="1" lang="ja-JP" altLang="en-US"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プログラムのダウンロード</a:t>
            </a:r>
            <a:endPar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defTabSz="914400" eaLnBrk="1" hangingPunct="1">
              <a:lnSpc>
                <a:spcPct val="200000"/>
              </a:lnSpc>
              <a:buFont typeface="+mj-lt"/>
              <a:buAutoNum type="arabicPeriod"/>
            </a:pPr>
            <a:r>
              <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Web</a:t>
            </a:r>
            <a:r>
              <a:rPr kumimoji="1" lang="ja-JP" altLang="en-US"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サーバコンテンツの改竄</a:t>
            </a:r>
            <a:endPar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hangingPunct="1">
              <a:lnSpc>
                <a:spcPct val="200000"/>
              </a:lnSpc>
            </a:pPr>
            <a:r>
              <a:rPr kumimoji="1" lang="ja-JP" altLang="en-US"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Deep Security</a:t>
            </a:r>
            <a:r>
              <a:rPr kumimoji="1" lang="ja-JP" altLang="en-US"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の導入</a:t>
            </a:r>
            <a:endPar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defTabSz="914400" eaLnBrk="1" hangingPunct="1">
              <a:lnSpc>
                <a:spcPct val="200000"/>
              </a:lnSpc>
              <a:buFont typeface="+mj-lt"/>
              <a:buAutoNum type="arabicPeriod"/>
            </a:pPr>
            <a:r>
              <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Deep Security Manager</a:t>
            </a:r>
            <a:r>
              <a:rPr kumimoji="1" lang="ja-JP" altLang="en-US"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の導入</a:t>
            </a:r>
            <a:r>
              <a:rPr kumimoji="1" lang="ja-JP" altLang="en-US" sz="1600" dirty="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sz="1600" dirty="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	</a:t>
            </a:r>
          </a:p>
          <a:p>
            <a:pPr marL="457200" indent="-457200" defTabSz="914400" eaLnBrk="1" hangingPunct="1">
              <a:lnSpc>
                <a:spcPct val="200000"/>
              </a:lnSpc>
              <a:buFont typeface="+mj-lt"/>
              <a:buAutoNum type="arabicPeriod"/>
            </a:pPr>
            <a:r>
              <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Deep Security Agent</a:t>
            </a:r>
            <a:r>
              <a:rPr kumimoji="1" lang="ja-JP" altLang="en-US"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Linux</a:t>
            </a:r>
            <a:r>
              <a:rPr kumimoji="1" lang="ja-JP" altLang="en-US"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版）の導入</a:t>
            </a:r>
            <a:endPar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hangingPunct="1">
              <a:lnSpc>
                <a:spcPct val="200000"/>
              </a:lnSpc>
            </a:pPr>
            <a:r>
              <a:rPr kumimoji="1" lang="ja-JP" altLang="en-US"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■守る側視点</a:t>
            </a:r>
            <a:r>
              <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	</a:t>
            </a:r>
          </a:p>
          <a:p>
            <a:pPr marL="457200" indent="-457200" defTabSz="914400" eaLnBrk="1" hangingPunct="1">
              <a:lnSpc>
                <a:spcPct val="200000"/>
              </a:lnSpc>
              <a:buFont typeface="+mj-lt"/>
              <a:buAutoNum type="arabicPeriod"/>
            </a:pPr>
            <a:r>
              <a:rPr kumimoji="1" lang="ja-JP" altLang="en-US"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サーバの改竄を検出　　　　　　　　　　　</a:t>
            </a:r>
            <a:r>
              <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	</a:t>
            </a:r>
          </a:p>
          <a:p>
            <a:pPr marL="457200" indent="-457200" defTabSz="914400" eaLnBrk="1" hangingPunct="1">
              <a:lnSpc>
                <a:spcPct val="200000"/>
              </a:lnSpc>
              <a:buFont typeface="+mj-lt"/>
              <a:buAutoNum type="arabicPeriod"/>
            </a:pPr>
            <a:r>
              <a:rPr kumimoji="1" lang="ja-JP" altLang="en-US"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不正プログラムの検出</a:t>
            </a:r>
            <a:r>
              <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	</a:t>
            </a:r>
          </a:p>
          <a:p>
            <a:pPr marL="457200" indent="-457200" defTabSz="914400" eaLnBrk="1" hangingPunct="1">
              <a:lnSpc>
                <a:spcPct val="200000"/>
              </a:lnSpc>
              <a:buFont typeface="+mj-lt"/>
              <a:buAutoNum type="arabicPeriod"/>
            </a:pPr>
            <a:r>
              <a:rPr kumimoji="1" lang="ja-JP" altLang="en-US"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脆弱性攻撃の対策</a:t>
            </a:r>
            <a:endPar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hangingPunct="1">
              <a:lnSpc>
                <a:spcPct val="200000"/>
              </a:lnSpc>
            </a:pPr>
            <a:endParaRPr kumimoji="1" lang="en-US" altLang="ja-JP" sz="1600" dirty="0">
              <a:solidFill>
                <a:srgbClr val="002060"/>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hangingPunct="1">
              <a:lnSpc>
                <a:spcPct val="200000"/>
              </a:lnSpc>
            </a:pPr>
            <a:endParaRPr kumimoji="1" lang="ja-JP" altLang="en-US" sz="1600" dirty="0">
              <a:solidFill>
                <a:srgbClr val="00206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Rectangle 4"/>
          <p:cNvSpPr/>
          <p:nvPr/>
        </p:nvSpPr>
        <p:spPr>
          <a:xfrm>
            <a:off x="7324960" y="-1836481"/>
            <a:ext cx="5603358" cy="1330825"/>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t>内容みて修正</a:t>
            </a:r>
            <a:endParaRPr kumimoji="1" lang="ja-JP" altLang="en-US" dirty="0"/>
          </a:p>
        </p:txBody>
      </p:sp>
      <p:pic>
        <p:nvPicPr>
          <p:cNvPr id="6" name="Picture 5" descr="Integrity_Monitoring_Shield--512x512-gray-rgb.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1226" y="4714478"/>
            <a:ext cx="568690" cy="607911"/>
          </a:xfrm>
          <a:prstGeom prst="rect">
            <a:avLst/>
          </a:prstGeom>
        </p:spPr>
      </p:pic>
      <p:pic>
        <p:nvPicPr>
          <p:cNvPr id="7" name="Picture 6" descr="Intrusion_Prevention_Shield--512x512-gray-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368" y="5867405"/>
            <a:ext cx="527019" cy="517215"/>
          </a:xfrm>
          <a:prstGeom prst="rect">
            <a:avLst/>
          </a:prstGeom>
        </p:spPr>
      </p:pic>
      <p:pic>
        <p:nvPicPr>
          <p:cNvPr id="8" name="Picture 7" descr="Anti_Malware_Shield--512x512-gray-rgb.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49645" y="5341431"/>
            <a:ext cx="536824" cy="446128"/>
          </a:xfrm>
          <a:prstGeom prst="rect">
            <a:avLst/>
          </a:prstGeom>
        </p:spPr>
      </p:pic>
    </p:spTree>
    <p:extLst>
      <p:ext uri="{BB962C8B-B14F-4D97-AF65-F5344CB8AC3E}">
        <p14:creationId xmlns:p14="http://schemas.microsoft.com/office/powerpoint/2010/main" val="1287349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角丸四角形 13"/>
          <p:cNvSpPr/>
          <p:nvPr/>
        </p:nvSpPr>
        <p:spPr bwMode="auto">
          <a:xfrm>
            <a:off x="749300" y="2675291"/>
            <a:ext cx="7819215" cy="3896967"/>
          </a:xfrm>
          <a:prstGeom prst="roundRect">
            <a:avLst>
              <a:gd name="adj" fmla="val 5497"/>
            </a:avLst>
          </a:prstGeom>
          <a:solidFill>
            <a:schemeClr val="bg1"/>
          </a:solidFill>
          <a:ln w="12700" cap="flat" cmpd="sng" algn="ctr">
            <a:solidFill>
              <a:srgbClr val="000000"/>
            </a:solidFill>
            <a:prstDash val="solid"/>
            <a:headEnd type="none" w="med" len="med"/>
            <a:tailEnd type="none"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1" i="0" u="none" strike="noStrike" kern="0" cap="none" spc="0" normalizeH="0" baseline="0" noProof="0">
              <a:ln>
                <a:noFill/>
              </a:ln>
              <a:solidFill>
                <a:srgbClr val="636466"/>
              </a:solidFill>
              <a:effectLst/>
              <a:uLnTx/>
              <a:uFillTx/>
              <a:latin typeface="Arial"/>
              <a:ea typeface="ＭＳ Ｐゴシック"/>
              <a:cs typeface="+mn-cs"/>
            </a:endParaRPr>
          </a:p>
        </p:txBody>
      </p:sp>
      <p:sp>
        <p:nvSpPr>
          <p:cNvPr id="3" name="タイトル 2"/>
          <p:cNvSpPr>
            <a:spLocks noGrp="1"/>
          </p:cNvSpPr>
          <p:nvPr>
            <p:ph type="title"/>
          </p:nvPr>
        </p:nvSpPr>
        <p:spPr>
          <a:xfrm>
            <a:off x="621490" y="163391"/>
            <a:ext cx="8004175" cy="708480"/>
          </a:xfrm>
        </p:spPr>
        <p:txBody>
          <a:bodyPr/>
          <a:lstStyle/>
          <a:p>
            <a:r>
              <a:rPr kumimoji="1" lang="en-US" altLang="ja-JP" dirty="0" smtClean="0"/>
              <a:t>HOL </a:t>
            </a:r>
            <a:r>
              <a:rPr kumimoji="1" lang="ja-JP" altLang="en-US" dirty="0" smtClean="0"/>
              <a:t>環境</a:t>
            </a:r>
            <a:endParaRPr kumimoji="1" lang="ja-JP" altLang="en-US" dirty="0"/>
          </a:p>
        </p:txBody>
      </p:sp>
      <p:cxnSp>
        <p:nvCxnSpPr>
          <p:cNvPr id="39" name="直線コネクタ 45"/>
          <p:cNvCxnSpPr>
            <a:cxnSpLocks noChangeShapeType="1"/>
          </p:cNvCxnSpPr>
          <p:nvPr/>
        </p:nvCxnSpPr>
        <p:spPr bwMode="auto">
          <a:xfrm>
            <a:off x="3230535" y="1796089"/>
            <a:ext cx="0" cy="1212775"/>
          </a:xfrm>
          <a:prstGeom prst="line">
            <a:avLst/>
          </a:prstGeom>
          <a:noFill/>
          <a:ln w="6350" algn="ctr">
            <a:solidFill>
              <a:srgbClr val="000000"/>
            </a:solidFill>
            <a:round/>
            <a:headEnd/>
            <a:tailEnd/>
          </a:ln>
          <a:extLst>
            <a:ext uri="{909E8E84-426E-40DD-AFC4-6F175D3DCCD1}">
              <a14:hiddenFill xmlns:a14="http://schemas.microsoft.com/office/drawing/2010/main">
                <a:noFill/>
              </a14:hiddenFill>
            </a:ext>
          </a:extLst>
        </p:spPr>
      </p:cxnSp>
      <p:sp>
        <p:nvSpPr>
          <p:cNvPr id="43" name="Picture 16" descr="VPC-Cloud.png"/>
          <p:cNvSpPr>
            <a:spLocks noChangeAspect="1"/>
          </p:cNvSpPr>
          <p:nvPr/>
        </p:nvSpPr>
        <p:spPr bwMode="auto">
          <a:xfrm>
            <a:off x="1196183" y="2004737"/>
            <a:ext cx="731837" cy="731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z="1000">
              <a:solidFill>
                <a:srgbClr val="636466"/>
              </a:solidFill>
              <a:latin typeface="Interstate-Regular"/>
              <a:ea typeface="ＭＳ ゴシック" pitchFamily="49" charset="-128"/>
            </a:endParaRPr>
          </a:p>
        </p:txBody>
      </p:sp>
      <p:sp>
        <p:nvSpPr>
          <p:cNvPr id="44" name="Picture 9" descr="Internet.png"/>
          <p:cNvSpPr>
            <a:spLocks noChangeAspect="1"/>
          </p:cNvSpPr>
          <p:nvPr/>
        </p:nvSpPr>
        <p:spPr bwMode="auto">
          <a:xfrm>
            <a:off x="2328050" y="944235"/>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z="1000">
              <a:solidFill>
                <a:srgbClr val="636466"/>
              </a:solidFill>
              <a:latin typeface="Interstate-Regular"/>
              <a:ea typeface="ＭＳ ゴシック" pitchFamily="49" charset="-128"/>
            </a:endParaRPr>
          </a:p>
        </p:txBody>
      </p:sp>
      <p:sp>
        <p:nvSpPr>
          <p:cNvPr id="45" name="Picture 21" descr="EC2-Elastic-IP-.png"/>
          <p:cNvSpPr>
            <a:spLocks noChangeAspect="1"/>
          </p:cNvSpPr>
          <p:nvPr/>
        </p:nvSpPr>
        <p:spPr bwMode="auto">
          <a:xfrm>
            <a:off x="2918961" y="3424529"/>
            <a:ext cx="730250" cy="730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z="1000">
              <a:solidFill>
                <a:srgbClr val="636466"/>
              </a:solidFill>
              <a:latin typeface="Interstate-Regular"/>
              <a:ea typeface="ＭＳ ゴシック" pitchFamily="49" charset="-128"/>
            </a:endParaRPr>
          </a:p>
        </p:txBody>
      </p:sp>
      <p:sp>
        <p:nvSpPr>
          <p:cNvPr id="57" name="正方形/長方形 2"/>
          <p:cNvSpPr>
            <a:spLocks noChangeArrowheads="1"/>
          </p:cNvSpPr>
          <p:nvPr/>
        </p:nvSpPr>
        <p:spPr bwMode="auto">
          <a:xfrm>
            <a:off x="4490155" y="297913"/>
            <a:ext cx="17247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b="1" dirty="0" smtClean="0">
                <a:solidFill>
                  <a:schemeClr val="accent4">
                    <a:lumMod val="75000"/>
                  </a:schemeClr>
                </a:solidFill>
                <a:latin typeface="メイリオ" pitchFamily="50" charset="-128"/>
                <a:ea typeface="メイリオ" pitchFamily="50" charset="-128"/>
                <a:cs typeface="メイリオ" pitchFamily="50" charset="-128"/>
              </a:rPr>
              <a:t>Global IP1</a:t>
            </a:r>
          </a:p>
          <a:p>
            <a:r>
              <a:rPr lang="en-US" altLang="ja-JP" b="1" dirty="0">
                <a:solidFill>
                  <a:schemeClr val="accent4">
                    <a:lumMod val="75000"/>
                  </a:schemeClr>
                </a:solidFill>
                <a:latin typeface="メイリオ" pitchFamily="50" charset="-128"/>
                <a:ea typeface="メイリオ" pitchFamily="50" charset="-128"/>
                <a:cs typeface="メイリオ" pitchFamily="50" charset="-128"/>
              </a:rPr>
              <a:t> </a:t>
            </a:r>
            <a:r>
              <a:rPr lang="en-US" altLang="ja-JP" b="1" dirty="0" smtClean="0">
                <a:solidFill>
                  <a:schemeClr val="accent4">
                    <a:lumMod val="75000"/>
                  </a:schemeClr>
                </a:solidFill>
                <a:latin typeface="メイリオ" pitchFamily="50" charset="-128"/>
                <a:ea typeface="メイリオ" pitchFamily="50" charset="-128"/>
                <a:cs typeface="メイリオ" pitchFamily="50" charset="-128"/>
              </a:rPr>
              <a:t>   (RDP)</a:t>
            </a:r>
            <a:endParaRPr lang="ja-JP" altLang="en-US" b="1" dirty="0">
              <a:solidFill>
                <a:schemeClr val="accent4">
                  <a:lumMod val="75000"/>
                </a:schemeClr>
              </a:solidFill>
              <a:latin typeface="メイリオ" pitchFamily="50" charset="-128"/>
              <a:ea typeface="メイリオ" pitchFamily="50" charset="-128"/>
              <a:cs typeface="メイリオ" pitchFamily="50" charset="-128"/>
            </a:endParaRPr>
          </a:p>
        </p:txBody>
      </p:sp>
      <p:pic>
        <p:nvPicPr>
          <p:cNvPr id="78" name="Picture 23" descr="Cloud_SL_Rev"/>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656" y="2197553"/>
            <a:ext cx="1210118" cy="797255"/>
          </a:xfrm>
          <a:prstGeom prst="rect">
            <a:avLst/>
          </a:prstGeom>
          <a:noFill/>
          <a:ln>
            <a:noFill/>
          </a:ln>
          <a:effectLst>
            <a:outerShdw blurRad="127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図 1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5602" y="1267041"/>
            <a:ext cx="895350"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テキスト ボックス 36"/>
          <p:cNvSpPr txBox="1">
            <a:spLocks noChangeArrowheads="1"/>
          </p:cNvSpPr>
          <p:nvPr/>
        </p:nvSpPr>
        <p:spPr bwMode="auto">
          <a:xfrm>
            <a:off x="6543676" y="2138866"/>
            <a:ext cx="16859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1000">
                <a:solidFill>
                  <a:schemeClr val="tx1"/>
                </a:solidFill>
                <a:latin typeface="Interstate-Regular"/>
                <a:ea typeface="ＭＳ ゴシック" pitchFamily="49" charset="-128"/>
              </a:defRPr>
            </a:lvl1pPr>
            <a:lvl2pPr marL="742950" indent="-285750" eaLnBrk="0" hangingPunct="0">
              <a:defRPr kumimoji="1" sz="1000">
                <a:solidFill>
                  <a:schemeClr val="tx1"/>
                </a:solidFill>
                <a:latin typeface="Interstate-Regular"/>
                <a:ea typeface="ＭＳ ゴシック" pitchFamily="49" charset="-128"/>
              </a:defRPr>
            </a:lvl2pPr>
            <a:lvl3pPr marL="1143000" indent="-228600" eaLnBrk="0" hangingPunct="0">
              <a:defRPr kumimoji="1" sz="1000">
                <a:solidFill>
                  <a:schemeClr val="tx1"/>
                </a:solidFill>
                <a:latin typeface="Interstate-Regular"/>
                <a:ea typeface="ＭＳ ゴシック" pitchFamily="49" charset="-128"/>
              </a:defRPr>
            </a:lvl3pPr>
            <a:lvl4pPr marL="1600200" indent="-228600" eaLnBrk="0" hangingPunct="0">
              <a:defRPr kumimoji="1" sz="1000">
                <a:solidFill>
                  <a:schemeClr val="tx1"/>
                </a:solidFill>
                <a:latin typeface="Interstate-Regular"/>
                <a:ea typeface="ＭＳ ゴシック" pitchFamily="49" charset="-128"/>
              </a:defRPr>
            </a:lvl4pPr>
            <a:lvl5pPr marL="2057400" indent="-228600" eaLnBrk="0" hangingPunct="0">
              <a:defRPr kumimoji="1" sz="1000">
                <a:solidFill>
                  <a:schemeClr val="tx1"/>
                </a:solidFill>
                <a:latin typeface="Interstate-Regular"/>
                <a:ea typeface="ＭＳ ゴシック" pitchFamily="49" charset="-128"/>
              </a:defRPr>
            </a:lvl5pPr>
            <a:lvl6pPr marL="2514600" indent="-228600" eaLnBrk="0" fontAlgn="base" hangingPunct="0">
              <a:spcBef>
                <a:spcPct val="0"/>
              </a:spcBef>
              <a:spcAft>
                <a:spcPct val="0"/>
              </a:spcAft>
              <a:defRPr kumimoji="1" sz="1000">
                <a:solidFill>
                  <a:schemeClr val="tx1"/>
                </a:solidFill>
                <a:latin typeface="Interstate-Regular"/>
                <a:ea typeface="ＭＳ ゴシック" pitchFamily="49" charset="-128"/>
              </a:defRPr>
            </a:lvl6pPr>
            <a:lvl7pPr marL="2971800" indent="-228600" eaLnBrk="0" fontAlgn="base" hangingPunct="0">
              <a:spcBef>
                <a:spcPct val="0"/>
              </a:spcBef>
              <a:spcAft>
                <a:spcPct val="0"/>
              </a:spcAft>
              <a:defRPr kumimoji="1" sz="1000">
                <a:solidFill>
                  <a:schemeClr val="tx1"/>
                </a:solidFill>
                <a:latin typeface="Interstate-Regular"/>
                <a:ea typeface="ＭＳ ゴシック" pitchFamily="49" charset="-128"/>
              </a:defRPr>
            </a:lvl7pPr>
            <a:lvl8pPr marL="3429000" indent="-228600" eaLnBrk="0" fontAlgn="base" hangingPunct="0">
              <a:spcBef>
                <a:spcPct val="0"/>
              </a:spcBef>
              <a:spcAft>
                <a:spcPct val="0"/>
              </a:spcAft>
              <a:defRPr kumimoji="1" sz="1000">
                <a:solidFill>
                  <a:schemeClr val="tx1"/>
                </a:solidFill>
                <a:latin typeface="Interstate-Regular"/>
                <a:ea typeface="ＭＳ ゴシック" pitchFamily="49" charset="-128"/>
              </a:defRPr>
            </a:lvl8pPr>
            <a:lvl9pPr marL="3886200" indent="-228600" eaLnBrk="0" fontAlgn="base" hangingPunct="0">
              <a:spcBef>
                <a:spcPct val="0"/>
              </a:spcBef>
              <a:spcAft>
                <a:spcPct val="0"/>
              </a:spcAft>
              <a:defRPr kumimoji="1" sz="1000">
                <a:solidFill>
                  <a:schemeClr val="tx1"/>
                </a:solidFill>
                <a:latin typeface="Interstate-Regular"/>
                <a:ea typeface="ＭＳ ゴシック" pitchFamily="49" charset="-128"/>
              </a:defRPr>
            </a:lvl9pPr>
          </a:lstStyle>
          <a:p>
            <a:pPr eaLnBrk="1" hangingPunct="1"/>
            <a:r>
              <a:rPr lang="en-US" altLang="ja-JP" sz="1600" b="1" dirty="0" err="1" smtClean="0">
                <a:solidFill>
                  <a:srgbClr val="636466"/>
                </a:solidFill>
                <a:latin typeface="メイリオ" panose="020B0604030504040204" pitchFamily="50" charset="-128"/>
                <a:ea typeface="メイリオ" panose="020B0604030504040204" pitchFamily="50" charset="-128"/>
                <a:cs typeface="メイリオ" panose="020B0604030504040204" pitchFamily="50" charset="-128"/>
              </a:rPr>
              <a:t>student</a:t>
            </a:r>
            <a:r>
              <a:rPr lang="en-US" altLang="ja-JP" sz="1600" b="1" dirty="0" err="1" smtClean="0">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XXXX</a:t>
            </a:r>
            <a:endParaRPr lang="ja-JP" altLang="en-US" sz="1600" b="1"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角丸四角形吹き出し 48"/>
          <p:cNvSpPr/>
          <p:nvPr/>
        </p:nvSpPr>
        <p:spPr bwMode="auto">
          <a:xfrm>
            <a:off x="5352524" y="1596965"/>
            <a:ext cx="1358900" cy="374651"/>
          </a:xfrm>
          <a:prstGeom prst="wedgeRoundRectCallout">
            <a:avLst>
              <a:gd name="adj1" fmla="val 63692"/>
              <a:gd name="adj2" fmla="val -14719"/>
              <a:gd name="adj3" fmla="val 16667"/>
            </a:avLst>
          </a:prstGeom>
          <a:ln>
            <a:solidFill>
              <a:srgbClr val="92D05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kumimoji="0" lang="ja-JP" altLang="en-US" sz="1600" b="1" dirty="0">
                <a:solidFill>
                  <a:srgbClr val="00B050"/>
                </a:solidFill>
                <a:latin typeface="メイリオ" pitchFamily="50" charset="-128"/>
                <a:ea typeface="メイリオ" pitchFamily="50" charset="-128"/>
                <a:cs typeface="メイリオ" pitchFamily="50" charset="-128"/>
              </a:rPr>
              <a:t>受講者の</a:t>
            </a:r>
            <a:r>
              <a:rPr kumimoji="0" lang="en-US" altLang="ja-JP" sz="1600" b="1" dirty="0">
                <a:solidFill>
                  <a:srgbClr val="00B050"/>
                </a:solidFill>
                <a:latin typeface="メイリオ" pitchFamily="50" charset="-128"/>
                <a:ea typeface="メイリオ" pitchFamily="50" charset="-128"/>
                <a:cs typeface="メイリオ" pitchFamily="50" charset="-128"/>
              </a:rPr>
              <a:t>PC</a:t>
            </a:r>
            <a:endParaRPr kumimoji="0" lang="ja-JP" altLang="en-US" sz="1600" b="1" dirty="0">
              <a:solidFill>
                <a:srgbClr val="00B050"/>
              </a:solidFill>
              <a:latin typeface="メイリオ" pitchFamily="50" charset="-128"/>
              <a:ea typeface="メイリオ" pitchFamily="50" charset="-128"/>
              <a:cs typeface="メイリオ" pitchFamily="50" charset="-128"/>
            </a:endParaRPr>
          </a:p>
        </p:txBody>
      </p:sp>
      <p:sp>
        <p:nvSpPr>
          <p:cNvPr id="49" name="角丸四角形吹き出し 45"/>
          <p:cNvSpPr/>
          <p:nvPr/>
        </p:nvSpPr>
        <p:spPr bwMode="auto">
          <a:xfrm>
            <a:off x="-4096081" y="871880"/>
            <a:ext cx="597970" cy="286129"/>
          </a:xfrm>
          <a:prstGeom prst="wedgeRoundRectCallout">
            <a:avLst>
              <a:gd name="adj1" fmla="val 32047"/>
              <a:gd name="adj2" fmla="val 17729"/>
              <a:gd name="adj3" fmla="val 16667"/>
            </a:avLst>
          </a:prstGeom>
          <a:solidFill>
            <a:srgbClr val="FFFFFF"/>
          </a:solidFill>
          <a:ln w="25400" cap="flat" cmpd="sng" algn="ctr">
            <a:solidFill>
              <a:srgbClr val="92D050"/>
            </a:solidFill>
            <a:prstDash val="solid"/>
            <a:headEnd type="none" w="med" len="med"/>
            <a:tailEnd type="none"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200" b="1" i="0" u="none" strike="noStrike" kern="0" cap="none" spc="0" normalizeH="0" baseline="0" noProof="0" dirty="0" smtClean="0">
                <a:ln>
                  <a:noFill/>
                </a:ln>
                <a:solidFill>
                  <a:srgbClr val="00B050"/>
                </a:solidFill>
                <a:effectLst/>
                <a:uLnTx/>
                <a:uFillTx/>
                <a:latin typeface="メイリオ" pitchFamily="50" charset="-128"/>
                <a:ea typeface="メイリオ" pitchFamily="50" charset="-128"/>
                <a:cs typeface="メイリオ" pitchFamily="50" charset="-128"/>
              </a:rPr>
              <a:t>win</a:t>
            </a:r>
            <a:endParaRPr kumimoji="0" lang="ja-JP" altLang="en-US" sz="1200" b="1" i="0" u="none" strike="noStrike" kern="0" cap="none" spc="0" normalizeH="0" baseline="0" noProof="0" dirty="0">
              <a:ln>
                <a:noFill/>
              </a:ln>
              <a:solidFill>
                <a:srgbClr val="00B050"/>
              </a:solidFill>
              <a:effectLst/>
              <a:uLnTx/>
              <a:uFillTx/>
              <a:latin typeface="メイリオ" pitchFamily="50" charset="-128"/>
              <a:ea typeface="メイリオ" pitchFamily="50" charset="-128"/>
              <a:cs typeface="メイリオ" pitchFamily="50" charset="-128"/>
            </a:endParaRPr>
          </a:p>
        </p:txBody>
      </p:sp>
      <p:cxnSp>
        <p:nvCxnSpPr>
          <p:cNvPr id="64" name="直線コネクタ 2050"/>
          <p:cNvCxnSpPr/>
          <p:nvPr/>
        </p:nvCxnSpPr>
        <p:spPr>
          <a:xfrm>
            <a:off x="3115442" y="3219965"/>
            <a:ext cx="0" cy="1322853"/>
          </a:xfrm>
          <a:prstGeom prst="line">
            <a:avLst/>
          </a:prstGeom>
          <a:solidFill>
            <a:srgbClr val="961824"/>
          </a:solidFill>
          <a:ln w="38100" cmpd="sng">
            <a:solidFill>
              <a:schemeClr val="bg2"/>
            </a:solidFill>
            <a:miter lim="800000"/>
            <a:headEnd/>
            <a:tailEnd/>
          </a:ln>
          <a:effectLst>
            <a:outerShdw blurRad="40000" dist="23000" dir="5400000" rotWithShape="0">
              <a:srgbClr val="000000">
                <a:alpha val="34998"/>
              </a:srgbClr>
            </a:outerShdw>
          </a:effectLst>
        </p:spPr>
      </p:cxnSp>
      <p:cxnSp>
        <p:nvCxnSpPr>
          <p:cNvPr id="67" name="直線コネクタ 2050"/>
          <p:cNvCxnSpPr/>
          <p:nvPr/>
        </p:nvCxnSpPr>
        <p:spPr>
          <a:xfrm>
            <a:off x="3115442" y="4471294"/>
            <a:ext cx="0" cy="1502881"/>
          </a:xfrm>
          <a:prstGeom prst="line">
            <a:avLst/>
          </a:prstGeom>
          <a:solidFill>
            <a:srgbClr val="000090"/>
          </a:solidFill>
          <a:ln w="38100">
            <a:solidFill>
              <a:schemeClr val="tx1"/>
            </a:solidFill>
          </a:ln>
          <a:effectLst>
            <a:outerShdw blurRad="40000" dist="23000" dir="5400000" rotWithShape="0">
              <a:srgbClr val="000000">
                <a:alpha val="34998"/>
              </a:srgbClr>
            </a:outerShdw>
          </a:effectLst>
        </p:spPr>
      </p:cxnSp>
      <p:cxnSp>
        <p:nvCxnSpPr>
          <p:cNvPr id="69" name="直線コネクタ 2050"/>
          <p:cNvCxnSpPr/>
          <p:nvPr/>
        </p:nvCxnSpPr>
        <p:spPr>
          <a:xfrm>
            <a:off x="4920825" y="4518793"/>
            <a:ext cx="0" cy="1455383"/>
          </a:xfrm>
          <a:prstGeom prst="line">
            <a:avLst/>
          </a:prstGeom>
          <a:solidFill>
            <a:srgbClr val="000090"/>
          </a:solidFill>
          <a:ln w="38100">
            <a:solidFill>
              <a:schemeClr val="tx1"/>
            </a:solidFill>
          </a:ln>
          <a:effectLst>
            <a:outerShdw blurRad="40000" dist="23000" dir="5400000" rotWithShape="0">
              <a:srgbClr val="000000">
                <a:alpha val="34998"/>
              </a:srgbClr>
            </a:outerShdw>
          </a:effectLst>
        </p:spPr>
      </p:cxnSp>
      <p:cxnSp>
        <p:nvCxnSpPr>
          <p:cNvPr id="70" name="直線コネクタ 2050"/>
          <p:cNvCxnSpPr/>
          <p:nvPr/>
        </p:nvCxnSpPr>
        <p:spPr>
          <a:xfrm>
            <a:off x="4920825" y="3254479"/>
            <a:ext cx="0" cy="1309201"/>
          </a:xfrm>
          <a:prstGeom prst="line">
            <a:avLst/>
          </a:prstGeom>
          <a:solidFill>
            <a:srgbClr val="961824"/>
          </a:solidFill>
          <a:ln w="38100" cmpd="sng">
            <a:solidFill>
              <a:schemeClr val="bg2"/>
            </a:solidFill>
            <a:miter lim="800000"/>
            <a:headEnd/>
            <a:tailEnd/>
          </a:ln>
          <a:effectLst>
            <a:outerShdw blurRad="40000" dist="23000" dir="5400000" rotWithShape="0">
              <a:srgbClr val="000000">
                <a:alpha val="34998"/>
              </a:srgbClr>
            </a:outerShdw>
          </a:effectLst>
        </p:spPr>
      </p:cxnSp>
      <p:cxnSp>
        <p:nvCxnSpPr>
          <p:cNvPr id="71" name="直線コネクタ 2050"/>
          <p:cNvCxnSpPr/>
          <p:nvPr/>
        </p:nvCxnSpPr>
        <p:spPr>
          <a:xfrm>
            <a:off x="6838294" y="3254479"/>
            <a:ext cx="0" cy="1309201"/>
          </a:xfrm>
          <a:prstGeom prst="line">
            <a:avLst/>
          </a:prstGeom>
          <a:solidFill>
            <a:srgbClr val="961824"/>
          </a:solidFill>
          <a:ln w="38100" cmpd="sng">
            <a:solidFill>
              <a:schemeClr val="bg2"/>
            </a:solidFill>
            <a:miter lim="800000"/>
            <a:headEnd/>
            <a:tailEnd/>
          </a:ln>
          <a:effectLst>
            <a:outerShdw blurRad="40000" dist="23000" dir="5400000" rotWithShape="0">
              <a:srgbClr val="000000">
                <a:alpha val="34998"/>
              </a:srgbClr>
            </a:outerShdw>
          </a:effectLst>
        </p:spPr>
      </p:cxnSp>
      <p:cxnSp>
        <p:nvCxnSpPr>
          <p:cNvPr id="73" name="直線コネクタ 2050"/>
          <p:cNvCxnSpPr/>
          <p:nvPr/>
        </p:nvCxnSpPr>
        <p:spPr>
          <a:xfrm>
            <a:off x="6838306" y="4515277"/>
            <a:ext cx="17296" cy="1458891"/>
          </a:xfrm>
          <a:prstGeom prst="line">
            <a:avLst/>
          </a:prstGeom>
          <a:solidFill>
            <a:srgbClr val="000090"/>
          </a:solidFill>
          <a:ln w="38100">
            <a:solidFill>
              <a:schemeClr val="tx1"/>
            </a:solidFill>
          </a:ln>
          <a:effectLst>
            <a:outerShdw blurRad="40000" dist="23000" dir="5400000" rotWithShape="0">
              <a:srgbClr val="000000">
                <a:alpha val="34998"/>
              </a:srgbClr>
            </a:outerShdw>
          </a:effectLst>
        </p:spPr>
      </p:cxnSp>
      <p:sp>
        <p:nvSpPr>
          <p:cNvPr id="66" name="Rectangle 25"/>
          <p:cNvSpPr>
            <a:spLocks noChangeArrowheads="1"/>
          </p:cNvSpPr>
          <p:nvPr/>
        </p:nvSpPr>
        <p:spPr bwMode="auto">
          <a:xfrm>
            <a:off x="1759905" y="5974167"/>
            <a:ext cx="6469696" cy="370556"/>
          </a:xfrm>
          <a:prstGeom prst="rect">
            <a:avLst/>
          </a:prstGeom>
          <a:solidFill>
            <a:schemeClr val="tx1"/>
          </a:solidFill>
          <a:ln>
            <a:noFill/>
          </a:ln>
          <a:effectLst>
            <a:outerShdw blurRad="40000" dist="23000" dir="5400000" rotWithShape="0">
              <a:srgbClr val="000000">
                <a:alpha val="34998"/>
              </a:srgbClr>
            </a:outerShdw>
          </a:effectLst>
        </p:spPr>
        <p:txBody>
          <a:bodyPr anchor="ctr"/>
          <a:lstStyle/>
          <a:p>
            <a:pPr algn="ctr">
              <a:defRPr/>
            </a:pPr>
            <a:r>
              <a:rPr lang="en-US" sz="1400" b="1" dirty="0">
                <a:solidFill>
                  <a:schemeClr val="lt1"/>
                </a:solidFill>
                <a:latin typeface="Meiryo UI"/>
                <a:ea typeface="Meiryo UI"/>
                <a:cs typeface="Meiryo UI"/>
              </a:rPr>
              <a:t>Private Subnet</a:t>
            </a:r>
          </a:p>
        </p:txBody>
      </p:sp>
      <p:sp>
        <p:nvSpPr>
          <p:cNvPr id="59" name="Rectangle 25"/>
          <p:cNvSpPr>
            <a:spLocks noChangeArrowheads="1"/>
          </p:cNvSpPr>
          <p:nvPr/>
        </p:nvSpPr>
        <p:spPr bwMode="auto">
          <a:xfrm>
            <a:off x="1759904" y="3008829"/>
            <a:ext cx="6469696" cy="343971"/>
          </a:xfrm>
          <a:prstGeom prst="rect">
            <a:avLst/>
          </a:prstGeom>
          <a:solidFill>
            <a:srgbClr val="961824"/>
          </a:solidFill>
          <a:ln w="9525">
            <a:noFill/>
            <a:miter lim="800000"/>
            <a:headEnd/>
            <a:tailEnd/>
          </a:ln>
          <a:effectLst>
            <a:outerShdw blurRad="40000" dist="23000" dir="5400000" rotWithShape="0">
              <a:srgbClr val="000000">
                <a:alpha val="34998"/>
              </a:srgbClr>
            </a:outerShdw>
          </a:effectLst>
          <a:extLst/>
        </p:spPr>
        <p:txBody>
          <a:bodyPr anchor="ctr"/>
          <a:lstStyle/>
          <a:p>
            <a:pPr algn="ctr">
              <a:defRPr/>
            </a:pPr>
            <a:r>
              <a:rPr lang="en-US" sz="1400" b="1" dirty="0">
                <a:solidFill>
                  <a:schemeClr val="lt1"/>
                </a:solidFill>
                <a:latin typeface="Meiryo UI"/>
                <a:ea typeface="Meiryo UI"/>
                <a:cs typeface="Meiryo UI"/>
              </a:rPr>
              <a:t>Public Subnet</a:t>
            </a:r>
          </a:p>
        </p:txBody>
      </p:sp>
      <p:sp>
        <p:nvSpPr>
          <p:cNvPr id="46" name="テキスト ボックス 41"/>
          <p:cNvSpPr txBox="1">
            <a:spLocks noChangeArrowheads="1"/>
          </p:cNvSpPr>
          <p:nvPr/>
        </p:nvSpPr>
        <p:spPr bwMode="auto">
          <a:xfrm>
            <a:off x="2426476" y="5249003"/>
            <a:ext cx="1608118" cy="407804"/>
          </a:xfrm>
          <a:prstGeom prst="rect">
            <a:avLst/>
          </a:prstGeom>
          <a:solidFill>
            <a:schemeClr val="bg1"/>
          </a:solidFill>
          <a:ln>
            <a:noFill/>
          </a:ln>
          <a:extLst/>
        </p:spPr>
        <p:txBody>
          <a:bodyPr wrap="square">
            <a:spAutoFit/>
          </a:bodyPr>
          <a:lstStyle>
            <a:lvl1pPr eaLnBrk="0" hangingPunct="0">
              <a:defRPr kumimoji="1" sz="1000">
                <a:solidFill>
                  <a:schemeClr val="tx1"/>
                </a:solidFill>
                <a:latin typeface="Interstate-Regular"/>
                <a:ea typeface="ＭＳ ゴシック" pitchFamily="49" charset="-128"/>
              </a:defRPr>
            </a:lvl1pPr>
            <a:lvl2pPr marL="742950" indent="-285750" eaLnBrk="0" hangingPunct="0">
              <a:defRPr kumimoji="1" sz="1000">
                <a:solidFill>
                  <a:schemeClr val="tx1"/>
                </a:solidFill>
                <a:latin typeface="Interstate-Regular"/>
                <a:ea typeface="ＭＳ ゴシック" pitchFamily="49" charset="-128"/>
              </a:defRPr>
            </a:lvl2pPr>
            <a:lvl3pPr marL="1143000" indent="-228600" eaLnBrk="0" hangingPunct="0">
              <a:defRPr kumimoji="1" sz="1000">
                <a:solidFill>
                  <a:schemeClr val="tx1"/>
                </a:solidFill>
                <a:latin typeface="Interstate-Regular"/>
                <a:ea typeface="ＭＳ ゴシック" pitchFamily="49" charset="-128"/>
              </a:defRPr>
            </a:lvl3pPr>
            <a:lvl4pPr marL="1600200" indent="-228600" eaLnBrk="0" hangingPunct="0">
              <a:defRPr kumimoji="1" sz="1000">
                <a:solidFill>
                  <a:schemeClr val="tx1"/>
                </a:solidFill>
                <a:latin typeface="Interstate-Regular"/>
                <a:ea typeface="ＭＳ ゴシック" pitchFamily="49" charset="-128"/>
              </a:defRPr>
            </a:lvl4pPr>
            <a:lvl5pPr marL="2057400" indent="-228600" eaLnBrk="0" hangingPunct="0">
              <a:defRPr kumimoji="1" sz="1000">
                <a:solidFill>
                  <a:schemeClr val="tx1"/>
                </a:solidFill>
                <a:latin typeface="Interstate-Regular"/>
                <a:ea typeface="ＭＳ ゴシック" pitchFamily="49" charset="-128"/>
              </a:defRPr>
            </a:lvl5pPr>
            <a:lvl6pPr marL="2514600" indent="-228600" eaLnBrk="0" fontAlgn="base" hangingPunct="0">
              <a:spcBef>
                <a:spcPct val="0"/>
              </a:spcBef>
              <a:spcAft>
                <a:spcPct val="0"/>
              </a:spcAft>
              <a:defRPr kumimoji="1" sz="1000">
                <a:solidFill>
                  <a:schemeClr val="tx1"/>
                </a:solidFill>
                <a:latin typeface="Interstate-Regular"/>
                <a:ea typeface="ＭＳ ゴシック" pitchFamily="49" charset="-128"/>
              </a:defRPr>
            </a:lvl6pPr>
            <a:lvl7pPr marL="2971800" indent="-228600" eaLnBrk="0" fontAlgn="base" hangingPunct="0">
              <a:spcBef>
                <a:spcPct val="0"/>
              </a:spcBef>
              <a:spcAft>
                <a:spcPct val="0"/>
              </a:spcAft>
              <a:defRPr kumimoji="1" sz="1000">
                <a:solidFill>
                  <a:schemeClr val="tx1"/>
                </a:solidFill>
                <a:latin typeface="Interstate-Regular"/>
                <a:ea typeface="ＭＳ ゴシック" pitchFamily="49" charset="-128"/>
              </a:defRPr>
            </a:lvl7pPr>
            <a:lvl8pPr marL="3429000" indent="-228600" eaLnBrk="0" fontAlgn="base" hangingPunct="0">
              <a:spcBef>
                <a:spcPct val="0"/>
              </a:spcBef>
              <a:spcAft>
                <a:spcPct val="0"/>
              </a:spcAft>
              <a:defRPr kumimoji="1" sz="1000">
                <a:solidFill>
                  <a:schemeClr val="tx1"/>
                </a:solidFill>
                <a:latin typeface="Interstate-Regular"/>
                <a:ea typeface="ＭＳ ゴシック" pitchFamily="49" charset="-128"/>
              </a:defRPr>
            </a:lvl8pPr>
            <a:lvl9pPr marL="3886200" indent="-228600" eaLnBrk="0" fontAlgn="base" hangingPunct="0">
              <a:spcBef>
                <a:spcPct val="0"/>
              </a:spcBef>
              <a:spcAft>
                <a:spcPct val="0"/>
              </a:spcAft>
              <a:defRPr kumimoji="1" sz="1000">
                <a:solidFill>
                  <a:schemeClr val="tx1"/>
                </a:solidFill>
                <a:latin typeface="Interstate-Regular"/>
                <a:ea typeface="ＭＳ ゴシック" pitchFamily="49" charset="-128"/>
              </a:defRPr>
            </a:lvl9pPr>
          </a:lstStyle>
          <a:p>
            <a:pPr eaLnBrk="1" hangingPunct="1"/>
            <a:r>
              <a:rPr lang="en-US" altLang="ja-JP" sz="1050" b="1" dirty="0" smtClean="0">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XXXX</a:t>
            </a:r>
            <a:r>
              <a:rPr lang="en-US" altLang="ja-JP" sz="1050" b="1" dirty="0" smtClean="0">
                <a:solidFill>
                  <a:srgbClr val="636466"/>
                </a:solidFill>
                <a:latin typeface="メイリオ" panose="020B0604030504040204" pitchFamily="50" charset="-128"/>
                <a:ea typeface="メイリオ" panose="020B0604030504040204" pitchFamily="50" charset="-128"/>
                <a:cs typeface="メイリオ" panose="020B0604030504040204" pitchFamily="50" charset="-128"/>
              </a:rPr>
              <a:t>-dsa1.hol.com</a:t>
            </a:r>
          </a:p>
          <a:p>
            <a:pPr eaLnBrk="1" hangingPunct="1"/>
            <a:r>
              <a:rPr lang="en-US" altLang="ja-JP" b="1" dirty="0" smtClean="0">
                <a:solidFill>
                  <a:srgbClr val="636466"/>
                </a:solidFill>
                <a:latin typeface="メイリオ" panose="020B0604030504040204" pitchFamily="50" charset="-128"/>
                <a:ea typeface="メイリオ" panose="020B0604030504040204" pitchFamily="50" charset="-128"/>
                <a:cs typeface="メイリオ" panose="020B0604030504040204" pitchFamily="50" charset="-128"/>
              </a:rPr>
              <a:t>10.XX.XX.XX</a:t>
            </a:r>
          </a:p>
        </p:txBody>
      </p:sp>
      <p:sp>
        <p:nvSpPr>
          <p:cNvPr id="48" name="テキスト ボックス 43"/>
          <p:cNvSpPr txBox="1">
            <a:spLocks noChangeArrowheads="1"/>
          </p:cNvSpPr>
          <p:nvPr/>
        </p:nvSpPr>
        <p:spPr bwMode="auto">
          <a:xfrm>
            <a:off x="4373590" y="5249003"/>
            <a:ext cx="1615346" cy="407804"/>
          </a:xfrm>
          <a:prstGeom prst="rect">
            <a:avLst/>
          </a:prstGeom>
          <a:solidFill>
            <a:schemeClr val="bg1"/>
          </a:solidFill>
          <a:ln>
            <a:noFill/>
          </a:ln>
          <a:extLst/>
        </p:spPr>
        <p:txBody>
          <a:bodyPr wrap="square">
            <a:spAutoFit/>
          </a:bodyPr>
          <a:lstStyle>
            <a:defPPr>
              <a:defRPr lang="en-US"/>
            </a:defPPr>
            <a:lvl1pPr eaLnBrk="1" hangingPunct="1">
              <a:defRPr kumimoji="1" sz="1000" b="1">
                <a:solidFill>
                  <a:srgbClr val="636466"/>
                </a:solidFill>
                <a:latin typeface="メイリオ" panose="020B0604030504040204" pitchFamily="50" charset="-128"/>
                <a:ea typeface="メイリオ" panose="020B0604030504040204" pitchFamily="50" charset="-128"/>
                <a:cs typeface="メイリオ" panose="020B0604030504040204" pitchFamily="50" charset="-128"/>
              </a:defRPr>
            </a:lvl1pPr>
            <a:lvl2pPr marL="742950" indent="-285750">
              <a:defRPr kumimoji="1" sz="1000">
                <a:latin typeface="Interstate-Regular"/>
                <a:ea typeface="ＭＳ ゴシック" pitchFamily="49" charset="-128"/>
              </a:defRPr>
            </a:lvl2pPr>
            <a:lvl3pPr marL="1143000" indent="-228600">
              <a:defRPr kumimoji="1" sz="1000">
                <a:latin typeface="Interstate-Regular"/>
                <a:ea typeface="ＭＳ ゴシック" pitchFamily="49" charset="-128"/>
              </a:defRPr>
            </a:lvl3pPr>
            <a:lvl4pPr marL="1600200" indent="-228600">
              <a:defRPr kumimoji="1" sz="1000">
                <a:latin typeface="Interstate-Regular"/>
                <a:ea typeface="ＭＳ ゴシック" pitchFamily="49" charset="-128"/>
              </a:defRPr>
            </a:lvl4pPr>
            <a:lvl5pPr marL="2057400" indent="-228600">
              <a:defRPr kumimoji="1" sz="1000">
                <a:latin typeface="Interstate-Regular"/>
                <a:ea typeface="ＭＳ ゴシック" pitchFamily="49" charset="-128"/>
              </a:defRPr>
            </a:lvl5pPr>
            <a:lvl6pPr marL="2514600" indent="-228600" eaLnBrk="0" fontAlgn="base" hangingPunct="0">
              <a:spcBef>
                <a:spcPct val="0"/>
              </a:spcBef>
              <a:spcAft>
                <a:spcPct val="0"/>
              </a:spcAft>
              <a:defRPr kumimoji="1" sz="1000">
                <a:latin typeface="Interstate-Regular"/>
                <a:ea typeface="ＭＳ ゴシック" pitchFamily="49" charset="-128"/>
              </a:defRPr>
            </a:lvl6pPr>
            <a:lvl7pPr marL="2971800" indent="-228600" eaLnBrk="0" fontAlgn="base" hangingPunct="0">
              <a:spcBef>
                <a:spcPct val="0"/>
              </a:spcBef>
              <a:spcAft>
                <a:spcPct val="0"/>
              </a:spcAft>
              <a:defRPr kumimoji="1" sz="1000">
                <a:latin typeface="Interstate-Regular"/>
                <a:ea typeface="ＭＳ ゴシック" pitchFamily="49" charset="-128"/>
              </a:defRPr>
            </a:lvl7pPr>
            <a:lvl8pPr marL="3429000" indent="-228600" eaLnBrk="0" fontAlgn="base" hangingPunct="0">
              <a:spcBef>
                <a:spcPct val="0"/>
              </a:spcBef>
              <a:spcAft>
                <a:spcPct val="0"/>
              </a:spcAft>
              <a:defRPr kumimoji="1" sz="1000">
                <a:latin typeface="Interstate-Regular"/>
                <a:ea typeface="ＭＳ ゴシック" pitchFamily="49" charset="-128"/>
              </a:defRPr>
            </a:lvl8pPr>
            <a:lvl9pPr marL="3886200" indent="-228600" eaLnBrk="0" fontAlgn="base" hangingPunct="0">
              <a:spcBef>
                <a:spcPct val="0"/>
              </a:spcBef>
              <a:spcAft>
                <a:spcPct val="0"/>
              </a:spcAft>
              <a:defRPr kumimoji="1" sz="1000">
                <a:latin typeface="Interstate-Regular"/>
                <a:ea typeface="ＭＳ ゴシック" pitchFamily="49" charset="-128"/>
              </a:defRPr>
            </a:lvl9pPr>
          </a:lstStyle>
          <a:p>
            <a:r>
              <a:rPr lang="en-US" altLang="ja-JP" sz="1050" dirty="0" smtClean="0">
                <a:solidFill>
                  <a:srgbClr val="FFC000"/>
                </a:solidFill>
              </a:rPr>
              <a:t>XXXX</a:t>
            </a:r>
            <a:r>
              <a:rPr lang="en-US" altLang="ja-JP" sz="1050" dirty="0" smtClean="0"/>
              <a:t>-dsa2.hol.com</a:t>
            </a:r>
            <a:endParaRPr lang="en-US" altLang="ja-JP" sz="1050" dirty="0"/>
          </a:p>
          <a:p>
            <a:r>
              <a:rPr lang="en-US" altLang="ja-JP" dirty="0" smtClean="0"/>
              <a:t>10.XX.XX.XX</a:t>
            </a:r>
            <a:endParaRPr lang="ja-JP" altLang="en-US" dirty="0"/>
          </a:p>
        </p:txBody>
      </p:sp>
      <p:sp>
        <p:nvSpPr>
          <p:cNvPr id="47" name="テキスト ボックス 42"/>
          <p:cNvSpPr txBox="1">
            <a:spLocks noChangeArrowheads="1"/>
          </p:cNvSpPr>
          <p:nvPr/>
        </p:nvSpPr>
        <p:spPr bwMode="auto">
          <a:xfrm>
            <a:off x="6313338" y="5249003"/>
            <a:ext cx="1593910" cy="407804"/>
          </a:xfrm>
          <a:prstGeom prst="rect">
            <a:avLst/>
          </a:prstGeom>
          <a:solidFill>
            <a:schemeClr val="bg1"/>
          </a:solidFill>
          <a:ln>
            <a:noFill/>
          </a:ln>
          <a:extLst/>
        </p:spPr>
        <p:txBody>
          <a:bodyPr wrap="square">
            <a:spAutoFit/>
          </a:bodyPr>
          <a:lstStyle>
            <a:defPPr>
              <a:defRPr lang="en-US"/>
            </a:defPPr>
            <a:lvl1pPr eaLnBrk="1" hangingPunct="1">
              <a:defRPr kumimoji="1" sz="1000" b="1">
                <a:solidFill>
                  <a:srgbClr val="636466"/>
                </a:solidFill>
                <a:latin typeface="メイリオ" panose="020B0604030504040204" pitchFamily="50" charset="-128"/>
                <a:ea typeface="メイリオ" panose="020B0604030504040204" pitchFamily="50" charset="-128"/>
                <a:cs typeface="メイリオ" panose="020B0604030504040204" pitchFamily="50" charset="-128"/>
              </a:defRPr>
            </a:lvl1pPr>
            <a:lvl2pPr marL="742950" indent="-285750">
              <a:defRPr kumimoji="1" sz="1000">
                <a:latin typeface="Interstate-Regular"/>
                <a:ea typeface="ＭＳ ゴシック" pitchFamily="49" charset="-128"/>
              </a:defRPr>
            </a:lvl2pPr>
            <a:lvl3pPr marL="1143000" indent="-228600">
              <a:defRPr kumimoji="1" sz="1000">
                <a:latin typeface="Interstate-Regular"/>
                <a:ea typeface="ＭＳ ゴシック" pitchFamily="49" charset="-128"/>
              </a:defRPr>
            </a:lvl3pPr>
            <a:lvl4pPr marL="1600200" indent="-228600">
              <a:defRPr kumimoji="1" sz="1000">
                <a:latin typeface="Interstate-Regular"/>
                <a:ea typeface="ＭＳ ゴシック" pitchFamily="49" charset="-128"/>
              </a:defRPr>
            </a:lvl4pPr>
            <a:lvl5pPr marL="2057400" indent="-228600">
              <a:defRPr kumimoji="1" sz="1000">
                <a:latin typeface="Interstate-Regular"/>
                <a:ea typeface="ＭＳ ゴシック" pitchFamily="49" charset="-128"/>
              </a:defRPr>
            </a:lvl5pPr>
            <a:lvl6pPr marL="2514600" indent="-228600" eaLnBrk="0" fontAlgn="base" hangingPunct="0">
              <a:spcBef>
                <a:spcPct val="0"/>
              </a:spcBef>
              <a:spcAft>
                <a:spcPct val="0"/>
              </a:spcAft>
              <a:defRPr kumimoji="1" sz="1000">
                <a:latin typeface="Interstate-Regular"/>
                <a:ea typeface="ＭＳ ゴシック" pitchFamily="49" charset="-128"/>
              </a:defRPr>
            </a:lvl6pPr>
            <a:lvl7pPr marL="2971800" indent="-228600" eaLnBrk="0" fontAlgn="base" hangingPunct="0">
              <a:spcBef>
                <a:spcPct val="0"/>
              </a:spcBef>
              <a:spcAft>
                <a:spcPct val="0"/>
              </a:spcAft>
              <a:defRPr kumimoji="1" sz="1000">
                <a:latin typeface="Interstate-Regular"/>
                <a:ea typeface="ＭＳ ゴシック" pitchFamily="49" charset="-128"/>
              </a:defRPr>
            </a:lvl7pPr>
            <a:lvl8pPr marL="3429000" indent="-228600" eaLnBrk="0" fontAlgn="base" hangingPunct="0">
              <a:spcBef>
                <a:spcPct val="0"/>
              </a:spcBef>
              <a:spcAft>
                <a:spcPct val="0"/>
              </a:spcAft>
              <a:defRPr kumimoji="1" sz="1000">
                <a:latin typeface="Interstate-Regular"/>
                <a:ea typeface="ＭＳ ゴシック" pitchFamily="49" charset="-128"/>
              </a:defRPr>
            </a:lvl8pPr>
            <a:lvl9pPr marL="3886200" indent="-228600" eaLnBrk="0" fontAlgn="base" hangingPunct="0">
              <a:spcBef>
                <a:spcPct val="0"/>
              </a:spcBef>
              <a:spcAft>
                <a:spcPct val="0"/>
              </a:spcAft>
              <a:defRPr kumimoji="1" sz="1000">
                <a:latin typeface="Interstate-Regular"/>
                <a:ea typeface="ＭＳ ゴシック" pitchFamily="49" charset="-128"/>
              </a:defRPr>
            </a:lvl9pPr>
          </a:lstStyle>
          <a:p>
            <a:r>
              <a:rPr lang="en-US" altLang="ja-JP" sz="1050" dirty="0" smtClean="0">
                <a:solidFill>
                  <a:srgbClr val="FFC000"/>
                </a:solidFill>
              </a:rPr>
              <a:t>XXXX</a:t>
            </a:r>
            <a:r>
              <a:rPr lang="en-US" altLang="ja-JP" sz="1050" dirty="0" smtClean="0"/>
              <a:t>-dsm.hol.com</a:t>
            </a:r>
            <a:endParaRPr lang="en-US" altLang="ja-JP" sz="1050" dirty="0"/>
          </a:p>
          <a:p>
            <a:r>
              <a:rPr lang="en-US" altLang="ja-JP" dirty="0" smtClean="0"/>
              <a:t>10.XX.XX.XX</a:t>
            </a:r>
            <a:endParaRPr lang="en-US" altLang="ja-JP" dirty="0"/>
          </a:p>
        </p:txBody>
      </p:sp>
      <p:pic>
        <p:nvPicPr>
          <p:cNvPr id="55" name="図 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588998" y="4471861"/>
            <a:ext cx="13525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図 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13338" y="4513174"/>
            <a:ext cx="13525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30" descr="agent_high.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214246" y="4378472"/>
            <a:ext cx="400506" cy="400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図 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52106" y="4511857"/>
            <a:ext cx="13525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0" descr="agent_high.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373590" y="4363425"/>
            <a:ext cx="400506" cy="400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テキスト ボックス 41"/>
          <p:cNvSpPr txBox="1">
            <a:spLocks noChangeArrowheads="1"/>
          </p:cNvSpPr>
          <p:nvPr/>
        </p:nvSpPr>
        <p:spPr bwMode="auto">
          <a:xfrm>
            <a:off x="2651688" y="4087779"/>
            <a:ext cx="949898" cy="253916"/>
          </a:xfrm>
          <a:prstGeom prst="rect">
            <a:avLst/>
          </a:prstGeom>
          <a:solidFill>
            <a:schemeClr val="bg1"/>
          </a:solidFill>
          <a:ln>
            <a:noFill/>
          </a:ln>
          <a:extLst/>
        </p:spPr>
        <p:txBody>
          <a:bodyPr wrap="square">
            <a:spAutoFit/>
          </a:bodyPr>
          <a:lstStyle>
            <a:lvl1pPr eaLnBrk="0" hangingPunct="0">
              <a:defRPr kumimoji="1" sz="1000">
                <a:solidFill>
                  <a:schemeClr val="tx1"/>
                </a:solidFill>
                <a:latin typeface="Interstate-Regular"/>
                <a:ea typeface="ＭＳ ゴシック" pitchFamily="49" charset="-128"/>
              </a:defRPr>
            </a:lvl1pPr>
            <a:lvl2pPr marL="742950" indent="-285750" eaLnBrk="0" hangingPunct="0">
              <a:defRPr kumimoji="1" sz="1000">
                <a:solidFill>
                  <a:schemeClr val="tx1"/>
                </a:solidFill>
                <a:latin typeface="Interstate-Regular"/>
                <a:ea typeface="ＭＳ ゴシック" pitchFamily="49" charset="-128"/>
              </a:defRPr>
            </a:lvl2pPr>
            <a:lvl3pPr marL="1143000" indent="-228600" eaLnBrk="0" hangingPunct="0">
              <a:defRPr kumimoji="1" sz="1000">
                <a:solidFill>
                  <a:schemeClr val="tx1"/>
                </a:solidFill>
                <a:latin typeface="Interstate-Regular"/>
                <a:ea typeface="ＭＳ ゴシック" pitchFamily="49" charset="-128"/>
              </a:defRPr>
            </a:lvl3pPr>
            <a:lvl4pPr marL="1600200" indent="-228600" eaLnBrk="0" hangingPunct="0">
              <a:defRPr kumimoji="1" sz="1000">
                <a:solidFill>
                  <a:schemeClr val="tx1"/>
                </a:solidFill>
                <a:latin typeface="Interstate-Regular"/>
                <a:ea typeface="ＭＳ ゴシック" pitchFamily="49" charset="-128"/>
              </a:defRPr>
            </a:lvl4pPr>
            <a:lvl5pPr marL="2057400" indent="-228600" eaLnBrk="0" hangingPunct="0">
              <a:defRPr kumimoji="1" sz="1000">
                <a:solidFill>
                  <a:schemeClr val="tx1"/>
                </a:solidFill>
                <a:latin typeface="Interstate-Regular"/>
                <a:ea typeface="ＭＳ ゴシック" pitchFamily="49" charset="-128"/>
              </a:defRPr>
            </a:lvl5pPr>
            <a:lvl6pPr marL="2514600" indent="-228600" eaLnBrk="0" fontAlgn="base" hangingPunct="0">
              <a:spcBef>
                <a:spcPct val="0"/>
              </a:spcBef>
              <a:spcAft>
                <a:spcPct val="0"/>
              </a:spcAft>
              <a:defRPr kumimoji="1" sz="1000">
                <a:solidFill>
                  <a:schemeClr val="tx1"/>
                </a:solidFill>
                <a:latin typeface="Interstate-Regular"/>
                <a:ea typeface="ＭＳ ゴシック" pitchFamily="49" charset="-128"/>
              </a:defRPr>
            </a:lvl6pPr>
            <a:lvl7pPr marL="2971800" indent="-228600" eaLnBrk="0" fontAlgn="base" hangingPunct="0">
              <a:spcBef>
                <a:spcPct val="0"/>
              </a:spcBef>
              <a:spcAft>
                <a:spcPct val="0"/>
              </a:spcAft>
              <a:defRPr kumimoji="1" sz="1000">
                <a:solidFill>
                  <a:schemeClr val="tx1"/>
                </a:solidFill>
                <a:latin typeface="Interstate-Regular"/>
                <a:ea typeface="ＭＳ ゴシック" pitchFamily="49" charset="-128"/>
              </a:defRPr>
            </a:lvl7pPr>
            <a:lvl8pPr marL="3429000" indent="-228600" eaLnBrk="0" fontAlgn="base" hangingPunct="0">
              <a:spcBef>
                <a:spcPct val="0"/>
              </a:spcBef>
              <a:spcAft>
                <a:spcPct val="0"/>
              </a:spcAft>
              <a:defRPr kumimoji="1" sz="1000">
                <a:solidFill>
                  <a:schemeClr val="tx1"/>
                </a:solidFill>
                <a:latin typeface="Interstate-Regular"/>
                <a:ea typeface="ＭＳ ゴシック" pitchFamily="49" charset="-128"/>
              </a:defRPr>
            </a:lvl8pPr>
            <a:lvl9pPr marL="3886200" indent="-228600" eaLnBrk="0" fontAlgn="base" hangingPunct="0">
              <a:spcBef>
                <a:spcPct val="0"/>
              </a:spcBef>
              <a:spcAft>
                <a:spcPct val="0"/>
              </a:spcAft>
              <a:defRPr kumimoji="1" sz="1000">
                <a:solidFill>
                  <a:schemeClr val="tx1"/>
                </a:solidFill>
                <a:latin typeface="Interstate-Regular"/>
                <a:ea typeface="ＭＳ ゴシック" pitchFamily="49" charset="-128"/>
              </a:defRPr>
            </a:lvl9pPr>
          </a:lstStyle>
          <a:p>
            <a:pPr eaLnBrk="1" hangingPunct="1"/>
            <a:r>
              <a:rPr lang="en-US" altLang="ja-JP" sz="1050" b="1" dirty="0" smtClean="0">
                <a:solidFill>
                  <a:srgbClr val="636466"/>
                </a:solidFill>
                <a:latin typeface="メイリオ" panose="020B0604030504040204" pitchFamily="50" charset="-128"/>
                <a:ea typeface="メイリオ" panose="020B0604030504040204" pitchFamily="50" charset="-128"/>
                <a:cs typeface="メイリオ" panose="020B0604030504040204" pitchFamily="50" charset="-128"/>
              </a:rPr>
              <a:t>Global IP1</a:t>
            </a:r>
          </a:p>
        </p:txBody>
      </p:sp>
      <p:sp>
        <p:nvSpPr>
          <p:cNvPr id="52" name="テキスト ボックス 41"/>
          <p:cNvSpPr txBox="1">
            <a:spLocks noChangeArrowheads="1"/>
          </p:cNvSpPr>
          <p:nvPr/>
        </p:nvSpPr>
        <p:spPr bwMode="auto">
          <a:xfrm>
            <a:off x="4448101" y="4092941"/>
            <a:ext cx="981161" cy="253916"/>
          </a:xfrm>
          <a:prstGeom prst="rect">
            <a:avLst/>
          </a:prstGeom>
          <a:solidFill>
            <a:schemeClr val="bg1"/>
          </a:solidFill>
          <a:ln>
            <a:noFill/>
          </a:ln>
          <a:extLst/>
        </p:spPr>
        <p:txBody>
          <a:bodyPr wrap="square">
            <a:spAutoFit/>
          </a:bodyPr>
          <a:lstStyle>
            <a:lvl1pPr eaLnBrk="0" hangingPunct="0">
              <a:defRPr kumimoji="1" sz="1000">
                <a:solidFill>
                  <a:schemeClr val="tx1"/>
                </a:solidFill>
                <a:latin typeface="Interstate-Regular"/>
                <a:ea typeface="ＭＳ ゴシック" pitchFamily="49" charset="-128"/>
              </a:defRPr>
            </a:lvl1pPr>
            <a:lvl2pPr marL="742950" indent="-285750" eaLnBrk="0" hangingPunct="0">
              <a:defRPr kumimoji="1" sz="1000">
                <a:solidFill>
                  <a:schemeClr val="tx1"/>
                </a:solidFill>
                <a:latin typeface="Interstate-Regular"/>
                <a:ea typeface="ＭＳ ゴシック" pitchFamily="49" charset="-128"/>
              </a:defRPr>
            </a:lvl2pPr>
            <a:lvl3pPr marL="1143000" indent="-228600" eaLnBrk="0" hangingPunct="0">
              <a:defRPr kumimoji="1" sz="1000">
                <a:solidFill>
                  <a:schemeClr val="tx1"/>
                </a:solidFill>
                <a:latin typeface="Interstate-Regular"/>
                <a:ea typeface="ＭＳ ゴシック" pitchFamily="49" charset="-128"/>
              </a:defRPr>
            </a:lvl3pPr>
            <a:lvl4pPr marL="1600200" indent="-228600" eaLnBrk="0" hangingPunct="0">
              <a:defRPr kumimoji="1" sz="1000">
                <a:solidFill>
                  <a:schemeClr val="tx1"/>
                </a:solidFill>
                <a:latin typeface="Interstate-Regular"/>
                <a:ea typeface="ＭＳ ゴシック" pitchFamily="49" charset="-128"/>
              </a:defRPr>
            </a:lvl4pPr>
            <a:lvl5pPr marL="2057400" indent="-228600" eaLnBrk="0" hangingPunct="0">
              <a:defRPr kumimoji="1" sz="1000">
                <a:solidFill>
                  <a:schemeClr val="tx1"/>
                </a:solidFill>
                <a:latin typeface="Interstate-Regular"/>
                <a:ea typeface="ＭＳ ゴシック" pitchFamily="49" charset="-128"/>
              </a:defRPr>
            </a:lvl5pPr>
            <a:lvl6pPr marL="2514600" indent="-228600" eaLnBrk="0" fontAlgn="base" hangingPunct="0">
              <a:spcBef>
                <a:spcPct val="0"/>
              </a:spcBef>
              <a:spcAft>
                <a:spcPct val="0"/>
              </a:spcAft>
              <a:defRPr kumimoji="1" sz="1000">
                <a:solidFill>
                  <a:schemeClr val="tx1"/>
                </a:solidFill>
                <a:latin typeface="Interstate-Regular"/>
                <a:ea typeface="ＭＳ ゴシック" pitchFamily="49" charset="-128"/>
              </a:defRPr>
            </a:lvl6pPr>
            <a:lvl7pPr marL="2971800" indent="-228600" eaLnBrk="0" fontAlgn="base" hangingPunct="0">
              <a:spcBef>
                <a:spcPct val="0"/>
              </a:spcBef>
              <a:spcAft>
                <a:spcPct val="0"/>
              </a:spcAft>
              <a:defRPr kumimoji="1" sz="1000">
                <a:solidFill>
                  <a:schemeClr val="tx1"/>
                </a:solidFill>
                <a:latin typeface="Interstate-Regular"/>
                <a:ea typeface="ＭＳ ゴシック" pitchFamily="49" charset="-128"/>
              </a:defRPr>
            </a:lvl7pPr>
            <a:lvl8pPr marL="3429000" indent="-228600" eaLnBrk="0" fontAlgn="base" hangingPunct="0">
              <a:spcBef>
                <a:spcPct val="0"/>
              </a:spcBef>
              <a:spcAft>
                <a:spcPct val="0"/>
              </a:spcAft>
              <a:defRPr kumimoji="1" sz="1000">
                <a:solidFill>
                  <a:schemeClr val="tx1"/>
                </a:solidFill>
                <a:latin typeface="Interstate-Regular"/>
                <a:ea typeface="ＭＳ ゴシック" pitchFamily="49" charset="-128"/>
              </a:defRPr>
            </a:lvl8pPr>
            <a:lvl9pPr marL="3886200" indent="-228600" eaLnBrk="0" fontAlgn="base" hangingPunct="0">
              <a:spcBef>
                <a:spcPct val="0"/>
              </a:spcBef>
              <a:spcAft>
                <a:spcPct val="0"/>
              </a:spcAft>
              <a:defRPr kumimoji="1" sz="1000">
                <a:solidFill>
                  <a:schemeClr val="tx1"/>
                </a:solidFill>
                <a:latin typeface="Interstate-Regular"/>
                <a:ea typeface="ＭＳ ゴシック" pitchFamily="49" charset="-128"/>
              </a:defRPr>
            </a:lvl9pPr>
          </a:lstStyle>
          <a:p>
            <a:pPr eaLnBrk="1" hangingPunct="1"/>
            <a:r>
              <a:rPr lang="en-US" altLang="ja-JP" sz="1050" b="1" dirty="0" smtClean="0">
                <a:solidFill>
                  <a:srgbClr val="636466"/>
                </a:solidFill>
                <a:latin typeface="メイリオ" panose="020B0604030504040204" pitchFamily="50" charset="-128"/>
                <a:ea typeface="メイリオ" panose="020B0604030504040204" pitchFamily="50" charset="-128"/>
                <a:cs typeface="メイリオ" panose="020B0604030504040204" pitchFamily="50" charset="-128"/>
              </a:rPr>
              <a:t>Global IP2</a:t>
            </a:r>
          </a:p>
        </p:txBody>
      </p:sp>
      <p:sp>
        <p:nvSpPr>
          <p:cNvPr id="53" name="テキスト ボックス 41"/>
          <p:cNvSpPr txBox="1">
            <a:spLocks noChangeArrowheads="1"/>
          </p:cNvSpPr>
          <p:nvPr/>
        </p:nvSpPr>
        <p:spPr bwMode="auto">
          <a:xfrm>
            <a:off x="6360964" y="4117203"/>
            <a:ext cx="955756" cy="253916"/>
          </a:xfrm>
          <a:prstGeom prst="rect">
            <a:avLst/>
          </a:prstGeom>
          <a:solidFill>
            <a:schemeClr val="bg1"/>
          </a:solidFill>
          <a:ln>
            <a:noFill/>
          </a:ln>
          <a:extLst/>
        </p:spPr>
        <p:txBody>
          <a:bodyPr wrap="square">
            <a:spAutoFit/>
          </a:bodyPr>
          <a:lstStyle>
            <a:lvl1pPr eaLnBrk="0" hangingPunct="0">
              <a:defRPr kumimoji="1" sz="1000">
                <a:solidFill>
                  <a:schemeClr val="tx1"/>
                </a:solidFill>
                <a:latin typeface="Interstate-Regular"/>
                <a:ea typeface="ＭＳ ゴシック" pitchFamily="49" charset="-128"/>
              </a:defRPr>
            </a:lvl1pPr>
            <a:lvl2pPr marL="742950" indent="-285750" eaLnBrk="0" hangingPunct="0">
              <a:defRPr kumimoji="1" sz="1000">
                <a:solidFill>
                  <a:schemeClr val="tx1"/>
                </a:solidFill>
                <a:latin typeface="Interstate-Regular"/>
                <a:ea typeface="ＭＳ ゴシック" pitchFamily="49" charset="-128"/>
              </a:defRPr>
            </a:lvl2pPr>
            <a:lvl3pPr marL="1143000" indent="-228600" eaLnBrk="0" hangingPunct="0">
              <a:defRPr kumimoji="1" sz="1000">
                <a:solidFill>
                  <a:schemeClr val="tx1"/>
                </a:solidFill>
                <a:latin typeface="Interstate-Regular"/>
                <a:ea typeface="ＭＳ ゴシック" pitchFamily="49" charset="-128"/>
              </a:defRPr>
            </a:lvl3pPr>
            <a:lvl4pPr marL="1600200" indent="-228600" eaLnBrk="0" hangingPunct="0">
              <a:defRPr kumimoji="1" sz="1000">
                <a:solidFill>
                  <a:schemeClr val="tx1"/>
                </a:solidFill>
                <a:latin typeface="Interstate-Regular"/>
                <a:ea typeface="ＭＳ ゴシック" pitchFamily="49" charset="-128"/>
              </a:defRPr>
            </a:lvl4pPr>
            <a:lvl5pPr marL="2057400" indent="-228600" eaLnBrk="0" hangingPunct="0">
              <a:defRPr kumimoji="1" sz="1000">
                <a:solidFill>
                  <a:schemeClr val="tx1"/>
                </a:solidFill>
                <a:latin typeface="Interstate-Regular"/>
                <a:ea typeface="ＭＳ ゴシック" pitchFamily="49" charset="-128"/>
              </a:defRPr>
            </a:lvl5pPr>
            <a:lvl6pPr marL="2514600" indent="-228600" eaLnBrk="0" fontAlgn="base" hangingPunct="0">
              <a:spcBef>
                <a:spcPct val="0"/>
              </a:spcBef>
              <a:spcAft>
                <a:spcPct val="0"/>
              </a:spcAft>
              <a:defRPr kumimoji="1" sz="1000">
                <a:solidFill>
                  <a:schemeClr val="tx1"/>
                </a:solidFill>
                <a:latin typeface="Interstate-Regular"/>
                <a:ea typeface="ＭＳ ゴシック" pitchFamily="49" charset="-128"/>
              </a:defRPr>
            </a:lvl6pPr>
            <a:lvl7pPr marL="2971800" indent="-228600" eaLnBrk="0" fontAlgn="base" hangingPunct="0">
              <a:spcBef>
                <a:spcPct val="0"/>
              </a:spcBef>
              <a:spcAft>
                <a:spcPct val="0"/>
              </a:spcAft>
              <a:defRPr kumimoji="1" sz="1000">
                <a:solidFill>
                  <a:schemeClr val="tx1"/>
                </a:solidFill>
                <a:latin typeface="Interstate-Regular"/>
                <a:ea typeface="ＭＳ ゴシック" pitchFamily="49" charset="-128"/>
              </a:defRPr>
            </a:lvl7pPr>
            <a:lvl8pPr marL="3429000" indent="-228600" eaLnBrk="0" fontAlgn="base" hangingPunct="0">
              <a:spcBef>
                <a:spcPct val="0"/>
              </a:spcBef>
              <a:spcAft>
                <a:spcPct val="0"/>
              </a:spcAft>
              <a:defRPr kumimoji="1" sz="1000">
                <a:solidFill>
                  <a:schemeClr val="tx1"/>
                </a:solidFill>
                <a:latin typeface="Interstate-Regular"/>
                <a:ea typeface="ＭＳ ゴシック" pitchFamily="49" charset="-128"/>
              </a:defRPr>
            </a:lvl8pPr>
            <a:lvl9pPr marL="3886200" indent="-228600" eaLnBrk="0" fontAlgn="base" hangingPunct="0">
              <a:spcBef>
                <a:spcPct val="0"/>
              </a:spcBef>
              <a:spcAft>
                <a:spcPct val="0"/>
              </a:spcAft>
              <a:defRPr kumimoji="1" sz="1000">
                <a:solidFill>
                  <a:schemeClr val="tx1"/>
                </a:solidFill>
                <a:latin typeface="Interstate-Regular"/>
                <a:ea typeface="ＭＳ ゴシック" pitchFamily="49" charset="-128"/>
              </a:defRPr>
            </a:lvl9pPr>
          </a:lstStyle>
          <a:p>
            <a:pPr eaLnBrk="1" hangingPunct="1"/>
            <a:r>
              <a:rPr lang="en-US" altLang="ja-JP" sz="1050" b="1" dirty="0" smtClean="0">
                <a:solidFill>
                  <a:srgbClr val="636466"/>
                </a:solidFill>
                <a:latin typeface="メイリオ" panose="020B0604030504040204" pitchFamily="50" charset="-128"/>
                <a:ea typeface="メイリオ" panose="020B0604030504040204" pitchFamily="50" charset="-128"/>
                <a:cs typeface="メイリオ" panose="020B0604030504040204" pitchFamily="50" charset="-128"/>
              </a:rPr>
              <a:t>Global IP3</a:t>
            </a:r>
          </a:p>
        </p:txBody>
      </p:sp>
      <p:sp>
        <p:nvSpPr>
          <p:cNvPr id="58" name="角丸四角形吹き出し 47"/>
          <p:cNvSpPr/>
          <p:nvPr/>
        </p:nvSpPr>
        <p:spPr bwMode="auto">
          <a:xfrm>
            <a:off x="4774096" y="4617192"/>
            <a:ext cx="578428" cy="188709"/>
          </a:xfrm>
          <a:prstGeom prst="wedgeRoundRectCallout">
            <a:avLst>
              <a:gd name="adj1" fmla="val 28053"/>
              <a:gd name="adj2" fmla="val -16895"/>
              <a:gd name="adj3" fmla="val 16667"/>
            </a:avLst>
          </a:prstGeom>
          <a:solidFill>
            <a:srgbClr val="FFFFFF"/>
          </a:solidFill>
          <a:ln w="25400" cap="flat" cmpd="sng" algn="ctr">
            <a:solidFill>
              <a:srgbClr val="92D050"/>
            </a:solidFill>
            <a:prstDash val="solid"/>
            <a:headEnd type="none" w="med" len="med"/>
            <a:tailEnd type="none"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ja-JP" sz="1100" b="1" kern="0" dirty="0" err="1" smtClean="0">
                <a:solidFill>
                  <a:srgbClr val="00B050"/>
                </a:solidFill>
                <a:latin typeface="メイリオ" pitchFamily="50" charset="-128"/>
                <a:ea typeface="メイリオ" pitchFamily="50" charset="-128"/>
                <a:cs typeface="メイリオ" pitchFamily="50" charset="-128"/>
              </a:rPr>
              <a:t>linux</a:t>
            </a:r>
            <a:endParaRPr kumimoji="0" lang="ja-JP" altLang="en-US" sz="1100" b="1" i="0" u="none" strike="noStrike" kern="0" cap="none" spc="0" normalizeH="0" baseline="0" noProof="0" dirty="0">
              <a:ln>
                <a:noFill/>
              </a:ln>
              <a:solidFill>
                <a:srgbClr val="00B050"/>
              </a:solidFill>
              <a:effectLst/>
              <a:uLnTx/>
              <a:uFillTx/>
              <a:latin typeface="メイリオ" pitchFamily="50" charset="-128"/>
              <a:ea typeface="メイリオ" pitchFamily="50" charset="-128"/>
              <a:cs typeface="メイリオ" pitchFamily="50" charset="-128"/>
            </a:endParaRPr>
          </a:p>
        </p:txBody>
      </p:sp>
      <p:sp>
        <p:nvSpPr>
          <p:cNvPr id="60" name="角丸四角形吹き出し 47"/>
          <p:cNvSpPr/>
          <p:nvPr/>
        </p:nvSpPr>
        <p:spPr bwMode="auto">
          <a:xfrm>
            <a:off x="2947715" y="4573961"/>
            <a:ext cx="502532" cy="203363"/>
          </a:xfrm>
          <a:prstGeom prst="wedgeRoundRectCallout">
            <a:avLst>
              <a:gd name="adj1" fmla="val 28053"/>
              <a:gd name="adj2" fmla="val -16895"/>
              <a:gd name="adj3" fmla="val 16667"/>
            </a:avLst>
          </a:prstGeom>
          <a:solidFill>
            <a:srgbClr val="FFFFFF"/>
          </a:solidFill>
          <a:ln w="25400" cap="flat" cmpd="sng" algn="ctr">
            <a:solidFill>
              <a:srgbClr val="92D050"/>
            </a:solidFill>
            <a:prstDash val="solid"/>
            <a:headEnd type="none" w="med" len="med"/>
            <a:tailEnd type="none"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ja-JP" sz="1100" b="1" kern="0" dirty="0" smtClean="0">
                <a:solidFill>
                  <a:srgbClr val="00B050"/>
                </a:solidFill>
                <a:latin typeface="メイリオ" pitchFamily="50" charset="-128"/>
                <a:ea typeface="メイリオ" pitchFamily="50" charset="-128"/>
                <a:cs typeface="メイリオ" pitchFamily="50" charset="-128"/>
              </a:rPr>
              <a:t>win</a:t>
            </a:r>
            <a:endParaRPr kumimoji="0" lang="ja-JP" altLang="en-US" sz="1100" b="1" i="0" u="none" strike="noStrike" kern="0" cap="none" spc="0" normalizeH="0" baseline="0" noProof="0" dirty="0">
              <a:ln>
                <a:noFill/>
              </a:ln>
              <a:solidFill>
                <a:srgbClr val="00B050"/>
              </a:solidFill>
              <a:effectLst/>
              <a:uLnTx/>
              <a:uFillTx/>
              <a:latin typeface="メイリオ" pitchFamily="50" charset="-128"/>
              <a:ea typeface="メイリオ" pitchFamily="50" charset="-128"/>
              <a:cs typeface="メイリオ" pitchFamily="50" charset="-128"/>
            </a:endParaRPr>
          </a:p>
        </p:txBody>
      </p:sp>
      <p:sp>
        <p:nvSpPr>
          <p:cNvPr id="61" name="角丸四角形吹き出し 47"/>
          <p:cNvSpPr/>
          <p:nvPr/>
        </p:nvSpPr>
        <p:spPr bwMode="auto">
          <a:xfrm>
            <a:off x="6624278" y="4622280"/>
            <a:ext cx="578428" cy="188709"/>
          </a:xfrm>
          <a:prstGeom prst="wedgeRoundRectCallout">
            <a:avLst>
              <a:gd name="adj1" fmla="val 28053"/>
              <a:gd name="adj2" fmla="val -16895"/>
              <a:gd name="adj3" fmla="val 16667"/>
            </a:avLst>
          </a:prstGeom>
          <a:solidFill>
            <a:srgbClr val="FFFFFF"/>
          </a:solidFill>
          <a:ln w="25400" cap="flat" cmpd="sng" algn="ctr">
            <a:solidFill>
              <a:srgbClr val="92D050"/>
            </a:solidFill>
            <a:prstDash val="solid"/>
            <a:headEnd type="none" w="med" len="med"/>
            <a:tailEnd type="none"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ja-JP" sz="1100" b="1" kern="0" dirty="0" err="1" smtClean="0">
                <a:solidFill>
                  <a:srgbClr val="00B050"/>
                </a:solidFill>
                <a:latin typeface="メイリオ" pitchFamily="50" charset="-128"/>
                <a:ea typeface="メイリオ" pitchFamily="50" charset="-128"/>
                <a:cs typeface="メイリオ" pitchFamily="50" charset="-128"/>
              </a:rPr>
              <a:t>linux</a:t>
            </a:r>
            <a:endParaRPr kumimoji="0" lang="ja-JP" altLang="en-US" sz="1100" b="1" i="0" u="none" strike="noStrike" kern="0" cap="none" spc="0" normalizeH="0" baseline="0" noProof="0" dirty="0">
              <a:ln>
                <a:noFill/>
              </a:ln>
              <a:solidFill>
                <a:srgbClr val="00B050"/>
              </a:solidFill>
              <a:effectLst/>
              <a:uLnTx/>
              <a:uFillTx/>
              <a:latin typeface="メイリオ" pitchFamily="50" charset="-128"/>
              <a:ea typeface="メイリオ" pitchFamily="50" charset="-128"/>
              <a:cs typeface="メイリオ" pitchFamily="50" charset="-128"/>
            </a:endParaRPr>
          </a:p>
        </p:txBody>
      </p:sp>
      <p:sp>
        <p:nvSpPr>
          <p:cNvPr id="9" name="Freeform 8"/>
          <p:cNvSpPr/>
          <p:nvPr/>
        </p:nvSpPr>
        <p:spPr>
          <a:xfrm>
            <a:off x="2800007" y="624154"/>
            <a:ext cx="4342677" cy="3758073"/>
          </a:xfrm>
          <a:custGeom>
            <a:avLst/>
            <a:gdLst>
              <a:gd name="connsiteX0" fmla="*/ 4342677 w 4342677"/>
              <a:gd name="connsiteY0" fmla="*/ 566299 h 3758073"/>
              <a:gd name="connsiteX1" fmla="*/ 2255084 w 4342677"/>
              <a:gd name="connsiteY1" fmla="*/ 22835 h 3758073"/>
              <a:gd name="connsiteX2" fmla="*/ 788594 w 4342677"/>
              <a:gd name="connsiteY2" fmla="*/ 169484 h 3758073"/>
              <a:gd name="connsiteX3" fmla="*/ 29469 w 4342677"/>
              <a:gd name="connsiteY3" fmla="*/ 781960 h 3758073"/>
              <a:gd name="connsiteX4" fmla="*/ 227877 w 4342677"/>
              <a:gd name="connsiteY4" fmla="*/ 3758073 h 3758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2677" h="3758073">
                <a:moveTo>
                  <a:pt x="4342677" y="566299"/>
                </a:moveTo>
                <a:cubicBezTo>
                  <a:pt x="3595054" y="327635"/>
                  <a:pt x="2847431" y="88971"/>
                  <a:pt x="2255084" y="22835"/>
                </a:cubicBezTo>
                <a:cubicBezTo>
                  <a:pt x="1662737" y="-43301"/>
                  <a:pt x="1159530" y="42963"/>
                  <a:pt x="788594" y="169484"/>
                </a:cubicBezTo>
                <a:cubicBezTo>
                  <a:pt x="417658" y="296005"/>
                  <a:pt x="122922" y="183862"/>
                  <a:pt x="29469" y="781960"/>
                </a:cubicBezTo>
                <a:cubicBezTo>
                  <a:pt x="-63984" y="1380058"/>
                  <a:pt x="81946" y="2569065"/>
                  <a:pt x="227877" y="3758073"/>
                </a:cubicBezTo>
              </a:path>
            </a:pathLst>
          </a:cu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25" name="Curved Connector 24"/>
          <p:cNvCxnSpPr>
            <a:stCxn id="55" idx="2"/>
            <a:endCxn id="16394" idx="1"/>
          </p:cNvCxnSpPr>
          <p:nvPr/>
        </p:nvCxnSpPr>
        <p:spPr>
          <a:xfrm rot="16200000" flipH="1">
            <a:off x="3928050" y="4218664"/>
            <a:ext cx="192365" cy="1517907"/>
          </a:xfrm>
          <a:prstGeom prst="curvedConnector2">
            <a:avLst/>
          </a:prstGeom>
          <a:noFill/>
          <a:ln>
            <a:solidFill>
              <a:schemeClr val="accent5">
                <a:lumMod val="60000"/>
                <a:lumOff val="40000"/>
                <a:alpha val="6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75" name="Curved Connector 74"/>
          <p:cNvCxnSpPr>
            <a:stCxn id="85" idx="0"/>
            <a:endCxn id="54" idx="3"/>
          </p:cNvCxnSpPr>
          <p:nvPr/>
        </p:nvCxnSpPr>
        <p:spPr>
          <a:xfrm rot="16200000" flipV="1">
            <a:off x="1594394" y="977866"/>
            <a:ext cx="3127603" cy="3940377"/>
          </a:xfrm>
          <a:prstGeom prst="curvedConnector2">
            <a:avLst/>
          </a:prstGeom>
          <a:noFill/>
          <a:ln>
            <a:solidFill>
              <a:schemeClr val="accent5">
                <a:lumMod val="60000"/>
                <a:lumOff val="40000"/>
                <a:alpha val="65000"/>
              </a:schemeClr>
            </a:solidFill>
            <a:headEnd type="triangle" w="lg" len="lg"/>
            <a:tailEnd type="oval" w="lg" len="lg"/>
          </a:ln>
        </p:spPr>
        <p:style>
          <a:lnRef idx="2">
            <a:schemeClr val="accent1">
              <a:shade val="50000"/>
            </a:schemeClr>
          </a:lnRef>
          <a:fillRef idx="1">
            <a:schemeClr val="accent1"/>
          </a:fillRef>
          <a:effectRef idx="0">
            <a:schemeClr val="accent1"/>
          </a:effectRef>
          <a:fontRef idx="minor">
            <a:schemeClr val="lt1"/>
          </a:fontRef>
        </p:style>
      </p:cxnSp>
      <p:sp>
        <p:nvSpPr>
          <p:cNvPr id="63" name="角丸四角形 38"/>
          <p:cNvSpPr/>
          <p:nvPr/>
        </p:nvSpPr>
        <p:spPr>
          <a:xfrm>
            <a:off x="7484253" y="238801"/>
            <a:ext cx="1659748" cy="938251"/>
          </a:xfrm>
          <a:prstGeom prst="roundRect">
            <a:avLst>
              <a:gd name="adj" fmla="val 10901"/>
            </a:avLst>
          </a:prstGeom>
          <a:solidFill>
            <a:srgbClr val="EAEAEA"/>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ja-JP" altLang="en-US" sz="9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右上に</a:t>
            </a:r>
            <a:endParaRPr lang="en-US" altLang="ja-JP" sz="9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nSpc>
                <a:spcPct val="150000"/>
              </a:lnSpc>
            </a:pPr>
            <a:r>
              <a:rPr kumimoji="1" lang="ja-JP" altLang="en-US" sz="9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マークが記載されているページは操作を行います。</a:t>
            </a:r>
            <a:r>
              <a:rPr lang="ja-JP" altLang="en-US" sz="9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不明な点は講師にお尋ねください。</a:t>
            </a:r>
            <a:endParaRPr kumimoji="1" lang="en-US" altLang="ja-JP" sz="9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5" name="角丸四角形 39"/>
          <p:cNvSpPr/>
          <p:nvPr/>
        </p:nvSpPr>
        <p:spPr>
          <a:xfrm>
            <a:off x="8098874" y="-27807"/>
            <a:ext cx="1053593" cy="532542"/>
          </a:xfrm>
          <a:prstGeom prst="roundRect">
            <a:avLst>
              <a:gd name="adj" fmla="val 33217"/>
            </a:avLst>
          </a:prstGeom>
          <a:solidFill>
            <a:srgbClr val="EAEAEA"/>
          </a:solidFill>
          <a:ln w="3810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wrap="none" lIns="108000" tIns="36000" rIns="108000" bIns="72000" rtlCol="0" anchor="ctr" anchorCtr="0">
            <a:spAutoFit/>
          </a:bodyPr>
          <a:lstStyle/>
          <a:p>
            <a:pPr algn="ctr">
              <a:lnSpc>
                <a:spcPct val="150000"/>
              </a:lnSpc>
            </a:pPr>
            <a:r>
              <a:rPr kumimoji="1" lang="ja-JP" altLang="en-US" sz="14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ハンズオン</a:t>
            </a:r>
            <a:endParaRPr kumimoji="1" lang="en-US" altLang="ja-JP" sz="14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54" name="Picture 59" descr="V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5090" y="1142226"/>
            <a:ext cx="542925" cy="484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Object 3"/>
          <p:cNvGraphicFramePr>
            <a:graphicFrameLocks noChangeAspect="1"/>
          </p:cNvGraphicFramePr>
          <p:nvPr>
            <p:extLst>
              <p:ext uri="{D42A27DB-BD31-4B8C-83A1-F6EECF244321}">
                <p14:modId xmlns:p14="http://schemas.microsoft.com/office/powerpoint/2010/main" val="759598164"/>
              </p:ext>
            </p:extLst>
          </p:nvPr>
        </p:nvGraphicFramePr>
        <p:xfrm>
          <a:off x="-3871725" y="3580508"/>
          <a:ext cx="380968" cy="425749"/>
        </p:xfrm>
        <a:graphic>
          <a:graphicData uri="http://schemas.openxmlformats.org/presentationml/2006/ole">
            <mc:AlternateContent xmlns:mc="http://schemas.openxmlformats.org/markup-compatibility/2006">
              <mc:Choice xmlns:v="urn:schemas-microsoft-com:vml" Requires="v">
                <p:oleObj spid="_x0000_s50279" name="Photo Editor 写真" r:id="rId8" imgW="1295238" imgH="1448002" progId="MSPhotoEd.3">
                  <p:embed/>
                </p:oleObj>
              </mc:Choice>
              <mc:Fallback>
                <p:oleObj name="Photo Editor 写真" r:id="rId8" imgW="1295238" imgH="1448002" progId="MSPhotoEd.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71725" y="3580508"/>
                        <a:ext cx="380968" cy="425749"/>
                      </a:xfrm>
                      <a:prstGeom prst="rect">
                        <a:avLst/>
                      </a:prstGeom>
                      <a:solidFill>
                        <a:srgbClr val="FF0000"/>
                      </a:solidFill>
                      <a:ln>
                        <a:noFill/>
                      </a:ln>
                      <a:effectLst/>
                    </p:spPr>
                  </p:pic>
                </p:oleObj>
              </mc:Fallback>
            </mc:AlternateContent>
          </a:graphicData>
        </a:graphic>
      </p:graphicFrame>
      <p:pic>
        <p:nvPicPr>
          <p:cNvPr id="68" name="Picture 26" descr="bi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86057" y="1595585"/>
            <a:ext cx="744537" cy="704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71" descr="Advanced_Threat--512x512-gray-rgb.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53792" y="4316652"/>
            <a:ext cx="494293" cy="401225"/>
          </a:xfrm>
          <a:prstGeom prst="rect">
            <a:avLst/>
          </a:prstGeom>
          <a:solidFill>
            <a:schemeClr val="bg1">
              <a:lumMod val="75000"/>
            </a:schemeClr>
          </a:solidFill>
        </p:spPr>
      </p:pic>
      <p:pic>
        <p:nvPicPr>
          <p:cNvPr id="76" name="Picture 7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893602" y="2344833"/>
            <a:ext cx="379412" cy="303531"/>
          </a:xfrm>
          <a:prstGeom prst="rect">
            <a:avLst/>
          </a:prstGeom>
          <a:solidFill>
            <a:srgbClr val="FF0000"/>
          </a:solidFill>
        </p:spPr>
      </p:pic>
      <p:pic>
        <p:nvPicPr>
          <p:cNvPr id="16393" name="Picture 9" descr="「bash bug」の画像検索結果"/>
          <p:cNvPicPr>
            <a:picLocks noChangeAspect="1" noChangeArrowheads="1"/>
          </p:cNvPicPr>
          <p:nvPr/>
        </p:nvPicPr>
        <p:blipFill rotWithShape="1">
          <a:blip r:embed="rId13">
            <a:extLst>
              <a:ext uri="{28A0092B-C50C-407E-A947-70E740481C1C}">
                <a14:useLocalDpi xmlns:a14="http://schemas.microsoft.com/office/drawing/2010/main" val="0"/>
              </a:ext>
            </a:extLst>
          </a:blip>
          <a:srcRect l="9390" t="-1" b="6314"/>
          <a:stretch/>
        </p:blipFill>
        <p:spPr bwMode="auto">
          <a:xfrm>
            <a:off x="-3950501" y="3013245"/>
            <a:ext cx="591002" cy="370883"/>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83180" y="4881436"/>
            <a:ext cx="622356" cy="384729"/>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Oval 22"/>
          <p:cNvSpPr/>
          <p:nvPr/>
        </p:nvSpPr>
        <p:spPr>
          <a:xfrm>
            <a:off x="4090071" y="4173163"/>
            <a:ext cx="473060"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chemeClr val="bg1"/>
                </a:solidFill>
              </a:rPr>
              <a:t>5</a:t>
            </a:r>
            <a:endParaRPr kumimoji="1" lang="ja-JP" altLang="en-US" sz="1600" dirty="0">
              <a:solidFill>
                <a:schemeClr val="bg1"/>
              </a:solidFill>
            </a:endParaRPr>
          </a:p>
        </p:txBody>
      </p:sp>
      <p:sp>
        <p:nvSpPr>
          <p:cNvPr id="83" name="Oval 82"/>
          <p:cNvSpPr/>
          <p:nvPr/>
        </p:nvSpPr>
        <p:spPr>
          <a:xfrm>
            <a:off x="5921141" y="4174818"/>
            <a:ext cx="473060"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bg1"/>
                </a:solidFill>
              </a:rPr>
              <a:t>4</a:t>
            </a:r>
            <a:endParaRPr kumimoji="1" lang="ja-JP" altLang="en-US" sz="1600" dirty="0">
              <a:solidFill>
                <a:schemeClr val="bg1"/>
              </a:solidFill>
            </a:endParaRPr>
          </a:p>
        </p:txBody>
      </p:sp>
      <p:sp>
        <p:nvSpPr>
          <p:cNvPr id="84" name="Oval 83"/>
          <p:cNvSpPr/>
          <p:nvPr/>
        </p:nvSpPr>
        <p:spPr>
          <a:xfrm>
            <a:off x="3962953" y="4881431"/>
            <a:ext cx="473060"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chemeClr val="bg1"/>
                </a:solidFill>
              </a:rPr>
              <a:t>1</a:t>
            </a:r>
            <a:endParaRPr kumimoji="1" lang="ja-JP" altLang="en-US" sz="1600" dirty="0">
              <a:solidFill>
                <a:schemeClr val="bg1"/>
              </a:solidFill>
            </a:endParaRPr>
          </a:p>
        </p:txBody>
      </p:sp>
      <p:sp>
        <p:nvSpPr>
          <p:cNvPr id="88" name="Oval 87"/>
          <p:cNvSpPr/>
          <p:nvPr/>
        </p:nvSpPr>
        <p:spPr>
          <a:xfrm>
            <a:off x="4741908" y="3556346"/>
            <a:ext cx="473060"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chemeClr val="bg1"/>
                </a:solidFill>
              </a:rPr>
              <a:t>2</a:t>
            </a:r>
            <a:endParaRPr kumimoji="1" lang="ja-JP" altLang="en-US" sz="1600" dirty="0">
              <a:solidFill>
                <a:schemeClr val="bg1"/>
              </a:solidFill>
            </a:endParaRPr>
          </a:p>
        </p:txBody>
      </p:sp>
      <p:cxnSp>
        <p:nvCxnSpPr>
          <p:cNvPr id="86" name="Curved Connector 85"/>
          <p:cNvCxnSpPr>
            <a:stCxn id="55" idx="2"/>
            <a:endCxn id="50194" idx="1"/>
          </p:cNvCxnSpPr>
          <p:nvPr/>
        </p:nvCxnSpPr>
        <p:spPr>
          <a:xfrm rot="16200000" flipH="1">
            <a:off x="3568335" y="4578379"/>
            <a:ext cx="945547" cy="1551659"/>
          </a:xfrm>
          <a:prstGeom prst="curvedConnector2">
            <a:avLst/>
          </a:prstGeom>
          <a:noFill/>
          <a:ln>
            <a:solidFill>
              <a:schemeClr val="accent5">
                <a:lumMod val="60000"/>
                <a:lumOff val="40000"/>
                <a:alpha val="6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graphicFrame>
        <p:nvGraphicFramePr>
          <p:cNvPr id="5" name="Object 4"/>
          <p:cNvGraphicFramePr>
            <a:graphicFrameLocks noChangeAspect="1"/>
          </p:cNvGraphicFramePr>
          <p:nvPr>
            <p:extLst>
              <p:ext uri="{D42A27DB-BD31-4B8C-83A1-F6EECF244321}">
                <p14:modId xmlns:p14="http://schemas.microsoft.com/office/powerpoint/2010/main" val="44420029"/>
              </p:ext>
            </p:extLst>
          </p:nvPr>
        </p:nvGraphicFramePr>
        <p:xfrm>
          <a:off x="1835547" y="4092941"/>
          <a:ext cx="762000" cy="741363"/>
        </p:xfrm>
        <a:graphic>
          <a:graphicData uri="http://schemas.openxmlformats.org/presentationml/2006/ole">
            <mc:AlternateContent xmlns:mc="http://schemas.openxmlformats.org/markup-compatibility/2006">
              <mc:Choice xmlns:v="urn:schemas-microsoft-com:vml" Requires="v">
                <p:oleObj spid="_x0000_s50280" name="Photo Editor 写真" r:id="rId15" imgW="1523810" imgH="1486107" progId="MSPhotoEd.3">
                  <p:embed/>
                </p:oleObj>
              </mc:Choice>
              <mc:Fallback>
                <p:oleObj name="Photo Editor 写真" r:id="rId15" imgW="1523810" imgH="1486107" progId="MSPhotoEd.3">
                  <p:embed/>
                  <p:pic>
                    <p:nvPicPr>
                      <p:cNvPr id="0" name="Object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35547" y="4092941"/>
                        <a:ext cx="762000"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9" name="Oval 88"/>
          <p:cNvSpPr/>
          <p:nvPr/>
        </p:nvSpPr>
        <p:spPr>
          <a:xfrm>
            <a:off x="3940506" y="5565843"/>
            <a:ext cx="473060"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bg1"/>
                </a:solidFill>
              </a:rPr>
              <a:t>3</a:t>
            </a:r>
            <a:endParaRPr kumimoji="1" lang="ja-JP" altLang="en-US" sz="1600" dirty="0">
              <a:solidFill>
                <a:schemeClr val="bg1"/>
              </a:solidFill>
            </a:endParaRPr>
          </a:p>
        </p:txBody>
      </p:sp>
      <p:pic>
        <p:nvPicPr>
          <p:cNvPr id="50194" name="Picture 1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816932" y="5610677"/>
            <a:ext cx="535592" cy="432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Curved Connector 30"/>
          <p:cNvCxnSpPr>
            <a:stCxn id="79" idx="0"/>
          </p:cNvCxnSpPr>
          <p:nvPr/>
        </p:nvCxnSpPr>
        <p:spPr>
          <a:xfrm rot="16200000" flipH="1" flipV="1">
            <a:off x="3612561" y="781128"/>
            <a:ext cx="3204815" cy="4176640"/>
          </a:xfrm>
          <a:prstGeom prst="curvedConnector4">
            <a:avLst>
              <a:gd name="adj1" fmla="val -35665"/>
              <a:gd name="adj2" fmla="val 105987"/>
            </a:avLst>
          </a:prstGeom>
          <a:noFill/>
          <a:ln w="19050">
            <a:solidFill>
              <a:schemeClr val="tx1">
                <a:lumMod val="75000"/>
                <a:alpha val="81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pic>
        <p:nvPicPr>
          <p:cNvPr id="41" name="Picture 9" descr="Internet.png"/>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2115199" y="737113"/>
            <a:ext cx="2118227" cy="1778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テキスト ボックス 36"/>
          <p:cNvSpPr txBox="1">
            <a:spLocks noChangeArrowheads="1"/>
          </p:cNvSpPr>
          <p:nvPr/>
        </p:nvSpPr>
        <p:spPr bwMode="auto">
          <a:xfrm>
            <a:off x="2691561" y="1456996"/>
            <a:ext cx="1003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000">
                <a:solidFill>
                  <a:schemeClr val="tx1"/>
                </a:solidFill>
                <a:latin typeface="Interstate-Regular"/>
                <a:ea typeface="ＭＳ ゴシック" pitchFamily="49" charset="-128"/>
              </a:defRPr>
            </a:lvl1pPr>
            <a:lvl2pPr marL="742950" indent="-285750" eaLnBrk="0" hangingPunct="0">
              <a:defRPr kumimoji="1" sz="1000">
                <a:solidFill>
                  <a:schemeClr val="tx1"/>
                </a:solidFill>
                <a:latin typeface="Interstate-Regular"/>
                <a:ea typeface="ＭＳ ゴシック" pitchFamily="49" charset="-128"/>
              </a:defRPr>
            </a:lvl2pPr>
            <a:lvl3pPr marL="1143000" indent="-228600" eaLnBrk="0" hangingPunct="0">
              <a:defRPr kumimoji="1" sz="1000">
                <a:solidFill>
                  <a:schemeClr val="tx1"/>
                </a:solidFill>
                <a:latin typeface="Interstate-Regular"/>
                <a:ea typeface="ＭＳ ゴシック" pitchFamily="49" charset="-128"/>
              </a:defRPr>
            </a:lvl3pPr>
            <a:lvl4pPr marL="1600200" indent="-228600" eaLnBrk="0" hangingPunct="0">
              <a:defRPr kumimoji="1" sz="1000">
                <a:solidFill>
                  <a:schemeClr val="tx1"/>
                </a:solidFill>
                <a:latin typeface="Interstate-Regular"/>
                <a:ea typeface="ＭＳ ゴシック" pitchFamily="49" charset="-128"/>
              </a:defRPr>
            </a:lvl4pPr>
            <a:lvl5pPr marL="2057400" indent="-228600" eaLnBrk="0" hangingPunct="0">
              <a:defRPr kumimoji="1" sz="1000">
                <a:solidFill>
                  <a:schemeClr val="tx1"/>
                </a:solidFill>
                <a:latin typeface="Interstate-Regular"/>
                <a:ea typeface="ＭＳ ゴシック" pitchFamily="49" charset="-128"/>
              </a:defRPr>
            </a:lvl5pPr>
            <a:lvl6pPr marL="2514600" indent="-228600" eaLnBrk="0" fontAlgn="base" hangingPunct="0">
              <a:spcBef>
                <a:spcPct val="0"/>
              </a:spcBef>
              <a:spcAft>
                <a:spcPct val="0"/>
              </a:spcAft>
              <a:defRPr kumimoji="1" sz="1000">
                <a:solidFill>
                  <a:schemeClr val="tx1"/>
                </a:solidFill>
                <a:latin typeface="Interstate-Regular"/>
                <a:ea typeface="ＭＳ ゴシック" pitchFamily="49" charset="-128"/>
              </a:defRPr>
            </a:lvl6pPr>
            <a:lvl7pPr marL="2971800" indent="-228600" eaLnBrk="0" fontAlgn="base" hangingPunct="0">
              <a:spcBef>
                <a:spcPct val="0"/>
              </a:spcBef>
              <a:spcAft>
                <a:spcPct val="0"/>
              </a:spcAft>
              <a:defRPr kumimoji="1" sz="1000">
                <a:solidFill>
                  <a:schemeClr val="tx1"/>
                </a:solidFill>
                <a:latin typeface="Interstate-Regular"/>
                <a:ea typeface="ＭＳ ゴシック" pitchFamily="49" charset="-128"/>
              </a:defRPr>
            </a:lvl7pPr>
            <a:lvl8pPr marL="3429000" indent="-228600" eaLnBrk="0" fontAlgn="base" hangingPunct="0">
              <a:spcBef>
                <a:spcPct val="0"/>
              </a:spcBef>
              <a:spcAft>
                <a:spcPct val="0"/>
              </a:spcAft>
              <a:defRPr kumimoji="1" sz="1000">
                <a:solidFill>
                  <a:schemeClr val="tx1"/>
                </a:solidFill>
                <a:latin typeface="Interstate-Regular"/>
                <a:ea typeface="ＭＳ ゴシック" pitchFamily="49" charset="-128"/>
              </a:defRPr>
            </a:lvl8pPr>
            <a:lvl9pPr marL="3886200" indent="-228600" eaLnBrk="0" fontAlgn="base" hangingPunct="0">
              <a:spcBef>
                <a:spcPct val="0"/>
              </a:spcBef>
              <a:spcAft>
                <a:spcPct val="0"/>
              </a:spcAft>
              <a:defRPr kumimoji="1" sz="1000">
                <a:solidFill>
                  <a:schemeClr val="tx1"/>
                </a:solidFill>
                <a:latin typeface="Interstate-Regular"/>
                <a:ea typeface="ＭＳ ゴシック" pitchFamily="49" charset="-128"/>
              </a:defRPr>
            </a:lvl9pPr>
          </a:lstStyle>
          <a:p>
            <a:pPr eaLnBrk="1" hangingPunct="1"/>
            <a:r>
              <a:rPr lang="en-US" altLang="ja-JP" sz="1600" b="1" dirty="0">
                <a:solidFill>
                  <a:srgbClr val="636466"/>
                </a:solidFill>
                <a:latin typeface="Arial" pitchFamily="34" charset="0"/>
                <a:ea typeface="ＭＳ Ｐゴシック" pitchFamily="50" charset="-128"/>
              </a:rPr>
              <a:t>Internet</a:t>
            </a:r>
            <a:endParaRPr lang="ja-JP" altLang="en-US" sz="1600" b="1" dirty="0">
              <a:solidFill>
                <a:srgbClr val="636466"/>
              </a:solidFill>
              <a:latin typeface="Arial" pitchFamily="34" charset="0"/>
              <a:ea typeface="ＭＳ Ｐゴシック" pitchFamily="50" charset="-128"/>
            </a:endParaRPr>
          </a:p>
        </p:txBody>
      </p:sp>
      <p:sp>
        <p:nvSpPr>
          <p:cNvPr id="77" name="&quot;No&quot; Symbol 76"/>
          <p:cNvSpPr/>
          <p:nvPr/>
        </p:nvSpPr>
        <p:spPr>
          <a:xfrm>
            <a:off x="4849831" y="5592201"/>
            <a:ext cx="469801" cy="450539"/>
          </a:xfrm>
          <a:prstGeom prst="noSmoking">
            <a:avLst/>
          </a:prstGeom>
          <a:solidFill>
            <a:schemeClr val="tx2">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tx1"/>
              </a:solidFill>
            </a:endParaRPr>
          </a:p>
        </p:txBody>
      </p:sp>
      <p:sp>
        <p:nvSpPr>
          <p:cNvPr id="87" name="&quot;No&quot; Symbol 86"/>
          <p:cNvSpPr/>
          <p:nvPr/>
        </p:nvSpPr>
        <p:spPr>
          <a:xfrm>
            <a:off x="4849831" y="3898124"/>
            <a:ext cx="469801" cy="450539"/>
          </a:xfrm>
          <a:prstGeom prst="noSmoking">
            <a:avLst/>
          </a:prstGeom>
          <a:solidFill>
            <a:schemeClr val="tx2">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tx1"/>
              </a:solidFill>
            </a:endParaRPr>
          </a:p>
        </p:txBody>
      </p:sp>
      <p:sp>
        <p:nvSpPr>
          <p:cNvPr id="90" name="&quot;No&quot; Symbol 89"/>
          <p:cNvSpPr/>
          <p:nvPr/>
        </p:nvSpPr>
        <p:spPr>
          <a:xfrm>
            <a:off x="4849831" y="4848530"/>
            <a:ext cx="469801" cy="450539"/>
          </a:xfrm>
          <a:prstGeom prst="noSmoking">
            <a:avLst/>
          </a:prstGeom>
          <a:solidFill>
            <a:schemeClr val="tx2">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5771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4"/>
                                        </p:tgtEl>
                                        <p:attrNameLst>
                                          <p:attrName>style.visibility</p:attrName>
                                        </p:attrNameLst>
                                      </p:cBhvr>
                                      <p:to>
                                        <p:strVal val="visible"/>
                                      </p:to>
                                    </p:set>
                                    <p:animEffect transition="in" filter="fade">
                                      <p:cBhvr>
                                        <p:cTn id="18" dur="500"/>
                                        <p:tgtEl>
                                          <p:spTgt spid="84"/>
                                        </p:tgtEl>
                                      </p:cBhvr>
                                    </p:animEffect>
                                  </p:childTnLst>
                                </p:cTn>
                              </p:par>
                              <p:par>
                                <p:cTn id="19" presetID="10" presetClass="entr" presetSubtype="0" fill="hold" nodeType="withEffect">
                                  <p:stCondLst>
                                    <p:cond delay="0"/>
                                  </p:stCondLst>
                                  <p:childTnLst>
                                    <p:set>
                                      <p:cBhvr>
                                        <p:cTn id="20" dur="1" fill="hold">
                                          <p:stCondLst>
                                            <p:cond delay="0"/>
                                          </p:stCondLst>
                                        </p:cTn>
                                        <p:tgtEl>
                                          <p:spTgt spid="16394"/>
                                        </p:tgtEl>
                                        <p:attrNameLst>
                                          <p:attrName>style.visibility</p:attrName>
                                        </p:attrNameLst>
                                      </p:cBhvr>
                                      <p:to>
                                        <p:strVal val="visible"/>
                                      </p:to>
                                    </p:set>
                                    <p:animEffect transition="in" filter="fade">
                                      <p:cBhvr>
                                        <p:cTn id="21" dur="500"/>
                                        <p:tgtEl>
                                          <p:spTgt spid="1639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75"/>
                                        </p:tgtEl>
                                        <p:attrNameLst>
                                          <p:attrName>style.visibility</p:attrName>
                                        </p:attrNameLst>
                                      </p:cBhvr>
                                      <p:to>
                                        <p:strVal val="visible"/>
                                      </p:to>
                                    </p:set>
                                    <p:animEffect transition="in" filter="fade">
                                      <p:cBhvr>
                                        <p:cTn id="29" dur="500"/>
                                        <p:tgtEl>
                                          <p:spTgt spid="7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8"/>
                                        </p:tgtEl>
                                        <p:attrNameLst>
                                          <p:attrName>style.visibility</p:attrName>
                                        </p:attrNameLst>
                                      </p:cBhvr>
                                      <p:to>
                                        <p:strVal val="visible"/>
                                      </p:to>
                                    </p:set>
                                    <p:animEffect transition="in" filter="fade">
                                      <p:cBhvr>
                                        <p:cTn id="32" dur="500"/>
                                        <p:tgtEl>
                                          <p:spTgt spid="8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6"/>
                                        </p:tgtEl>
                                        <p:attrNameLst>
                                          <p:attrName>style.visibility</p:attrName>
                                        </p:attrNameLst>
                                      </p:cBhvr>
                                      <p:to>
                                        <p:strVal val="visible"/>
                                      </p:to>
                                    </p:set>
                                    <p:animEffect transition="in" filter="fade">
                                      <p:cBhvr>
                                        <p:cTn id="37" dur="500"/>
                                        <p:tgtEl>
                                          <p:spTgt spid="8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9"/>
                                        </p:tgtEl>
                                        <p:attrNameLst>
                                          <p:attrName>style.visibility</p:attrName>
                                        </p:attrNameLst>
                                      </p:cBhvr>
                                      <p:to>
                                        <p:strVal val="visible"/>
                                      </p:to>
                                    </p:set>
                                    <p:animEffect transition="in" filter="fade">
                                      <p:cBhvr>
                                        <p:cTn id="40" dur="500"/>
                                        <p:tgtEl>
                                          <p:spTgt spid="89"/>
                                        </p:tgtEl>
                                      </p:cBhvr>
                                    </p:animEffect>
                                  </p:childTnLst>
                                </p:cTn>
                              </p:par>
                              <p:par>
                                <p:cTn id="41" presetID="10" presetClass="entr" presetSubtype="0" fill="hold" nodeType="withEffect">
                                  <p:stCondLst>
                                    <p:cond delay="0"/>
                                  </p:stCondLst>
                                  <p:childTnLst>
                                    <p:set>
                                      <p:cBhvr>
                                        <p:cTn id="42" dur="1" fill="hold">
                                          <p:stCondLst>
                                            <p:cond delay="0"/>
                                          </p:stCondLst>
                                        </p:cTn>
                                        <p:tgtEl>
                                          <p:spTgt spid="50194"/>
                                        </p:tgtEl>
                                        <p:attrNameLst>
                                          <p:attrName>style.visibility</p:attrName>
                                        </p:attrNameLst>
                                      </p:cBhvr>
                                      <p:to>
                                        <p:strVal val="visible"/>
                                      </p:to>
                                    </p:set>
                                    <p:animEffect transition="in" filter="fade">
                                      <p:cBhvr>
                                        <p:cTn id="43" dur="500"/>
                                        <p:tgtEl>
                                          <p:spTgt spid="5019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83"/>
                                        </p:tgtEl>
                                        <p:attrNameLst>
                                          <p:attrName>style.visibility</p:attrName>
                                        </p:attrNameLst>
                                      </p:cBhvr>
                                      <p:to>
                                        <p:strVal val="visible"/>
                                      </p:to>
                                    </p:set>
                                    <p:animEffect transition="in" filter="fade">
                                      <p:cBhvr>
                                        <p:cTn id="48" dur="500"/>
                                        <p:tgtEl>
                                          <p:spTgt spid="83"/>
                                        </p:tgtEl>
                                      </p:cBhvr>
                                    </p:animEffect>
                                  </p:childTnLst>
                                </p:cTn>
                              </p:par>
                              <p:par>
                                <p:cTn id="49" presetID="10" presetClass="entr" presetSubtype="0" fill="hold" nodeType="withEffect">
                                  <p:stCondLst>
                                    <p:cond delay="0"/>
                                  </p:stCondLst>
                                  <p:childTnLst>
                                    <p:set>
                                      <p:cBhvr>
                                        <p:cTn id="50" dur="1" fill="hold">
                                          <p:stCondLst>
                                            <p:cond delay="0"/>
                                          </p:stCondLst>
                                        </p:cTn>
                                        <p:tgtEl>
                                          <p:spTgt spid="74"/>
                                        </p:tgtEl>
                                        <p:attrNameLst>
                                          <p:attrName>style.visibility</p:attrName>
                                        </p:attrNameLst>
                                      </p:cBhvr>
                                      <p:to>
                                        <p:strVal val="visible"/>
                                      </p:to>
                                    </p:set>
                                    <p:animEffect transition="in" filter="fade">
                                      <p:cBhvr>
                                        <p:cTn id="51" dur="500"/>
                                        <p:tgtEl>
                                          <p:spTgt spid="7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500"/>
                                        <p:tgtEl>
                                          <p:spTgt spid="3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mph" presetSubtype="0" fill="hold" nodeType="clickEffect">
                                  <p:stCondLst>
                                    <p:cond delay="0"/>
                                  </p:stCondLst>
                                  <p:childTnLst>
                                    <p:animClr clrSpc="hsl" dir="cw">
                                      <p:cBhvr override="childStyle">
                                        <p:cTn id="63" dur="500" fill="hold"/>
                                        <p:tgtEl>
                                          <p:spTgt spid="25"/>
                                        </p:tgtEl>
                                        <p:attrNameLst>
                                          <p:attrName>style.color</p:attrName>
                                        </p:attrNameLst>
                                      </p:cBhvr>
                                      <p:by>
                                        <p:hsl h="-7200000" s="0" l="0"/>
                                      </p:by>
                                    </p:animClr>
                                    <p:animClr clrSpc="hsl" dir="cw">
                                      <p:cBhvr>
                                        <p:cTn id="64" dur="500" fill="hold"/>
                                        <p:tgtEl>
                                          <p:spTgt spid="25"/>
                                        </p:tgtEl>
                                        <p:attrNameLst>
                                          <p:attrName>fillcolor</p:attrName>
                                        </p:attrNameLst>
                                      </p:cBhvr>
                                      <p:by>
                                        <p:hsl h="-7200000" s="0" l="0"/>
                                      </p:by>
                                    </p:animClr>
                                    <p:animClr clrSpc="hsl" dir="cw">
                                      <p:cBhvr>
                                        <p:cTn id="65" dur="500" fill="hold"/>
                                        <p:tgtEl>
                                          <p:spTgt spid="25"/>
                                        </p:tgtEl>
                                        <p:attrNameLst>
                                          <p:attrName>stroke.color</p:attrName>
                                        </p:attrNameLst>
                                      </p:cBhvr>
                                      <p:by>
                                        <p:hsl h="-7200000" s="0" l="0"/>
                                      </p:by>
                                    </p:animClr>
                                    <p:set>
                                      <p:cBhvr>
                                        <p:cTn id="66" dur="500" fill="hold"/>
                                        <p:tgtEl>
                                          <p:spTgt spid="25"/>
                                        </p:tgtEl>
                                        <p:attrNameLst>
                                          <p:attrName>fill.type</p:attrName>
                                        </p:attrNameLst>
                                      </p:cBhvr>
                                      <p:to>
                                        <p:strVal val="solid"/>
                                      </p:to>
                                    </p:set>
                                  </p:childTnLst>
                                </p:cTn>
                              </p:par>
                              <p:par>
                                <p:cTn id="67" presetID="42" presetClass="entr" presetSubtype="0" fill="hold" grpId="0" nodeType="withEffect">
                                  <p:stCondLst>
                                    <p:cond delay="0"/>
                                  </p:stCondLst>
                                  <p:childTnLst>
                                    <p:set>
                                      <p:cBhvr>
                                        <p:cTn id="68" dur="1" fill="hold">
                                          <p:stCondLst>
                                            <p:cond delay="0"/>
                                          </p:stCondLst>
                                        </p:cTn>
                                        <p:tgtEl>
                                          <p:spTgt spid="90"/>
                                        </p:tgtEl>
                                        <p:attrNameLst>
                                          <p:attrName>style.visibility</p:attrName>
                                        </p:attrNameLst>
                                      </p:cBhvr>
                                      <p:to>
                                        <p:strVal val="visible"/>
                                      </p:to>
                                    </p:set>
                                    <p:animEffect transition="in" filter="fade">
                                      <p:cBhvr>
                                        <p:cTn id="69" dur="1000"/>
                                        <p:tgtEl>
                                          <p:spTgt spid="90"/>
                                        </p:tgtEl>
                                      </p:cBhvr>
                                    </p:animEffect>
                                    <p:anim calcmode="lin" valueType="num">
                                      <p:cBhvr>
                                        <p:cTn id="70" dur="1000" fill="hold"/>
                                        <p:tgtEl>
                                          <p:spTgt spid="90"/>
                                        </p:tgtEl>
                                        <p:attrNameLst>
                                          <p:attrName>ppt_x</p:attrName>
                                        </p:attrNameLst>
                                      </p:cBhvr>
                                      <p:tavLst>
                                        <p:tav tm="0">
                                          <p:val>
                                            <p:strVal val="#ppt_x"/>
                                          </p:val>
                                        </p:tav>
                                        <p:tav tm="100000">
                                          <p:val>
                                            <p:strVal val="#ppt_x"/>
                                          </p:val>
                                        </p:tav>
                                      </p:tavLst>
                                    </p:anim>
                                    <p:anim calcmode="lin" valueType="num">
                                      <p:cBhvr>
                                        <p:cTn id="71" dur="1000" fill="hold"/>
                                        <p:tgtEl>
                                          <p:spTgt spid="90"/>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mph" presetSubtype="0" fill="hold" nodeType="clickEffect">
                                  <p:stCondLst>
                                    <p:cond delay="0"/>
                                  </p:stCondLst>
                                  <p:childTnLst>
                                    <p:animClr clrSpc="hsl" dir="cw">
                                      <p:cBhvr override="childStyle">
                                        <p:cTn id="75" dur="500" fill="hold"/>
                                        <p:tgtEl>
                                          <p:spTgt spid="75"/>
                                        </p:tgtEl>
                                        <p:attrNameLst>
                                          <p:attrName>style.color</p:attrName>
                                        </p:attrNameLst>
                                      </p:cBhvr>
                                      <p:by>
                                        <p:hsl h="-7200000" s="0" l="0"/>
                                      </p:by>
                                    </p:animClr>
                                    <p:animClr clrSpc="hsl" dir="cw">
                                      <p:cBhvr>
                                        <p:cTn id="76" dur="500" fill="hold"/>
                                        <p:tgtEl>
                                          <p:spTgt spid="75"/>
                                        </p:tgtEl>
                                        <p:attrNameLst>
                                          <p:attrName>fillcolor</p:attrName>
                                        </p:attrNameLst>
                                      </p:cBhvr>
                                      <p:by>
                                        <p:hsl h="-7200000" s="0" l="0"/>
                                      </p:by>
                                    </p:animClr>
                                    <p:animClr clrSpc="hsl" dir="cw">
                                      <p:cBhvr>
                                        <p:cTn id="77" dur="500" fill="hold"/>
                                        <p:tgtEl>
                                          <p:spTgt spid="75"/>
                                        </p:tgtEl>
                                        <p:attrNameLst>
                                          <p:attrName>stroke.color</p:attrName>
                                        </p:attrNameLst>
                                      </p:cBhvr>
                                      <p:by>
                                        <p:hsl h="-7200000" s="0" l="0"/>
                                      </p:by>
                                    </p:animClr>
                                    <p:set>
                                      <p:cBhvr>
                                        <p:cTn id="78" dur="500" fill="hold"/>
                                        <p:tgtEl>
                                          <p:spTgt spid="75"/>
                                        </p:tgtEl>
                                        <p:attrNameLst>
                                          <p:attrName>fill.type</p:attrName>
                                        </p:attrNameLst>
                                      </p:cBhvr>
                                      <p:to>
                                        <p:strVal val="solid"/>
                                      </p:to>
                                    </p:set>
                                  </p:childTnLst>
                                </p:cTn>
                              </p:par>
                              <p:par>
                                <p:cTn id="79" presetID="42" presetClass="entr" presetSubtype="0" fill="hold" grpId="0" nodeType="withEffect">
                                  <p:stCondLst>
                                    <p:cond delay="0"/>
                                  </p:stCondLst>
                                  <p:childTnLst>
                                    <p:set>
                                      <p:cBhvr>
                                        <p:cTn id="80" dur="1" fill="hold">
                                          <p:stCondLst>
                                            <p:cond delay="0"/>
                                          </p:stCondLst>
                                        </p:cTn>
                                        <p:tgtEl>
                                          <p:spTgt spid="87"/>
                                        </p:tgtEl>
                                        <p:attrNameLst>
                                          <p:attrName>style.visibility</p:attrName>
                                        </p:attrNameLst>
                                      </p:cBhvr>
                                      <p:to>
                                        <p:strVal val="visible"/>
                                      </p:to>
                                    </p:set>
                                    <p:animEffect transition="in" filter="fade">
                                      <p:cBhvr>
                                        <p:cTn id="81" dur="1000"/>
                                        <p:tgtEl>
                                          <p:spTgt spid="87"/>
                                        </p:tgtEl>
                                      </p:cBhvr>
                                    </p:animEffect>
                                    <p:anim calcmode="lin" valueType="num">
                                      <p:cBhvr>
                                        <p:cTn id="82" dur="1000" fill="hold"/>
                                        <p:tgtEl>
                                          <p:spTgt spid="87"/>
                                        </p:tgtEl>
                                        <p:attrNameLst>
                                          <p:attrName>ppt_x</p:attrName>
                                        </p:attrNameLst>
                                      </p:cBhvr>
                                      <p:tavLst>
                                        <p:tav tm="0">
                                          <p:val>
                                            <p:strVal val="#ppt_x"/>
                                          </p:val>
                                        </p:tav>
                                        <p:tav tm="100000">
                                          <p:val>
                                            <p:strVal val="#ppt_x"/>
                                          </p:val>
                                        </p:tav>
                                      </p:tavLst>
                                    </p:anim>
                                    <p:anim calcmode="lin" valueType="num">
                                      <p:cBhvr>
                                        <p:cTn id="83"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2" presetClass="emph" presetSubtype="0" fill="hold" nodeType="clickEffect">
                                  <p:stCondLst>
                                    <p:cond delay="0"/>
                                  </p:stCondLst>
                                  <p:childTnLst>
                                    <p:animClr clrSpc="hsl" dir="cw">
                                      <p:cBhvr override="childStyle">
                                        <p:cTn id="87" dur="500" fill="hold"/>
                                        <p:tgtEl>
                                          <p:spTgt spid="86"/>
                                        </p:tgtEl>
                                        <p:attrNameLst>
                                          <p:attrName>style.color</p:attrName>
                                        </p:attrNameLst>
                                      </p:cBhvr>
                                      <p:by>
                                        <p:hsl h="-7200000" s="0" l="0"/>
                                      </p:by>
                                    </p:animClr>
                                    <p:animClr clrSpc="hsl" dir="cw">
                                      <p:cBhvr>
                                        <p:cTn id="88" dur="500" fill="hold"/>
                                        <p:tgtEl>
                                          <p:spTgt spid="86"/>
                                        </p:tgtEl>
                                        <p:attrNameLst>
                                          <p:attrName>fillcolor</p:attrName>
                                        </p:attrNameLst>
                                      </p:cBhvr>
                                      <p:by>
                                        <p:hsl h="-7200000" s="0" l="0"/>
                                      </p:by>
                                    </p:animClr>
                                    <p:animClr clrSpc="hsl" dir="cw">
                                      <p:cBhvr>
                                        <p:cTn id="89" dur="500" fill="hold"/>
                                        <p:tgtEl>
                                          <p:spTgt spid="86"/>
                                        </p:tgtEl>
                                        <p:attrNameLst>
                                          <p:attrName>stroke.color</p:attrName>
                                        </p:attrNameLst>
                                      </p:cBhvr>
                                      <p:by>
                                        <p:hsl h="-7200000" s="0" l="0"/>
                                      </p:by>
                                    </p:animClr>
                                    <p:set>
                                      <p:cBhvr>
                                        <p:cTn id="90" dur="500" fill="hold"/>
                                        <p:tgtEl>
                                          <p:spTgt spid="86"/>
                                        </p:tgtEl>
                                        <p:attrNameLst>
                                          <p:attrName>fill.type</p:attrName>
                                        </p:attrNameLst>
                                      </p:cBhvr>
                                      <p:to>
                                        <p:strVal val="solid"/>
                                      </p:to>
                                    </p:set>
                                  </p:childTnLst>
                                </p:cTn>
                              </p:par>
                              <p:par>
                                <p:cTn id="91" presetID="42" presetClass="entr" presetSubtype="0" fill="hold" grpId="0" nodeType="withEffect">
                                  <p:stCondLst>
                                    <p:cond delay="0"/>
                                  </p:stCondLst>
                                  <p:childTnLst>
                                    <p:set>
                                      <p:cBhvr>
                                        <p:cTn id="92" dur="1" fill="hold">
                                          <p:stCondLst>
                                            <p:cond delay="0"/>
                                          </p:stCondLst>
                                        </p:cTn>
                                        <p:tgtEl>
                                          <p:spTgt spid="77"/>
                                        </p:tgtEl>
                                        <p:attrNameLst>
                                          <p:attrName>style.visibility</p:attrName>
                                        </p:attrNameLst>
                                      </p:cBhvr>
                                      <p:to>
                                        <p:strVal val="visible"/>
                                      </p:to>
                                    </p:set>
                                    <p:animEffect transition="in" filter="fade">
                                      <p:cBhvr>
                                        <p:cTn id="93" dur="1000"/>
                                        <p:tgtEl>
                                          <p:spTgt spid="77"/>
                                        </p:tgtEl>
                                      </p:cBhvr>
                                    </p:animEffect>
                                    <p:anim calcmode="lin" valueType="num">
                                      <p:cBhvr>
                                        <p:cTn id="94" dur="1000" fill="hold"/>
                                        <p:tgtEl>
                                          <p:spTgt spid="77"/>
                                        </p:tgtEl>
                                        <p:attrNameLst>
                                          <p:attrName>ppt_x</p:attrName>
                                        </p:attrNameLst>
                                      </p:cBhvr>
                                      <p:tavLst>
                                        <p:tav tm="0">
                                          <p:val>
                                            <p:strVal val="#ppt_x"/>
                                          </p:val>
                                        </p:tav>
                                        <p:tav tm="100000">
                                          <p:val>
                                            <p:strVal val="#ppt_x"/>
                                          </p:val>
                                        </p:tav>
                                      </p:tavLst>
                                    </p:anim>
                                    <p:anim calcmode="lin" valueType="num">
                                      <p:cBhvr>
                                        <p:cTn id="95"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83" grpId="0" animBg="1"/>
      <p:bldP spid="84" grpId="0" animBg="1"/>
      <p:bldP spid="88" grpId="0" animBg="1"/>
      <p:bldP spid="89" grpId="0" animBg="1"/>
      <p:bldP spid="77" grpId="0" animBg="1"/>
      <p:bldP spid="87" grpId="0" animBg="1"/>
      <p:bldP spid="9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2"/>
          </p:nvPr>
        </p:nvSpPr>
        <p:spPr/>
        <p:txBody>
          <a:bodyPr/>
          <a:lstStyle/>
          <a:p>
            <a:r>
              <a:rPr kumimoji="1" lang="en-US" altLang="ja-JP" dirty="0" smtClean="0"/>
              <a:t>2</a:t>
            </a:r>
            <a:r>
              <a:rPr kumimoji="1" lang="en-US" altLang="ja-JP" dirty="0" smtClean="0"/>
              <a:t>. </a:t>
            </a:r>
            <a:r>
              <a:rPr kumimoji="1" lang="ja-JP" altLang="en-US" dirty="0" smtClean="0"/>
              <a:t>攻撃者</a:t>
            </a:r>
            <a:r>
              <a:rPr kumimoji="1" lang="ja-JP" altLang="en-US" dirty="0"/>
              <a:t>視点 </a:t>
            </a:r>
            <a:r>
              <a:rPr kumimoji="1" lang="ja-JP" altLang="en-US" dirty="0" smtClean="0"/>
              <a:t>でのハンズオン</a:t>
            </a:r>
            <a:r>
              <a:rPr kumimoji="1" lang="en-US" altLang="ja-JP" dirty="0"/>
              <a:t>	</a:t>
            </a:r>
            <a:endParaRPr kumimoji="1" lang="en-US" altLang="ja-JP" dirty="0" smtClean="0"/>
          </a:p>
        </p:txBody>
      </p:sp>
    </p:spTree>
    <p:extLst>
      <p:ext uri="{BB962C8B-B14F-4D97-AF65-F5344CB8AC3E}">
        <p14:creationId xmlns:p14="http://schemas.microsoft.com/office/powerpoint/2010/main" val="25256236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タイトル 1"/>
          <p:cNvSpPr>
            <a:spLocks noGrp="1"/>
          </p:cNvSpPr>
          <p:nvPr>
            <p:ph type="title"/>
          </p:nvPr>
        </p:nvSpPr>
        <p:spPr>
          <a:xfrm>
            <a:off x="355092" y="215539"/>
            <a:ext cx="8375904" cy="645196"/>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p>
            <a:pPr defTabSz="457200" eaLnBrk="1" hangingPunct="1"/>
            <a:r>
              <a:rPr lang="ja-JP" altLang="en-US" sz="3200" kern="1200" dirty="0" smtClean="0">
                <a:solidFill>
                  <a:srgbClr val="ED1C24"/>
                </a:solidFill>
                <a:latin typeface="Meiryo UI" panose="020B0604030504040204" pitchFamily="50" charset="-128"/>
                <a:ea typeface="Meiryo UI" pitchFamily="50" charset="-128"/>
                <a:cs typeface="Meiryo UI" pitchFamily="50" charset="-128"/>
              </a:rPr>
              <a:t>ハンズオンラボのシナリオ</a:t>
            </a:r>
            <a:endParaRPr lang="ja-JP" altLang="en-US" sz="3200" kern="1200" dirty="0">
              <a:solidFill>
                <a:srgbClr val="ED1C24"/>
              </a:solidFill>
              <a:latin typeface="Meiryo UI" panose="020B0604030504040204" pitchFamily="50" charset="-128"/>
              <a:ea typeface="Meiryo UI" pitchFamily="50" charset="-128"/>
              <a:cs typeface="Meiryo UI" pitchFamily="50" charset="-128"/>
            </a:endParaRPr>
          </a:p>
        </p:txBody>
      </p:sp>
      <p:sp>
        <p:nvSpPr>
          <p:cNvPr id="4" name="Rectangle 3"/>
          <p:cNvSpPr/>
          <p:nvPr/>
        </p:nvSpPr>
        <p:spPr bwMode="auto">
          <a:xfrm>
            <a:off x="437227" y="1773536"/>
            <a:ext cx="8182898" cy="3567903"/>
          </a:xfrm>
          <a:prstGeom prst="rect">
            <a:avLst/>
          </a:prstGeom>
          <a:noFill/>
          <a:ln w="6350" algn="ctr">
            <a:noFill/>
            <a:round/>
            <a:headEnd/>
            <a:tailEnd/>
          </a:ln>
        </p:spPr>
        <p:txBody>
          <a:bodyPr lIns="36000" rIns="36000" rtlCol="0" anchor="ctr"/>
          <a:lstStyle/>
          <a:p>
            <a:pPr defTabSz="914400" eaLnBrk="1" hangingPunct="1">
              <a:lnSpc>
                <a:spcPct val="200000"/>
              </a:lnSpc>
            </a:pPr>
            <a:endPar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hangingPunct="1">
              <a:lnSpc>
                <a:spcPct val="200000"/>
              </a:lnSpc>
            </a:pPr>
            <a:endParaRPr kumimoji="1" lang="en-US" altLang="ja-JP" sz="1600" dirty="0">
              <a:solidFill>
                <a:srgbClr val="002060"/>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hangingPunct="1">
              <a:lnSpc>
                <a:spcPct val="200000"/>
              </a:lnSpc>
            </a:pPr>
            <a:r>
              <a:rPr kumimoji="1" lang="ja-JP" altLang="en-US"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■攻撃側視点</a:t>
            </a:r>
            <a:endPar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defTabSz="914400" eaLnBrk="1" hangingPunct="1">
              <a:lnSpc>
                <a:spcPct val="200000"/>
              </a:lnSpc>
              <a:buFont typeface="+mj-lt"/>
              <a:buAutoNum type="arabicPeriod"/>
            </a:pPr>
            <a:r>
              <a:rPr kumimoji="1" lang="ja-JP" altLang="en-US"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脆弱性（</a:t>
            </a:r>
            <a:r>
              <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Shell Shock</a:t>
            </a:r>
            <a:r>
              <a:rPr kumimoji="1" lang="ja-JP" altLang="en-US"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）を利用したサーバの情報収集</a:t>
            </a:r>
            <a:endPar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defTabSz="914400" eaLnBrk="1" hangingPunct="1">
              <a:lnSpc>
                <a:spcPct val="200000"/>
              </a:lnSpc>
              <a:buFont typeface="+mj-lt"/>
              <a:buAutoNum type="arabicPeriod"/>
            </a:pPr>
            <a:r>
              <a:rPr kumimoji="1" lang="ja-JP" altLang="en-US" sz="1600" dirty="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不正</a:t>
            </a:r>
            <a:r>
              <a:rPr kumimoji="1" lang="ja-JP" altLang="en-US"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プログラムのダウンロード</a:t>
            </a:r>
            <a:endPar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defTabSz="914400" eaLnBrk="1" hangingPunct="1">
              <a:lnSpc>
                <a:spcPct val="200000"/>
              </a:lnSpc>
              <a:buFont typeface="+mj-lt"/>
              <a:buAutoNum type="arabicPeriod"/>
            </a:pPr>
            <a:r>
              <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Web</a:t>
            </a:r>
            <a:r>
              <a:rPr kumimoji="1" lang="ja-JP" altLang="en-US"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サーバコンテンツの改竄</a:t>
            </a:r>
            <a:endPar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hangingPunct="1">
              <a:lnSpc>
                <a:spcPct val="200000"/>
              </a:lnSpc>
            </a:pPr>
            <a:r>
              <a:rPr kumimoji="1" lang="ja-JP" altLang="en-US"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Deep Security</a:t>
            </a:r>
            <a:r>
              <a:rPr kumimoji="1" lang="ja-JP" altLang="en-US"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の導入</a:t>
            </a:r>
            <a:endPar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defTabSz="914400" eaLnBrk="1" hangingPunct="1">
              <a:lnSpc>
                <a:spcPct val="200000"/>
              </a:lnSpc>
              <a:buFont typeface="+mj-lt"/>
              <a:buAutoNum type="arabicPeriod"/>
            </a:pPr>
            <a:r>
              <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Deep Security Manager</a:t>
            </a:r>
            <a:r>
              <a:rPr kumimoji="1" lang="ja-JP" altLang="en-US"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の導入</a:t>
            </a:r>
            <a:r>
              <a:rPr kumimoji="1" lang="ja-JP" altLang="en-US" sz="1600" dirty="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sz="1600" dirty="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	</a:t>
            </a:r>
          </a:p>
          <a:p>
            <a:pPr marL="457200" indent="-457200" defTabSz="914400" eaLnBrk="1" hangingPunct="1">
              <a:lnSpc>
                <a:spcPct val="200000"/>
              </a:lnSpc>
              <a:buFont typeface="+mj-lt"/>
              <a:buAutoNum type="arabicPeriod"/>
            </a:pPr>
            <a:r>
              <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Deep Security Agent</a:t>
            </a:r>
            <a:r>
              <a:rPr kumimoji="1" lang="ja-JP" altLang="en-US"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Linux</a:t>
            </a:r>
            <a:r>
              <a:rPr kumimoji="1" lang="ja-JP" altLang="en-US"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版）の導入</a:t>
            </a:r>
            <a:endPar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hangingPunct="1">
              <a:lnSpc>
                <a:spcPct val="200000"/>
              </a:lnSpc>
            </a:pPr>
            <a:r>
              <a:rPr kumimoji="1" lang="ja-JP" altLang="en-US"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■守る側視点</a:t>
            </a:r>
            <a:r>
              <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	</a:t>
            </a:r>
          </a:p>
          <a:p>
            <a:pPr marL="457200" indent="-457200" defTabSz="914400" eaLnBrk="1" hangingPunct="1">
              <a:lnSpc>
                <a:spcPct val="200000"/>
              </a:lnSpc>
              <a:buFont typeface="+mj-lt"/>
              <a:buAutoNum type="arabicPeriod"/>
            </a:pPr>
            <a:r>
              <a:rPr kumimoji="1" lang="ja-JP" altLang="en-US"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サーバの改竄を検出　　　　　　　　　　　</a:t>
            </a:r>
            <a:r>
              <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	</a:t>
            </a:r>
          </a:p>
          <a:p>
            <a:pPr marL="457200" indent="-457200" defTabSz="914400" eaLnBrk="1" hangingPunct="1">
              <a:lnSpc>
                <a:spcPct val="200000"/>
              </a:lnSpc>
              <a:buFont typeface="+mj-lt"/>
              <a:buAutoNum type="arabicPeriod"/>
            </a:pPr>
            <a:r>
              <a:rPr kumimoji="1" lang="ja-JP" altLang="en-US"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不正プログラムの検出</a:t>
            </a:r>
            <a:r>
              <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	</a:t>
            </a:r>
          </a:p>
          <a:p>
            <a:pPr marL="457200" indent="-457200" defTabSz="914400" eaLnBrk="1" hangingPunct="1">
              <a:lnSpc>
                <a:spcPct val="200000"/>
              </a:lnSpc>
              <a:buFont typeface="+mj-lt"/>
              <a:buAutoNum type="arabicPeriod"/>
            </a:pPr>
            <a:r>
              <a:rPr kumimoji="1" lang="ja-JP" altLang="en-US"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脆弱性攻撃の対策</a:t>
            </a:r>
            <a:endPar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hangingPunct="1">
              <a:lnSpc>
                <a:spcPct val="200000"/>
              </a:lnSpc>
            </a:pPr>
            <a:endParaRPr kumimoji="1" lang="en-US" altLang="ja-JP" sz="1600" dirty="0">
              <a:solidFill>
                <a:srgbClr val="002060"/>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hangingPunct="1">
              <a:lnSpc>
                <a:spcPct val="200000"/>
              </a:lnSpc>
            </a:pPr>
            <a:endParaRPr kumimoji="1" lang="ja-JP" altLang="en-US" sz="1600" dirty="0">
              <a:solidFill>
                <a:srgbClr val="002060"/>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6" name="Picture 5" descr="Integrity_Monitoring_Shield--512x512-gray-rgb.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1226" y="4714478"/>
            <a:ext cx="568690" cy="607911"/>
          </a:xfrm>
          <a:prstGeom prst="rect">
            <a:avLst/>
          </a:prstGeom>
        </p:spPr>
      </p:pic>
      <p:pic>
        <p:nvPicPr>
          <p:cNvPr id="7" name="Picture 6" descr="Intrusion_Prevention_Shield--512x512-gray-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368" y="5867405"/>
            <a:ext cx="527019" cy="517215"/>
          </a:xfrm>
          <a:prstGeom prst="rect">
            <a:avLst/>
          </a:prstGeom>
        </p:spPr>
      </p:pic>
      <p:pic>
        <p:nvPicPr>
          <p:cNvPr id="8" name="Picture 7" descr="Anti_Malware_Shield--512x512-gray-rgb.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49645" y="5341431"/>
            <a:ext cx="536824" cy="446128"/>
          </a:xfrm>
          <a:prstGeom prst="rect">
            <a:avLst/>
          </a:prstGeom>
        </p:spPr>
      </p:pic>
      <p:sp>
        <p:nvSpPr>
          <p:cNvPr id="9" name="Rectangle 8"/>
          <p:cNvSpPr/>
          <p:nvPr/>
        </p:nvSpPr>
        <p:spPr>
          <a:xfrm>
            <a:off x="-267705" y="938744"/>
            <a:ext cx="9622466" cy="5608705"/>
          </a:xfrm>
          <a:prstGeom prst="rect">
            <a:avLst/>
          </a:prstGeom>
          <a:solidFill>
            <a:schemeClr val="bg1">
              <a:alpha val="48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wrap="square" tIns="72000" bIns="36000" rtlCol="0" anchor="ctr">
            <a:noAutofit/>
          </a:bodyPr>
          <a:lstStyle/>
          <a:p>
            <a:pPr algn="ct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16" name="Group 15"/>
          <p:cNvGrpSpPr/>
          <p:nvPr/>
        </p:nvGrpSpPr>
        <p:grpSpPr>
          <a:xfrm>
            <a:off x="1345721" y="1621955"/>
            <a:ext cx="6072996" cy="4245450"/>
            <a:chOff x="1923693" y="1828802"/>
            <a:chExt cx="5218646" cy="3416327"/>
          </a:xfrm>
        </p:grpSpPr>
        <p:sp>
          <p:nvSpPr>
            <p:cNvPr id="17" name="正方形/長方形 36"/>
            <p:cNvSpPr/>
            <p:nvPr/>
          </p:nvSpPr>
          <p:spPr bwMode="auto">
            <a:xfrm>
              <a:off x="1923693" y="1828802"/>
              <a:ext cx="1969016" cy="1092966"/>
            </a:xfrm>
            <a:prstGeom prst="rect">
              <a:avLst/>
            </a:prstGeom>
            <a:solidFill>
              <a:srgbClr val="000000"/>
            </a:solidFill>
            <a:ln w="63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ja-JP" altLang="en-US" sz="1800" b="1" i="0" u="none" strike="noStrike" kern="0" cap="none" spc="0" normalizeH="0" baseline="0" noProof="0" dirty="0" smtClean="0">
                  <a:ln>
                    <a:noFill/>
                  </a:ln>
                  <a:solidFill>
                    <a:srgbClr val="FFFFFF"/>
                  </a:solidFill>
                  <a:effectLst/>
                  <a:uLnTx/>
                  <a:uFillTx/>
                  <a:latin typeface="Meiryo UI" pitchFamily="50" charset="-128"/>
                  <a:ea typeface="Meiryo UI" pitchFamily="50" charset="-128"/>
                  <a:cs typeface="Meiryo UI" pitchFamily="50" charset="-128"/>
                </a:rPr>
                <a:t>ステージ</a:t>
              </a:r>
              <a:r>
                <a:rPr kumimoji="0" lang="en-US" altLang="ja-JP" sz="1800" b="1" i="0" u="none" strike="noStrike" kern="0" cap="none" spc="0" normalizeH="0" baseline="0" noProof="0" dirty="0" smtClean="0">
                  <a:ln>
                    <a:noFill/>
                  </a:ln>
                  <a:solidFill>
                    <a:srgbClr val="FFFFFF"/>
                  </a:solidFill>
                  <a:effectLst/>
                  <a:uLnTx/>
                  <a:uFillTx/>
                  <a:latin typeface="Meiryo UI" pitchFamily="50" charset="-128"/>
                  <a:ea typeface="Meiryo UI" pitchFamily="50" charset="-128"/>
                  <a:cs typeface="Meiryo UI" pitchFamily="50" charset="-128"/>
                </a:rPr>
                <a:t>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ja-JP" altLang="en-US" sz="1800" b="0" i="0" u="none" strike="noStrike" kern="0" cap="none" spc="0" normalizeH="0" baseline="0" noProof="0" dirty="0" smtClean="0">
                  <a:ln>
                    <a:noFill/>
                  </a:ln>
                  <a:solidFill>
                    <a:srgbClr val="FFFFFF"/>
                  </a:solidFill>
                  <a:effectLst/>
                  <a:uLnTx/>
                  <a:uFillTx/>
                  <a:latin typeface="Meiryo UI" pitchFamily="50" charset="-128"/>
                  <a:ea typeface="Meiryo UI" pitchFamily="50" charset="-128"/>
                  <a:cs typeface="Meiryo UI" pitchFamily="50" charset="-128"/>
                </a:rPr>
                <a:t>リモートからの脆弱性を突いた攻撃</a:t>
              </a:r>
              <a:endParaRPr kumimoji="0" lang="en-US" altLang="ja-JP" sz="1800" b="0" i="0" u="none" strike="noStrike" kern="0" cap="none" spc="0" normalizeH="0" baseline="0" noProof="0" dirty="0" smtClean="0">
                <a:ln>
                  <a:noFill/>
                </a:ln>
                <a:solidFill>
                  <a:srgbClr val="FFFFFF"/>
                </a:solidFill>
                <a:effectLst/>
                <a:uLnTx/>
                <a:uFillTx/>
                <a:latin typeface="Meiryo UI" pitchFamily="50" charset="-128"/>
                <a:ea typeface="Meiryo UI" pitchFamily="50" charset="-128"/>
                <a:cs typeface="Meiryo UI" pitchFamily="50" charset="-128"/>
              </a:endParaRPr>
            </a:p>
          </p:txBody>
        </p:sp>
        <p:sp>
          <p:nvSpPr>
            <p:cNvPr id="18" name="正方形/長方形 37"/>
            <p:cNvSpPr/>
            <p:nvPr/>
          </p:nvSpPr>
          <p:spPr bwMode="auto">
            <a:xfrm>
              <a:off x="3543740" y="2987091"/>
              <a:ext cx="1969016" cy="1092966"/>
            </a:xfrm>
            <a:prstGeom prst="rect">
              <a:avLst/>
            </a:prstGeom>
            <a:solidFill>
              <a:srgbClr val="000000"/>
            </a:solidFill>
            <a:ln w="63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ja-JP" altLang="en-US" sz="1800" b="1" i="0" u="none" strike="noStrike" kern="0" cap="none" spc="0" normalizeH="0" baseline="0" noProof="0" dirty="0" smtClean="0">
                  <a:ln>
                    <a:noFill/>
                  </a:ln>
                  <a:solidFill>
                    <a:srgbClr val="FFFFFF"/>
                  </a:solidFill>
                  <a:effectLst/>
                  <a:uLnTx/>
                  <a:uFillTx/>
                  <a:latin typeface="Meiryo UI" pitchFamily="50" charset="-128"/>
                  <a:ea typeface="Meiryo UI" pitchFamily="50" charset="-128"/>
                  <a:cs typeface="Meiryo UI" pitchFamily="50" charset="-128"/>
                </a:rPr>
                <a:t>ステージ</a:t>
              </a:r>
              <a:r>
                <a:rPr kumimoji="0" lang="en-US" altLang="ja-JP" sz="1800" b="0" i="0" u="none" strike="noStrike" kern="0" cap="none" spc="0" normalizeH="0" baseline="0" noProof="0" dirty="0" smtClean="0">
                  <a:ln>
                    <a:noFill/>
                  </a:ln>
                  <a:solidFill>
                    <a:srgbClr val="FFFFFF"/>
                  </a:solidFill>
                  <a:effectLst/>
                  <a:uLnTx/>
                  <a:uFillTx/>
                  <a:latin typeface="Meiryo UI" pitchFamily="50" charset="-128"/>
                  <a:ea typeface="Meiryo UI" pitchFamily="50" charset="-128"/>
                  <a:cs typeface="Meiryo UI" pitchFamily="50" charset="-128"/>
                </a:rPr>
                <a:t>2</a:t>
              </a:r>
              <a:r>
                <a:rPr kumimoji="0" lang="en-US" altLang="ja-JP" sz="1800" b="1" i="0" u="none" strike="noStrike" kern="0" cap="none" spc="0" normalizeH="0" baseline="0" noProof="0" dirty="0" smtClean="0">
                  <a:ln>
                    <a:noFill/>
                  </a:ln>
                  <a:solidFill>
                    <a:srgbClr val="FFFFFF"/>
                  </a:solidFill>
                  <a:effectLst/>
                  <a:uLnTx/>
                  <a:uFillTx/>
                  <a:latin typeface="Meiryo UI" pitchFamily="50" charset="-128"/>
                  <a:ea typeface="Meiryo UI" pitchFamily="50" charset="-128"/>
                  <a:cs typeface="Meiryo UI" pitchFamily="50" charset="-128"/>
                </a:rPr>
                <a: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ja-JP" altLang="en-US" sz="1800" b="0" i="0" u="none" strike="noStrike" kern="0" cap="none" spc="0" normalizeH="0" baseline="0" noProof="0" dirty="0" smtClean="0">
                  <a:ln>
                    <a:noFill/>
                  </a:ln>
                  <a:solidFill>
                    <a:srgbClr val="FFFFFF"/>
                  </a:solidFill>
                  <a:effectLst/>
                  <a:uLnTx/>
                  <a:uFillTx/>
                  <a:latin typeface="Meiryo UI" pitchFamily="50" charset="-128"/>
                  <a:ea typeface="Meiryo UI" pitchFamily="50" charset="-128"/>
                  <a:cs typeface="Meiryo UI" pitchFamily="50" charset="-128"/>
                </a:rPr>
                <a:t>不正プログラムの</a:t>
              </a:r>
              <a:r>
                <a:rPr kumimoji="0" lang="en-US" altLang="ja-JP" sz="1800" b="0" i="0" u="none" strike="noStrike" kern="0" cap="none" spc="0" normalizeH="0" baseline="0" noProof="0" dirty="0" smtClean="0">
                  <a:ln>
                    <a:noFill/>
                  </a:ln>
                  <a:solidFill>
                    <a:srgbClr val="FFFFFF"/>
                  </a:solidFill>
                  <a:effectLst/>
                  <a:uLnTx/>
                  <a:uFillTx/>
                  <a:latin typeface="Meiryo UI" pitchFamily="50" charset="-128"/>
                  <a:ea typeface="Meiryo UI" pitchFamily="50" charset="-128"/>
                  <a:cs typeface="Meiryo UI" pitchFamily="50" charset="-128"/>
                </a:rPr>
                <a:t>DL</a:t>
              </a:r>
            </a:p>
          </p:txBody>
        </p:sp>
        <p:sp>
          <p:nvSpPr>
            <p:cNvPr id="19" name="正方形/長方形 38"/>
            <p:cNvSpPr/>
            <p:nvPr/>
          </p:nvSpPr>
          <p:spPr bwMode="auto">
            <a:xfrm>
              <a:off x="5173323" y="4152163"/>
              <a:ext cx="1969016" cy="1092966"/>
            </a:xfrm>
            <a:prstGeom prst="rect">
              <a:avLst/>
            </a:prstGeom>
            <a:solidFill>
              <a:srgbClr val="000000"/>
            </a:solidFill>
            <a:ln w="63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ja-JP" altLang="en-US" sz="1800" b="1" i="0" u="none" strike="noStrike" kern="0" cap="none" spc="0" normalizeH="0" baseline="0" noProof="0" dirty="0" smtClean="0">
                  <a:ln>
                    <a:noFill/>
                  </a:ln>
                  <a:solidFill>
                    <a:srgbClr val="FFFFFF"/>
                  </a:solidFill>
                  <a:effectLst/>
                  <a:uLnTx/>
                  <a:uFillTx/>
                  <a:latin typeface="Meiryo UI" pitchFamily="50" charset="-128"/>
                  <a:ea typeface="Meiryo UI" pitchFamily="50" charset="-128"/>
                  <a:cs typeface="Meiryo UI" pitchFamily="50" charset="-128"/>
                </a:rPr>
                <a:t>ステージ</a:t>
              </a:r>
              <a:r>
                <a:rPr kumimoji="0" lang="en-US" altLang="ja-JP" sz="1800" b="0" i="0" u="none" strike="noStrike" kern="0" cap="none" spc="0" normalizeH="0" baseline="0" noProof="0" dirty="0" smtClean="0">
                  <a:ln>
                    <a:noFill/>
                  </a:ln>
                  <a:solidFill>
                    <a:srgbClr val="FFFFFF"/>
                  </a:solidFill>
                  <a:effectLst/>
                  <a:uLnTx/>
                  <a:uFillTx/>
                  <a:latin typeface="Meiryo UI" pitchFamily="50" charset="-128"/>
                  <a:ea typeface="Meiryo UI" pitchFamily="50" charset="-128"/>
                  <a:cs typeface="Meiryo UI" pitchFamily="50" charset="-128"/>
                </a:rPr>
                <a:t>3</a:t>
              </a:r>
              <a:r>
                <a:rPr kumimoji="0" lang="en-US" altLang="ja-JP" sz="1800" b="1" i="0" u="none" strike="noStrike" kern="0" cap="none" spc="0" normalizeH="0" baseline="0" noProof="0" dirty="0" smtClean="0">
                  <a:ln>
                    <a:noFill/>
                  </a:ln>
                  <a:solidFill>
                    <a:srgbClr val="FFFFFF"/>
                  </a:solidFill>
                  <a:effectLst/>
                  <a:uLnTx/>
                  <a:uFillTx/>
                  <a:latin typeface="Meiryo UI" pitchFamily="50" charset="-128"/>
                  <a:ea typeface="Meiryo UI" pitchFamily="50" charset="-128"/>
                  <a:cs typeface="Meiryo UI" pitchFamily="50" charset="-128"/>
                </a:rPr>
                <a:t>.</a:t>
              </a:r>
            </a:p>
            <a:p>
              <a:pPr marL="0" marR="0" lvl="0" indent="0" algn="ctr" defTabSz="914400" eaLnBrk="1" fontAlgn="auto" latinLnBrk="0" hangingPunct="1">
                <a:lnSpc>
                  <a:spcPct val="100000"/>
                </a:lnSpc>
                <a:spcBef>
                  <a:spcPts val="0"/>
                </a:spcBef>
                <a:spcAft>
                  <a:spcPts val="0"/>
                </a:spcAft>
                <a:buClrTx/>
                <a:buSzTx/>
                <a:buFontTx/>
                <a:buNone/>
                <a:tabLst/>
                <a:defRPr/>
              </a:pPr>
              <a:r>
                <a:rPr lang="ja-JP" altLang="en-US" kern="0" dirty="0" smtClean="0">
                  <a:solidFill>
                    <a:srgbClr val="FFFFFF"/>
                  </a:solidFill>
                  <a:latin typeface="Meiryo UI" pitchFamily="50" charset="-128"/>
                  <a:ea typeface="Meiryo UI" pitchFamily="50" charset="-128"/>
                  <a:cs typeface="Meiryo UI" pitchFamily="50" charset="-128"/>
                </a:rPr>
                <a:t>コンテンツの改竄</a:t>
              </a:r>
              <a:endParaRPr kumimoji="0" lang="en-US" altLang="ja-JP" sz="1800" b="0" i="0" u="none" strike="noStrike" kern="0" cap="none" spc="0" normalizeH="0" baseline="0" noProof="0" dirty="0" smtClean="0">
                <a:ln>
                  <a:noFill/>
                </a:ln>
                <a:solidFill>
                  <a:srgbClr val="FFFFFF"/>
                </a:solidFill>
                <a:effectLst/>
                <a:uLnTx/>
                <a:uFillTx/>
                <a:latin typeface="Meiryo UI" pitchFamily="50" charset="-128"/>
                <a:ea typeface="Meiryo UI" pitchFamily="50" charset="-128"/>
                <a:cs typeface="Meiryo UI" pitchFamily="50" charset="-128"/>
              </a:endParaRPr>
            </a:p>
          </p:txBody>
        </p:sp>
        <p:sp>
          <p:nvSpPr>
            <p:cNvPr id="20" name="屈折矢印 39"/>
            <p:cNvSpPr/>
            <p:nvPr/>
          </p:nvSpPr>
          <p:spPr bwMode="auto">
            <a:xfrm rot="5400000">
              <a:off x="2880491" y="2929354"/>
              <a:ext cx="530818" cy="655731"/>
            </a:xfrm>
            <a:prstGeom prst="bentUpArrow">
              <a:avLst/>
            </a:prstGeom>
            <a:solidFill>
              <a:srgbClr val="000000"/>
            </a:solidFill>
            <a:ln w="63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ja-JP" altLang="en-US" sz="1600" b="1" i="0" u="none" strike="noStrike" kern="0" cap="none" spc="0" normalizeH="0" baseline="0" noProof="0" smtClean="0">
                <a:ln>
                  <a:noFill/>
                </a:ln>
                <a:solidFill>
                  <a:srgbClr val="636466"/>
                </a:solidFill>
                <a:effectLst/>
                <a:uLnTx/>
                <a:uFillTx/>
                <a:latin typeface="Arial" charset="0"/>
                <a:cs typeface="Arial" charset="0"/>
              </a:endParaRPr>
            </a:p>
          </p:txBody>
        </p:sp>
        <p:sp>
          <p:nvSpPr>
            <p:cNvPr id="21" name="屈折矢印 40"/>
            <p:cNvSpPr/>
            <p:nvPr/>
          </p:nvSpPr>
          <p:spPr bwMode="auto">
            <a:xfrm rot="5400000">
              <a:off x="4537243" y="4150532"/>
              <a:ext cx="530818" cy="655731"/>
            </a:xfrm>
            <a:prstGeom prst="bentUpArrow">
              <a:avLst/>
            </a:prstGeom>
            <a:solidFill>
              <a:srgbClr val="000000"/>
            </a:solidFill>
            <a:ln w="63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ja-JP" altLang="en-US" sz="1600" b="1" i="0" u="none" strike="noStrike" kern="0" cap="none" spc="0" normalizeH="0" baseline="0" noProof="0" smtClean="0">
                <a:ln>
                  <a:noFill/>
                </a:ln>
                <a:solidFill>
                  <a:srgbClr val="636466"/>
                </a:solidFill>
                <a:effectLst/>
                <a:uLnTx/>
                <a:uFillTx/>
                <a:latin typeface="Arial" charset="0"/>
                <a:cs typeface="Arial" charset="0"/>
              </a:endParaRPr>
            </a:p>
          </p:txBody>
        </p:sp>
      </p:grpSp>
    </p:spTree>
    <p:extLst>
      <p:ext uri="{BB962C8B-B14F-4D97-AF65-F5344CB8AC3E}">
        <p14:creationId xmlns:p14="http://schemas.microsoft.com/office/powerpoint/2010/main" val="1156751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テキスト ボックス 23"/>
          <p:cNvSpPr txBox="1">
            <a:spLocks noChangeArrowheads="1"/>
          </p:cNvSpPr>
          <p:nvPr/>
        </p:nvSpPr>
        <p:spPr bwMode="auto">
          <a:xfrm>
            <a:off x="179524" y="908720"/>
            <a:ext cx="89122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charset="0"/>
                <a:ea typeface="ＭＳ Ｐゴシック" charset="-128"/>
              </a:defRPr>
            </a:lvl1pPr>
            <a:lvl2pPr marL="742950" indent="-285750" eaLnBrk="0" hangingPunct="0">
              <a:defRPr sz="1600" b="1">
                <a:solidFill>
                  <a:schemeClr val="tx1"/>
                </a:solidFill>
                <a:latin typeface="Arial" charset="0"/>
                <a:ea typeface="ＭＳ Ｐゴシック" charset="-128"/>
              </a:defRPr>
            </a:lvl2pPr>
            <a:lvl3pPr marL="1143000" indent="-228600" eaLnBrk="0" hangingPunct="0">
              <a:defRPr sz="1600" b="1">
                <a:solidFill>
                  <a:schemeClr val="tx1"/>
                </a:solidFill>
                <a:latin typeface="Arial" charset="0"/>
                <a:ea typeface="ＭＳ Ｐゴシック" charset="-128"/>
              </a:defRPr>
            </a:lvl3pPr>
            <a:lvl4pPr marL="1600200" indent="-228600" eaLnBrk="0" hangingPunct="0">
              <a:defRPr sz="1600" b="1">
                <a:solidFill>
                  <a:schemeClr val="tx1"/>
                </a:solidFill>
                <a:latin typeface="Arial" charset="0"/>
                <a:ea typeface="ＭＳ Ｐゴシック" charset="-128"/>
              </a:defRPr>
            </a:lvl4pPr>
            <a:lvl5pPr marL="2057400" indent="-228600" eaLnBrk="0" hangingPunct="0">
              <a:defRPr sz="1600" b="1">
                <a:solidFill>
                  <a:schemeClr val="tx1"/>
                </a:solidFill>
                <a:latin typeface="Arial" charset="0"/>
                <a:ea typeface="ＭＳ Ｐゴシック" charset="-128"/>
              </a:defRPr>
            </a:lvl5pPr>
            <a:lvl6pPr marL="2514600" indent="-228600" eaLnBrk="0" fontAlgn="base" hangingPunct="0">
              <a:spcBef>
                <a:spcPct val="0"/>
              </a:spcBef>
              <a:spcAft>
                <a:spcPct val="0"/>
              </a:spcAft>
              <a:defRPr sz="1600" b="1">
                <a:solidFill>
                  <a:schemeClr val="tx1"/>
                </a:solidFill>
                <a:latin typeface="Arial" charset="0"/>
                <a:ea typeface="ＭＳ Ｐゴシック" charset="-128"/>
              </a:defRPr>
            </a:lvl6pPr>
            <a:lvl7pPr marL="2971800" indent="-228600" eaLnBrk="0" fontAlgn="base" hangingPunct="0">
              <a:spcBef>
                <a:spcPct val="0"/>
              </a:spcBef>
              <a:spcAft>
                <a:spcPct val="0"/>
              </a:spcAft>
              <a:defRPr sz="1600" b="1">
                <a:solidFill>
                  <a:schemeClr val="tx1"/>
                </a:solidFill>
                <a:latin typeface="Arial" charset="0"/>
                <a:ea typeface="ＭＳ Ｐゴシック" charset="-128"/>
              </a:defRPr>
            </a:lvl7pPr>
            <a:lvl8pPr marL="3429000" indent="-228600" eaLnBrk="0" fontAlgn="base" hangingPunct="0">
              <a:spcBef>
                <a:spcPct val="0"/>
              </a:spcBef>
              <a:spcAft>
                <a:spcPct val="0"/>
              </a:spcAft>
              <a:defRPr sz="1600" b="1">
                <a:solidFill>
                  <a:schemeClr val="tx1"/>
                </a:solidFill>
                <a:latin typeface="Arial" charset="0"/>
                <a:ea typeface="ＭＳ Ｐゴシック" charset="-128"/>
              </a:defRPr>
            </a:lvl8pPr>
            <a:lvl9pPr marL="3886200" indent="-228600" eaLnBrk="0" fontAlgn="base" hangingPunct="0">
              <a:spcBef>
                <a:spcPct val="0"/>
              </a:spcBef>
              <a:spcAft>
                <a:spcPct val="0"/>
              </a:spcAft>
              <a:defRPr sz="1600" b="1">
                <a:solidFill>
                  <a:schemeClr val="tx1"/>
                </a:solidFill>
                <a:latin typeface="Arial" charset="0"/>
                <a:ea typeface="ＭＳ Ｐゴシック" charset="-128"/>
              </a:defRPr>
            </a:lvl9pPr>
          </a:lstStyle>
          <a:p>
            <a:pPr defTabSz="914400" eaLnBrk="1" fontAlgn="auto" hangingPunct="1">
              <a:spcBef>
                <a:spcPts val="0"/>
              </a:spcBef>
              <a:spcAft>
                <a:spcPts val="0"/>
              </a:spcAft>
            </a:pPr>
            <a:r>
              <a:rPr kumimoji="1" lang="ja-JP" altLang="en-US" sz="1800" dirty="0" smtClean="0">
                <a:solidFill>
                  <a:srgbClr val="080808"/>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公開系サーバをキーに内部サーバの保持する情報を窃取される一般的な流れ</a:t>
            </a:r>
            <a:endParaRPr kumimoji="1" lang="ja-JP" altLang="en-US" sz="1800" dirty="0">
              <a:solidFill>
                <a:srgbClr val="080808"/>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9" name="Picture 4" descr="C:\Users\SHIZU\AppData\Local\Microsoft\Windows\Temporary Internet Files\Content.IE5\48OIF3ES\MC900432591[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5660" y="1120216"/>
            <a:ext cx="2380932" cy="2380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7" name="直線コネクタ 56"/>
          <p:cNvCxnSpPr/>
          <p:nvPr/>
        </p:nvCxnSpPr>
        <p:spPr>
          <a:xfrm flipH="1" flipV="1">
            <a:off x="2255052" y="3548839"/>
            <a:ext cx="7242" cy="1647628"/>
          </a:xfrm>
          <a:prstGeom prst="line">
            <a:avLst/>
          </a:prstGeom>
        </p:spPr>
        <p:style>
          <a:lnRef idx="1">
            <a:schemeClr val="accent1"/>
          </a:lnRef>
          <a:fillRef idx="0">
            <a:schemeClr val="accent1"/>
          </a:fillRef>
          <a:effectRef idx="0">
            <a:schemeClr val="accent1"/>
          </a:effectRef>
          <a:fontRef idx="minor">
            <a:schemeClr val="tx1"/>
          </a:fontRef>
        </p:style>
      </p:cxnSp>
      <p:sp>
        <p:nvSpPr>
          <p:cNvPr id="60" name="Rounded Rectangle 7"/>
          <p:cNvSpPr/>
          <p:nvPr/>
        </p:nvSpPr>
        <p:spPr>
          <a:xfrm>
            <a:off x="750656" y="5479963"/>
            <a:ext cx="2880320" cy="110410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1" fontAlgn="auto" hangingPunct="1">
              <a:spcBef>
                <a:spcPts val="0"/>
              </a:spcBef>
              <a:spcAft>
                <a:spcPts val="0"/>
              </a:spcAft>
              <a:defRPr/>
            </a:pPr>
            <a:endParaRPr kumimoji="1" lang="en-US"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Rounded Rectangle 33"/>
          <p:cNvSpPr/>
          <p:nvPr/>
        </p:nvSpPr>
        <p:spPr>
          <a:xfrm>
            <a:off x="5148064" y="1772767"/>
            <a:ext cx="3456384" cy="3852192"/>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defTabSz="914400" eaLnBrk="1" fontAlgn="auto" hangingPunct="1">
              <a:spcBef>
                <a:spcPts val="0"/>
              </a:spcBef>
              <a:spcAft>
                <a:spcPts val="0"/>
              </a:spcAft>
            </a:pPr>
            <a:endParaRPr lang="en-US" altLang="ja-JP">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TextBox 46"/>
          <p:cNvSpPr txBox="1">
            <a:spLocks noChangeArrowheads="1"/>
          </p:cNvSpPr>
          <p:nvPr/>
        </p:nvSpPr>
        <p:spPr bwMode="auto">
          <a:xfrm>
            <a:off x="7324677" y="4011931"/>
            <a:ext cx="8477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defTabSz="914400" eaLnBrk="1" fontAlgn="auto" hangingPunct="1">
              <a:spcBef>
                <a:spcPts val="0"/>
              </a:spcBef>
              <a:spcAft>
                <a:spcPts val="0"/>
              </a:spcAft>
            </a:pPr>
            <a:r>
              <a:rPr lang="en-US" altLang="ja-JP" sz="1100" b="1"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DB</a:t>
            </a:r>
            <a:endParaRPr lang="en-US" altLang="ja-JP" sz="1100" b="1"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3" name="カギ線コネクタ 62"/>
          <p:cNvCxnSpPr/>
          <p:nvPr/>
        </p:nvCxnSpPr>
        <p:spPr>
          <a:xfrm rot="10800000">
            <a:off x="2507093" y="3296813"/>
            <a:ext cx="2410291" cy="84161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4" name="直線コネクタ 63"/>
          <p:cNvCxnSpPr>
            <a:stCxn id="84" idx="0"/>
          </p:cNvCxnSpPr>
          <p:nvPr/>
        </p:nvCxnSpPr>
        <p:spPr>
          <a:xfrm>
            <a:off x="6597683" y="3874608"/>
            <a:ext cx="1026392" cy="26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V="1">
            <a:off x="6089377" y="4053499"/>
            <a:ext cx="234566" cy="684596"/>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a:off x="6305240" y="4077310"/>
            <a:ext cx="249234" cy="684596"/>
          </a:xfrm>
          <a:prstGeom prst="line">
            <a:avLst/>
          </a:prstGeom>
        </p:spPr>
        <p:style>
          <a:lnRef idx="1">
            <a:schemeClr val="accent1"/>
          </a:lnRef>
          <a:fillRef idx="0">
            <a:schemeClr val="accent1"/>
          </a:fillRef>
          <a:effectRef idx="0">
            <a:schemeClr val="accent1"/>
          </a:effectRef>
          <a:fontRef idx="minor">
            <a:schemeClr val="tx1"/>
          </a:fontRef>
        </p:style>
      </p:cxnSp>
      <p:grpSp>
        <p:nvGrpSpPr>
          <p:cNvPr id="67" name="Group 21"/>
          <p:cNvGrpSpPr>
            <a:grpSpLocks/>
          </p:cNvGrpSpPr>
          <p:nvPr/>
        </p:nvGrpSpPr>
        <p:grpSpPr bwMode="auto">
          <a:xfrm>
            <a:off x="5475044" y="2166753"/>
            <a:ext cx="2913380" cy="3206471"/>
            <a:chOff x="545458" y="4783771"/>
            <a:chExt cx="2293787" cy="1733798"/>
          </a:xfrm>
        </p:grpSpPr>
        <p:sp>
          <p:nvSpPr>
            <p:cNvPr id="68" name="Rounded Rectangle 14"/>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1" fontAlgn="auto" hangingPunct="1">
                <a:spcBef>
                  <a:spcPts val="0"/>
                </a:spcBef>
                <a:spcAft>
                  <a:spcPts val="0"/>
                </a:spcAft>
                <a:defRPr/>
              </a:pPr>
              <a:endParaRPr kumimoji="1" lang="en-US"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Rounded Rectangle 15"/>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1" fontAlgn="auto" hangingPunct="1">
                <a:spcBef>
                  <a:spcPts val="0"/>
                </a:spcBef>
                <a:spcAft>
                  <a:spcPts val="0"/>
                </a:spcAft>
                <a:defRPr/>
              </a:pPr>
              <a:endParaRPr kumimoji="1" lang="en-US"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70" name="TextBox 46"/>
          <p:cNvSpPr txBox="1">
            <a:spLocks noChangeArrowheads="1"/>
          </p:cNvSpPr>
          <p:nvPr/>
        </p:nvSpPr>
        <p:spPr bwMode="auto">
          <a:xfrm>
            <a:off x="7075750" y="2566417"/>
            <a:ext cx="10966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defTabSz="914400" eaLnBrk="1" fontAlgn="auto" hangingPunct="1">
              <a:spcBef>
                <a:spcPts val="0"/>
              </a:spcBef>
              <a:spcAft>
                <a:spcPts val="0"/>
              </a:spcAft>
            </a:pPr>
            <a:r>
              <a:rPr lang="en-US" altLang="ja-JP" sz="1100" b="1"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Directory</a:t>
            </a:r>
          </a:p>
          <a:p>
            <a:pPr algn="ctr" defTabSz="914400" eaLnBrk="1" fontAlgn="auto" hangingPunct="1">
              <a:spcBef>
                <a:spcPts val="0"/>
              </a:spcBef>
              <a:spcAft>
                <a:spcPts val="0"/>
              </a:spcAft>
            </a:pPr>
            <a:r>
              <a:rPr lang="en-US" altLang="ja-JP" sz="1100" b="1"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Service</a:t>
            </a:r>
          </a:p>
        </p:txBody>
      </p:sp>
      <p:pic>
        <p:nvPicPr>
          <p:cNvPr id="72" name="Picture 5" descr="Corporate-Data-Center.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2342" y="5221539"/>
            <a:ext cx="558096" cy="558096"/>
          </a:xfrm>
          <a:prstGeom prst="rect">
            <a:avLst/>
          </a:prstGeom>
        </p:spPr>
      </p:pic>
      <p:pic>
        <p:nvPicPr>
          <p:cNvPr id="73" name="Picture 4" descr="Client.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8039" y="5815257"/>
            <a:ext cx="446210" cy="446211"/>
          </a:xfrm>
          <a:prstGeom prst="rect">
            <a:avLst/>
          </a:prstGeom>
        </p:spPr>
      </p:pic>
      <p:pic>
        <p:nvPicPr>
          <p:cNvPr id="74" name="Picture 4" descr="Client.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21175" y="5815257"/>
            <a:ext cx="446210" cy="446211"/>
          </a:xfrm>
          <a:prstGeom prst="rect">
            <a:avLst/>
          </a:prstGeom>
        </p:spPr>
      </p:pic>
      <p:pic>
        <p:nvPicPr>
          <p:cNvPr id="76" name="Picture 4" descr="Client.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53673" y="5815257"/>
            <a:ext cx="446210" cy="446211"/>
          </a:xfrm>
          <a:prstGeom prst="rect">
            <a:avLst/>
          </a:prstGeom>
        </p:spPr>
      </p:pic>
      <p:sp>
        <p:nvSpPr>
          <p:cNvPr id="77" name="正方形/長方形 76"/>
          <p:cNvSpPr/>
          <p:nvPr/>
        </p:nvSpPr>
        <p:spPr>
          <a:xfrm>
            <a:off x="728956" y="3168868"/>
            <a:ext cx="954107" cy="400110"/>
          </a:xfrm>
          <a:prstGeom prst="rect">
            <a:avLst/>
          </a:prstGeom>
        </p:spPr>
        <p:txBody>
          <a:bodyPr wrap="none">
            <a:spAutoFit/>
          </a:bodyPr>
          <a:lstStyle/>
          <a:p>
            <a:pPr defTabSz="914400" eaLnBrk="1" fontAlgn="auto" hangingPunct="1">
              <a:spcBef>
                <a:spcPts val="0"/>
              </a:spcBef>
              <a:spcAft>
                <a:spcPts val="0"/>
              </a:spcAft>
            </a:pPr>
            <a:r>
              <a:rPr kumimoji="1" lang="ja-JP" altLang="en-US" sz="2000" b="1"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攻撃者</a:t>
            </a:r>
            <a:endParaRPr kumimoji="1" lang="ja-JP" altLang="en-US" sz="2000" b="1"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graphicFrame>
        <p:nvGraphicFramePr>
          <p:cNvPr id="78" name="Object 3"/>
          <p:cNvGraphicFramePr>
            <a:graphicFrameLocks noChangeAspect="1"/>
          </p:cNvGraphicFramePr>
          <p:nvPr>
            <p:extLst>
              <p:ext uri="{D42A27DB-BD31-4B8C-83A1-F6EECF244321}">
                <p14:modId xmlns:p14="http://schemas.microsoft.com/office/powerpoint/2010/main" val="3052539773"/>
              </p:ext>
            </p:extLst>
          </p:nvPr>
        </p:nvGraphicFramePr>
        <p:xfrm>
          <a:off x="685045" y="1957987"/>
          <a:ext cx="1096962" cy="1135063"/>
        </p:xfrm>
        <a:graphic>
          <a:graphicData uri="http://schemas.openxmlformats.org/presentationml/2006/ole">
            <mc:AlternateContent xmlns:mc="http://schemas.openxmlformats.org/markup-compatibility/2006">
              <mc:Choice xmlns:v="urn:schemas-microsoft-com:vml" Requires="v">
                <p:oleObj spid="_x0000_s52272" name="Photo Editor 写真" r:id="rId7" imgW="1523810" imgH="1486107" progId="">
                  <p:embed/>
                </p:oleObj>
              </mc:Choice>
              <mc:Fallback>
                <p:oleObj name="Photo Editor 写真" r:id="rId7" imgW="1523810" imgH="1486107"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045" y="1957987"/>
                        <a:ext cx="1096962" cy="1135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9" name="テキスト ボックス 78"/>
          <p:cNvSpPr txBox="1"/>
          <p:nvPr/>
        </p:nvSpPr>
        <p:spPr>
          <a:xfrm>
            <a:off x="2593385" y="2547328"/>
            <a:ext cx="2432623" cy="707886"/>
          </a:xfrm>
          <a:prstGeom prst="rect">
            <a:avLst/>
          </a:prstGeom>
          <a:noFill/>
        </p:spPr>
        <p:txBody>
          <a:bodyPr wrap="square" rtlCol="0">
            <a:spAutoFit/>
          </a:bodyPr>
          <a:lstStyle/>
          <a:p>
            <a:pPr defTabSz="914400" eaLnBrk="1" fontAlgn="auto" hangingPunct="1">
              <a:spcBef>
                <a:spcPts val="0"/>
              </a:spcBef>
              <a:spcAft>
                <a:spcPts val="0"/>
              </a:spcAft>
            </a:pPr>
            <a:r>
              <a:rPr kumimoji="1" lang="ja-JP" altLang="en-US" sz="2000" b="1" dirty="0" smtClean="0">
                <a:solidFill>
                  <a:srgbClr val="00B050"/>
                </a:solidFill>
                <a:latin typeface="メイリオ" panose="020B0604030504040204" pitchFamily="50" charset="-128"/>
                <a:ea typeface="メイリオ" panose="020B0604030504040204" pitchFamily="50" charset="-128"/>
                <a:cs typeface="メイリオ" panose="020B0604030504040204" pitchFamily="50" charset="-128"/>
              </a:rPr>
              <a:t>②不正プログラムの</a:t>
            </a:r>
            <a:r>
              <a:rPr kumimoji="1" lang="ja-JP" altLang="en-US" sz="2000" b="1"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rPr>
              <a:t>設置</a:t>
            </a:r>
          </a:p>
        </p:txBody>
      </p:sp>
      <p:sp>
        <p:nvSpPr>
          <p:cNvPr id="80" name="テキスト ボックス 79"/>
          <p:cNvSpPr txBox="1"/>
          <p:nvPr/>
        </p:nvSpPr>
        <p:spPr>
          <a:xfrm>
            <a:off x="2680241" y="1400443"/>
            <a:ext cx="2794815" cy="830997"/>
          </a:xfrm>
          <a:prstGeom prst="rect">
            <a:avLst/>
          </a:prstGeom>
          <a:noFill/>
        </p:spPr>
        <p:txBody>
          <a:bodyPr wrap="square" rtlCol="0">
            <a:spAutoFit/>
          </a:bodyPr>
          <a:lstStyle/>
          <a:p>
            <a:pPr defTabSz="914400" eaLnBrk="1" fontAlgn="auto" hangingPunct="1">
              <a:spcBef>
                <a:spcPts val="0"/>
              </a:spcBef>
              <a:spcAft>
                <a:spcPts val="0"/>
              </a:spcAft>
            </a:pPr>
            <a:r>
              <a:rPr kumimoji="1" lang="ja-JP" altLang="en-US" sz="2400" b="1" dirty="0" smtClean="0">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t>①脆弱性を利用し</a:t>
            </a:r>
            <a:endParaRPr kumimoji="1" lang="en-US" altLang="ja-JP" sz="2400" b="1" dirty="0" smtClean="0">
              <a:solidFill>
                <a:srgbClr val="00B0F0"/>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fontAlgn="auto" hangingPunct="1">
              <a:spcBef>
                <a:spcPts val="0"/>
              </a:spcBef>
              <a:spcAft>
                <a:spcPts val="0"/>
              </a:spcAft>
            </a:pPr>
            <a:r>
              <a:rPr kumimoji="1" lang="ja-JP" altLang="en-US" sz="2400" b="1" dirty="0" smtClean="0">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t>情報収集</a:t>
            </a:r>
            <a:endParaRPr kumimoji="1" lang="ja-JP" altLang="en-US" sz="2400" b="1" dirty="0">
              <a:solidFill>
                <a:srgbClr val="00B0F0"/>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1" name="図 22" descr="router_500px.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716734" y="3781889"/>
            <a:ext cx="80962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図 28" descr="router_500px.png"/>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52412" y="3470943"/>
            <a:ext cx="592061" cy="590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図 28" descr="router_500px.png"/>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910980" y="3430404"/>
            <a:ext cx="80962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図 13" descr="router_500px.png"/>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405249" y="3874609"/>
            <a:ext cx="384868" cy="384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TextBox 46"/>
          <p:cNvSpPr txBox="1">
            <a:spLocks noChangeArrowheads="1"/>
          </p:cNvSpPr>
          <p:nvPr/>
        </p:nvSpPr>
        <p:spPr bwMode="auto">
          <a:xfrm>
            <a:off x="6406220" y="4138432"/>
            <a:ext cx="90773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defTabSz="914400" eaLnBrk="1" fontAlgn="auto" hangingPunct="1">
              <a:spcBef>
                <a:spcPts val="0"/>
              </a:spcBef>
              <a:spcAft>
                <a:spcPts val="0"/>
              </a:spcAft>
            </a:pPr>
            <a:r>
              <a:rPr lang="en-US" altLang="ja-JP" sz="1100" b="1"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Web App</a:t>
            </a:r>
            <a:endParaRPr lang="en-US" altLang="ja-JP" sz="1100" b="1"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6" name="図形 39"/>
          <p:cNvCxnSpPr>
            <a:stCxn id="49" idx="3"/>
          </p:cNvCxnSpPr>
          <p:nvPr/>
        </p:nvCxnSpPr>
        <p:spPr>
          <a:xfrm>
            <a:off x="2646604" y="2310619"/>
            <a:ext cx="3677351" cy="1380935"/>
          </a:xfrm>
          <a:prstGeom prst="bentConnector2">
            <a:avLst/>
          </a:prstGeom>
          <a:ln w="76200">
            <a:solidFill>
              <a:srgbClr val="00B0F0"/>
            </a:solidFill>
            <a:tailEnd type="arrow"/>
          </a:ln>
        </p:spPr>
        <p:style>
          <a:lnRef idx="1">
            <a:schemeClr val="accent2"/>
          </a:lnRef>
          <a:fillRef idx="0">
            <a:schemeClr val="accent2"/>
          </a:fillRef>
          <a:effectRef idx="0">
            <a:schemeClr val="accent2"/>
          </a:effectRef>
          <a:fontRef idx="minor">
            <a:schemeClr val="tx1"/>
          </a:fontRef>
        </p:style>
      </p:cxnSp>
      <p:cxnSp>
        <p:nvCxnSpPr>
          <p:cNvPr id="89" name="図形 39"/>
          <p:cNvCxnSpPr/>
          <p:nvPr/>
        </p:nvCxnSpPr>
        <p:spPr>
          <a:xfrm>
            <a:off x="2665089" y="2492904"/>
            <a:ext cx="3490591" cy="1379625"/>
          </a:xfrm>
          <a:prstGeom prst="bentConnector3">
            <a:avLst>
              <a:gd name="adj1" fmla="val 63313"/>
            </a:avLst>
          </a:prstGeom>
          <a:ln w="76200">
            <a:solidFill>
              <a:srgbClr val="00B050"/>
            </a:solidFill>
            <a:tailEnd type="arrow"/>
          </a:ln>
        </p:spPr>
        <p:style>
          <a:lnRef idx="1">
            <a:schemeClr val="accent2"/>
          </a:lnRef>
          <a:fillRef idx="0">
            <a:schemeClr val="accent2"/>
          </a:fillRef>
          <a:effectRef idx="0">
            <a:schemeClr val="accent2"/>
          </a:effectRef>
          <a:fontRef idx="minor">
            <a:schemeClr val="tx1"/>
          </a:fontRef>
        </p:style>
      </p:cxnSp>
      <p:pic>
        <p:nvPicPr>
          <p:cNvPr id="90" name="図 28" descr="router_500px.png"/>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439569" y="2187678"/>
            <a:ext cx="80962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図 5" descr="router_500px.png"/>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918144" y="2946714"/>
            <a:ext cx="688300" cy="686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図 30" descr="router_500px.png"/>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772539" y="4696957"/>
            <a:ext cx="633687" cy="63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図 30" descr="router_500px.png"/>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215042" y="4704577"/>
            <a:ext cx="633687" cy="63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図 22" descr="router_500px.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73764" y="5075158"/>
            <a:ext cx="80962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 name="テキスト ボックス 94"/>
          <p:cNvSpPr txBox="1"/>
          <p:nvPr/>
        </p:nvSpPr>
        <p:spPr>
          <a:xfrm>
            <a:off x="1215619" y="4507267"/>
            <a:ext cx="3932457" cy="830997"/>
          </a:xfrm>
          <a:prstGeom prst="rect">
            <a:avLst/>
          </a:prstGeom>
          <a:noFill/>
        </p:spPr>
        <p:txBody>
          <a:bodyPr wrap="square" rtlCol="0">
            <a:spAutoFit/>
          </a:bodyPr>
          <a:lstStyle/>
          <a:p>
            <a:pPr defTabSz="914400" eaLnBrk="1" fontAlgn="auto" hangingPunct="1">
              <a:spcBef>
                <a:spcPts val="0"/>
              </a:spcBef>
              <a:spcAft>
                <a:spcPts val="0"/>
              </a:spcAft>
            </a:pPr>
            <a:r>
              <a:rPr kumimoji="1" lang="ja-JP" altLang="en-US" sz="2400" b="1" dirty="0" smtClean="0">
                <a:solidFill>
                  <a:srgbClr val="7030A0"/>
                </a:solidFill>
                <a:latin typeface="メイリオ" panose="020B0604030504040204" pitchFamily="50" charset="-128"/>
                <a:ea typeface="メイリオ" panose="020B0604030504040204" pitchFamily="50" charset="-128"/>
                <a:cs typeface="メイリオ" panose="020B0604030504040204" pitchFamily="50" charset="-128"/>
              </a:rPr>
              <a:t>③</a:t>
            </a:r>
            <a:r>
              <a:rPr kumimoji="1" lang="en-US" altLang="ja-JP" sz="2400" b="1" dirty="0" smtClean="0">
                <a:solidFill>
                  <a:srgbClr val="7030A0"/>
                </a:solidFill>
                <a:latin typeface="メイリオ" panose="020B0604030504040204" pitchFamily="50" charset="-128"/>
                <a:ea typeface="メイリオ" panose="020B0604030504040204" pitchFamily="50" charset="-128"/>
                <a:cs typeface="メイリオ" panose="020B0604030504040204" pitchFamily="50" charset="-128"/>
              </a:rPr>
              <a:t>Web</a:t>
            </a:r>
            <a:r>
              <a:rPr kumimoji="1" lang="ja-JP" altLang="en-US" sz="2400" b="1" dirty="0" smtClean="0">
                <a:solidFill>
                  <a:srgbClr val="7030A0"/>
                </a:solidFill>
                <a:latin typeface="メイリオ" panose="020B0604030504040204" pitchFamily="50" charset="-128"/>
                <a:ea typeface="メイリオ" panose="020B0604030504040204" pitchFamily="50" charset="-128"/>
                <a:cs typeface="メイリオ" panose="020B0604030504040204" pitchFamily="50" charset="-128"/>
              </a:rPr>
              <a:t>コンテンツの改竄・　　</a:t>
            </a:r>
            <a:endParaRPr kumimoji="1" lang="en-US" altLang="ja-JP" sz="2400" b="1" dirty="0" smtClean="0">
              <a:solidFill>
                <a:srgbClr val="7030A0"/>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fontAlgn="auto" hangingPunct="1">
              <a:spcBef>
                <a:spcPts val="0"/>
              </a:spcBef>
              <a:spcAft>
                <a:spcPts val="0"/>
              </a:spcAft>
            </a:pPr>
            <a:r>
              <a:rPr kumimoji="1" lang="ja-JP" altLang="en-US" sz="2400" b="1" dirty="0">
                <a:solidFill>
                  <a:srgbClr val="7030A0"/>
                </a:solidFill>
                <a:latin typeface="メイリオ" panose="020B0604030504040204" pitchFamily="50" charset="-128"/>
                <a:ea typeface="メイリオ" panose="020B0604030504040204" pitchFamily="50" charset="-128"/>
                <a:cs typeface="メイリオ" panose="020B0604030504040204" pitchFamily="50" charset="-128"/>
              </a:rPr>
              <a:t>　</a:t>
            </a:r>
            <a:r>
              <a:rPr kumimoji="1" lang="ja-JP" altLang="en-US" sz="2400" b="1" dirty="0" smtClean="0">
                <a:solidFill>
                  <a:srgbClr val="7030A0"/>
                </a:solidFill>
                <a:latin typeface="メイリオ" panose="020B0604030504040204" pitchFamily="50" charset="-128"/>
                <a:ea typeface="メイリオ" panose="020B0604030504040204" pitchFamily="50" charset="-128"/>
                <a:cs typeface="メイリオ" panose="020B0604030504040204" pitchFamily="50" charset="-128"/>
              </a:rPr>
              <a:t>情報窃取</a:t>
            </a:r>
            <a:endParaRPr kumimoji="1" lang="ja-JP" altLang="en-US" sz="2400" b="1" dirty="0">
              <a:solidFill>
                <a:srgbClr val="7030A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TextBox 35"/>
          <p:cNvSpPr txBox="1">
            <a:spLocks noChangeArrowheads="1"/>
          </p:cNvSpPr>
          <p:nvPr/>
        </p:nvSpPr>
        <p:spPr bwMode="auto">
          <a:xfrm>
            <a:off x="1456138" y="6605349"/>
            <a:ext cx="15573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defTabSz="914400" eaLnBrk="1" fontAlgn="auto" hangingPunct="1">
              <a:spcBef>
                <a:spcPts val="0"/>
              </a:spcBef>
              <a:spcAft>
                <a:spcPts val="0"/>
              </a:spcAft>
            </a:pPr>
            <a:r>
              <a:rPr lang="en-US" altLang="ja-JP" sz="1200" b="1"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Office</a:t>
            </a:r>
            <a:endParaRPr lang="en-US" altLang="ja-JP" sz="1200" b="1"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TextBox 35"/>
          <p:cNvSpPr txBox="1">
            <a:spLocks noChangeArrowheads="1"/>
          </p:cNvSpPr>
          <p:nvPr/>
        </p:nvSpPr>
        <p:spPr bwMode="auto">
          <a:xfrm>
            <a:off x="6155680" y="5676763"/>
            <a:ext cx="15573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defTabSz="914400" eaLnBrk="1" fontAlgn="auto" hangingPunct="1">
              <a:spcBef>
                <a:spcPts val="0"/>
              </a:spcBef>
              <a:spcAft>
                <a:spcPts val="0"/>
              </a:spcAft>
            </a:pPr>
            <a:r>
              <a:rPr lang="ja-JP" altLang="en-US" sz="1200" b="1"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クラウドサービス</a:t>
            </a:r>
            <a:endParaRPr lang="en-US" altLang="ja-JP" sz="1200" b="1"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8" name="図形 39"/>
          <p:cNvCxnSpPr>
            <a:stCxn id="78" idx="2"/>
          </p:cNvCxnSpPr>
          <p:nvPr/>
        </p:nvCxnSpPr>
        <p:spPr>
          <a:xfrm rot="16200000" flipH="1">
            <a:off x="3298518" y="1028068"/>
            <a:ext cx="960455" cy="5090417"/>
          </a:xfrm>
          <a:prstGeom prst="bentConnector3">
            <a:avLst>
              <a:gd name="adj1" fmla="val 145651"/>
            </a:avLst>
          </a:prstGeom>
          <a:ln w="76200">
            <a:solidFill>
              <a:srgbClr val="7030A0"/>
            </a:solidFill>
            <a:tailEnd type="arrow"/>
          </a:ln>
        </p:spPr>
        <p:style>
          <a:lnRef idx="1">
            <a:schemeClr val="accent2"/>
          </a:lnRef>
          <a:fillRef idx="0">
            <a:schemeClr val="accent2"/>
          </a:fillRef>
          <a:effectRef idx="0">
            <a:schemeClr val="accent2"/>
          </a:effectRef>
          <a:fontRef idx="minor">
            <a:schemeClr val="tx1"/>
          </a:fontRef>
        </p:style>
      </p:cxnSp>
      <p:sp>
        <p:nvSpPr>
          <p:cNvPr id="46" name="タイトル 1"/>
          <p:cNvSpPr>
            <a:spLocks noGrp="1"/>
          </p:cNvSpPr>
          <p:nvPr>
            <p:ph type="title"/>
          </p:nvPr>
        </p:nvSpPr>
        <p:spPr>
          <a:xfrm>
            <a:off x="297315" y="139903"/>
            <a:ext cx="8375904" cy="64519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p>
            <a:pPr defTabSz="457200" fontAlgn="base">
              <a:spcAft>
                <a:spcPct val="0"/>
              </a:spcAft>
            </a:pPr>
            <a:r>
              <a:rPr lang="ja-JP" altLang="en-US" dirty="0" smtClean="0"/>
              <a:t>サーバ</a:t>
            </a:r>
            <a:r>
              <a:rPr lang="ja-JP" altLang="en-US" dirty="0"/>
              <a:t>に</a:t>
            </a:r>
            <a:r>
              <a:rPr lang="ja-JP" altLang="en-US" dirty="0" smtClean="0"/>
              <a:t>対する</a:t>
            </a:r>
            <a:r>
              <a:rPr lang="ja-JP" altLang="en-US" dirty="0"/>
              <a:t>脆弱性</a:t>
            </a:r>
            <a:r>
              <a:rPr lang="ja-JP" altLang="en-US" dirty="0" smtClean="0"/>
              <a:t>対策シナリオ</a:t>
            </a:r>
            <a:endParaRPr lang="ja-JP" altLang="en-US" dirty="0"/>
          </a:p>
        </p:txBody>
      </p:sp>
      <p:cxnSp>
        <p:nvCxnSpPr>
          <p:cNvPr id="44" name="直線コネクタ 63"/>
          <p:cNvCxnSpPr>
            <a:stCxn id="90" idx="2"/>
            <a:endCxn id="84" idx="0"/>
          </p:cNvCxnSpPr>
          <p:nvPr/>
        </p:nvCxnSpPr>
        <p:spPr>
          <a:xfrm flipH="1">
            <a:off x="6597691" y="2997295"/>
            <a:ext cx="246687" cy="877312"/>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図形 39"/>
          <p:cNvCxnSpPr/>
          <p:nvPr/>
        </p:nvCxnSpPr>
        <p:spPr>
          <a:xfrm flipV="1">
            <a:off x="6534081" y="3909069"/>
            <a:ext cx="1009927" cy="1707"/>
          </a:xfrm>
          <a:prstGeom prst="bentConnector3">
            <a:avLst>
              <a:gd name="adj1" fmla="val 50000"/>
            </a:avLst>
          </a:prstGeom>
          <a:ln w="76200">
            <a:solidFill>
              <a:schemeClr val="bg1">
                <a:lumMod val="50000"/>
              </a:schemeClr>
            </a:solidFill>
            <a:tailEnd type="arrow"/>
          </a:ln>
        </p:spPr>
        <p:style>
          <a:lnRef idx="1">
            <a:schemeClr val="accent2"/>
          </a:lnRef>
          <a:fillRef idx="0">
            <a:schemeClr val="accent2"/>
          </a:fillRef>
          <a:effectRef idx="0">
            <a:schemeClr val="accent2"/>
          </a:effectRef>
          <a:fontRef idx="minor">
            <a:schemeClr val="tx1"/>
          </a:fontRef>
        </p:style>
      </p:cxnSp>
      <p:cxnSp>
        <p:nvCxnSpPr>
          <p:cNvPr id="45" name="図形 39"/>
          <p:cNvCxnSpPr/>
          <p:nvPr/>
        </p:nvCxnSpPr>
        <p:spPr>
          <a:xfrm flipV="1">
            <a:off x="6534089" y="3001086"/>
            <a:ext cx="373031" cy="909695"/>
          </a:xfrm>
          <a:prstGeom prst="bentConnector2">
            <a:avLst/>
          </a:prstGeom>
          <a:ln w="76200">
            <a:solidFill>
              <a:schemeClr val="bg1">
                <a:lumMod val="50000"/>
              </a:schemeClr>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81672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left)">
                                      <p:cBhvr>
                                        <p:cTn id="7" dur="500"/>
                                        <p:tgtEl>
                                          <p:spTgt spid="8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wipe(down)">
                                      <p:cBhvr>
                                        <p:cTn id="11" dur="500"/>
                                        <p:tgtEl>
                                          <p:spTgt spid="8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89"/>
                                        </p:tgtEl>
                                        <p:attrNameLst>
                                          <p:attrName>style.visibility</p:attrName>
                                        </p:attrNameLst>
                                      </p:cBhvr>
                                      <p:to>
                                        <p:strVal val="visible"/>
                                      </p:to>
                                    </p:set>
                                    <p:animEffect transition="in" filter="wipe(left)">
                                      <p:cBhvr>
                                        <p:cTn id="16" dur="500"/>
                                        <p:tgtEl>
                                          <p:spTgt spid="8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wipe(left)">
                                      <p:cBhvr>
                                        <p:cTn id="19" dur="500"/>
                                        <p:tgtEl>
                                          <p:spTgt spid="7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98"/>
                                        </p:tgtEl>
                                        <p:attrNameLst>
                                          <p:attrName>style.visibility</p:attrName>
                                        </p:attrNameLst>
                                      </p:cBhvr>
                                      <p:to>
                                        <p:strVal val="visible"/>
                                      </p:to>
                                    </p:set>
                                    <p:animEffect transition="in" filter="wipe(left)">
                                      <p:cBhvr>
                                        <p:cTn id="24" dur="500"/>
                                        <p:tgtEl>
                                          <p:spTgt spid="98"/>
                                        </p:tgtEl>
                                      </p:cBhvr>
                                    </p:animEffect>
                                  </p:childTnLst>
                                </p:cTn>
                              </p:par>
                            </p:childTnLst>
                          </p:cTn>
                        </p:par>
                        <p:par>
                          <p:cTn id="25" fill="hold">
                            <p:stCondLst>
                              <p:cond delay="500"/>
                            </p:stCondLst>
                            <p:childTnLst>
                              <p:par>
                                <p:cTn id="26" presetID="22" presetClass="entr" presetSubtype="4" fill="hold" grpId="0" nodeType="afterEffect">
                                  <p:stCondLst>
                                    <p:cond delay="0"/>
                                  </p:stCondLst>
                                  <p:childTnLst>
                                    <p:set>
                                      <p:cBhvr>
                                        <p:cTn id="27" dur="1" fill="hold">
                                          <p:stCondLst>
                                            <p:cond delay="0"/>
                                          </p:stCondLst>
                                        </p:cTn>
                                        <p:tgtEl>
                                          <p:spTgt spid="95"/>
                                        </p:tgtEl>
                                        <p:attrNameLst>
                                          <p:attrName>style.visibility</p:attrName>
                                        </p:attrNameLst>
                                      </p:cBhvr>
                                      <p:to>
                                        <p:strVal val="visible"/>
                                      </p:to>
                                    </p:set>
                                    <p:animEffect transition="in" filter="wipe(down)">
                                      <p:cBhvr>
                                        <p:cTn id="28" dur="500"/>
                                        <p:tgtEl>
                                          <p:spTgt spid="95"/>
                                        </p:tgtEl>
                                      </p:cBhvr>
                                    </p:animEffect>
                                  </p:childTnLst>
                                </p:cTn>
                              </p:par>
                            </p:childTnLst>
                          </p:cTn>
                        </p:par>
                        <p:par>
                          <p:cTn id="29" fill="hold">
                            <p:stCondLst>
                              <p:cond delay="1000"/>
                            </p:stCondLst>
                            <p:childTnLst>
                              <p:par>
                                <p:cTn id="30" presetID="22" presetClass="entr" presetSubtype="8" fill="hold" nodeType="after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wipe(left)">
                                      <p:cBhvr>
                                        <p:cTn id="32" dur="500"/>
                                        <p:tgtEl>
                                          <p:spTgt spid="43"/>
                                        </p:tgtEl>
                                      </p:cBhvr>
                                    </p:animEffect>
                                  </p:childTnLst>
                                </p:cTn>
                              </p:par>
                            </p:childTnLst>
                          </p:cTn>
                        </p:par>
                        <p:par>
                          <p:cTn id="33" fill="hold">
                            <p:stCondLst>
                              <p:cond delay="1500"/>
                            </p:stCondLst>
                            <p:childTnLst>
                              <p:par>
                                <p:cTn id="34" presetID="22" presetClass="entr" presetSubtype="8" fill="hold" nodeType="after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wipe(left)">
                                      <p:cBhvr>
                                        <p:cTn id="3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0" grpId="0"/>
      <p:bldP spid="9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37425" y="655616"/>
            <a:ext cx="6230679" cy="515300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400" strike="sngStrike" dirty="0" smtClean="0"/>
              <a:t>Vic-Win</a:t>
            </a:r>
          </a:p>
          <a:p>
            <a:pPr algn="ctr"/>
            <a:r>
              <a:rPr kumimoji="1" lang="en-US" altLang="ja-JP" sz="1400" strike="sngStrike" dirty="0" smtClean="0"/>
              <a:t>	</a:t>
            </a:r>
            <a:r>
              <a:rPr kumimoji="1" lang="ja-JP" altLang="en-US" sz="1400" strike="sngStrike" dirty="0" smtClean="0"/>
              <a:t>・攻撃用ブラウザー設定</a:t>
            </a:r>
            <a:endParaRPr kumimoji="1" lang="en-US" altLang="ja-JP" sz="1400" strike="sngStrike" dirty="0" smtClean="0"/>
          </a:p>
          <a:p>
            <a:pPr algn="ctr"/>
            <a:r>
              <a:rPr kumimoji="1" lang="ja-JP" altLang="en-US" sz="1400" strike="sngStrike" dirty="0" smtClean="0"/>
              <a:t>・</a:t>
            </a:r>
            <a:r>
              <a:rPr kumimoji="1" lang="en-US" altLang="ja-JP" sz="1400" strike="sngStrike" dirty="0" smtClean="0"/>
              <a:t>Hosts</a:t>
            </a:r>
            <a:r>
              <a:rPr kumimoji="1" lang="ja-JP" altLang="en-US" sz="1400" strike="sngStrike" dirty="0" smtClean="0"/>
              <a:t>の記入（</a:t>
            </a:r>
            <a:r>
              <a:rPr kumimoji="1" lang="en-US" altLang="ja-JP" sz="1400" strike="sngStrike" dirty="0" smtClean="0"/>
              <a:t>Vic-Lin</a:t>
            </a:r>
            <a:r>
              <a:rPr kumimoji="1" lang="ja-JP" altLang="en-US" sz="1400" strike="sngStrike" dirty="0" smtClean="0"/>
              <a:t>と</a:t>
            </a:r>
            <a:r>
              <a:rPr kumimoji="1" lang="en-US" altLang="ja-JP" sz="1400" strike="sngStrike" dirty="0" smtClean="0"/>
              <a:t>DSM</a:t>
            </a:r>
            <a:r>
              <a:rPr kumimoji="1" lang="ja-JP" altLang="en-US" sz="1400" strike="sngStrike" dirty="0" smtClean="0"/>
              <a:t>）</a:t>
            </a:r>
            <a:endParaRPr kumimoji="1" lang="en-US" altLang="ja-JP" sz="1400" strike="sngStrike" dirty="0" smtClean="0"/>
          </a:p>
          <a:p>
            <a:pPr algn="ctr"/>
            <a:r>
              <a:rPr kumimoji="1" lang="ja-JP" altLang="en-US" sz="1400" strike="sngStrike" dirty="0" smtClean="0"/>
              <a:t>・アイコン用意</a:t>
            </a:r>
            <a:endParaRPr kumimoji="1" lang="en-US" altLang="ja-JP" sz="1400" strike="sngStrike" dirty="0" smtClean="0"/>
          </a:p>
          <a:p>
            <a:pPr algn="ctr"/>
            <a:endParaRPr kumimoji="1" lang="en-US" altLang="ja-JP" sz="1400" strike="sngStrike" dirty="0"/>
          </a:p>
          <a:p>
            <a:pPr algn="ctr"/>
            <a:r>
              <a:rPr kumimoji="1" lang="en-US" altLang="ja-JP" sz="1400" strike="sngStrike" dirty="0" smtClean="0"/>
              <a:t>Vic-Linux</a:t>
            </a:r>
          </a:p>
          <a:p>
            <a:pPr algn="ctr"/>
            <a:r>
              <a:rPr kumimoji="1" lang="en-US" altLang="ja-JP" sz="1400" strike="sngStrike" dirty="0"/>
              <a:t>	</a:t>
            </a:r>
            <a:r>
              <a:rPr kumimoji="1" lang="ja-JP" altLang="en-US" sz="1400" strike="sngStrike" dirty="0" smtClean="0"/>
              <a:t>・</a:t>
            </a:r>
            <a:r>
              <a:rPr kumimoji="1" lang="en-US" altLang="ja-JP" sz="1400" strike="sngStrike" dirty="0" err="1" smtClean="0"/>
              <a:t>ShellShock</a:t>
            </a:r>
            <a:r>
              <a:rPr kumimoji="1" lang="ja-JP" altLang="en-US" sz="1400" strike="sngStrike" dirty="0" smtClean="0"/>
              <a:t>用</a:t>
            </a:r>
            <a:r>
              <a:rPr kumimoji="1" lang="en-US" altLang="ja-JP" sz="1400" strike="sngStrike" dirty="0" smtClean="0"/>
              <a:t>Bash</a:t>
            </a:r>
            <a:r>
              <a:rPr kumimoji="1" lang="ja-JP" altLang="en-US" sz="1400" strike="sngStrike" dirty="0" smtClean="0"/>
              <a:t>へ</a:t>
            </a:r>
            <a:r>
              <a:rPr kumimoji="1" lang="en-US" altLang="ja-JP" sz="1400" strike="sngStrike" dirty="0" err="1" smtClean="0"/>
              <a:t>DownGrade</a:t>
            </a:r>
            <a:endParaRPr kumimoji="1" lang="en-US" altLang="ja-JP" sz="1400" strike="sngStrike" dirty="0" smtClean="0"/>
          </a:p>
          <a:p>
            <a:pPr algn="ctr"/>
            <a:r>
              <a:rPr kumimoji="1" lang="en-US" altLang="ja-JP" sz="1400" strike="sngStrike" dirty="0" smtClean="0"/>
              <a:t>	</a:t>
            </a:r>
            <a:r>
              <a:rPr kumimoji="1" lang="ja-JP" altLang="en-US" sz="1400" strike="sngStrike" dirty="0" smtClean="0"/>
              <a:t>・</a:t>
            </a:r>
            <a:r>
              <a:rPr kumimoji="1" lang="en-US" altLang="ja-JP" sz="1400" strike="sngStrike" dirty="0" smtClean="0"/>
              <a:t>Apache</a:t>
            </a:r>
            <a:r>
              <a:rPr kumimoji="1" lang="ja-JP" altLang="en-US" sz="1400" strike="sngStrike" dirty="0" smtClean="0"/>
              <a:t>と表示される</a:t>
            </a:r>
            <a:r>
              <a:rPr kumimoji="1" lang="en-US" altLang="ja-JP" sz="1400" strike="sngStrike" dirty="0" smtClean="0"/>
              <a:t>CGI</a:t>
            </a:r>
            <a:r>
              <a:rPr kumimoji="1" lang="ja-JP" altLang="en-US" sz="1400" strike="sngStrike" dirty="0" smtClean="0"/>
              <a:t>コンテツ作成</a:t>
            </a:r>
            <a:endParaRPr kumimoji="1" lang="en-US" altLang="ja-JP" sz="1400" strike="sngStrike" dirty="0" smtClean="0"/>
          </a:p>
          <a:p>
            <a:pPr algn="ctr"/>
            <a:endParaRPr kumimoji="1" lang="en-US" altLang="ja-JP" sz="1400" dirty="0"/>
          </a:p>
          <a:p>
            <a:pPr algn="ctr"/>
            <a:r>
              <a:rPr kumimoji="1" lang="ja-JP" altLang="en-US" sz="1400" dirty="0" smtClean="0"/>
              <a:t>各サーバの</a:t>
            </a:r>
            <a:r>
              <a:rPr kumimoji="1" lang="en-US" altLang="ja-JP" sz="1400" dirty="0" smtClean="0"/>
              <a:t>FW</a:t>
            </a:r>
            <a:r>
              <a:rPr kumimoji="1" lang="ja-JP" altLang="en-US" sz="1400" dirty="0" smtClean="0"/>
              <a:t>設定</a:t>
            </a:r>
            <a:endParaRPr kumimoji="1" lang="en-US" altLang="ja-JP" sz="1400" dirty="0" smtClean="0"/>
          </a:p>
          <a:p>
            <a:pPr algn="ctr"/>
            <a:r>
              <a:rPr kumimoji="1" lang="ja-JP" altLang="en-US" sz="1400" dirty="0" smtClean="0"/>
              <a:t>・</a:t>
            </a:r>
            <a:r>
              <a:rPr kumimoji="1" lang="en-US" altLang="ja-JP" sz="1400" dirty="0" smtClean="0"/>
              <a:t>Windows</a:t>
            </a:r>
            <a:r>
              <a:rPr kumimoji="1" lang="ja-JP" altLang="en-US" sz="1400" dirty="0" smtClean="0"/>
              <a:t>は</a:t>
            </a:r>
            <a:r>
              <a:rPr kumimoji="1" lang="en-US" altLang="ja-JP" sz="1400" dirty="0" smtClean="0"/>
              <a:t>Private</a:t>
            </a:r>
            <a:r>
              <a:rPr kumimoji="1" lang="ja-JP" altLang="en-US" sz="1400" dirty="0" smtClean="0"/>
              <a:t>のみ発信可</a:t>
            </a:r>
            <a:endParaRPr kumimoji="1" lang="en-US" altLang="ja-JP" sz="1400" dirty="0" smtClean="0"/>
          </a:p>
          <a:p>
            <a:pPr algn="ctr"/>
            <a:endParaRPr kumimoji="1" lang="en-US" altLang="ja-JP" sz="1400" dirty="0"/>
          </a:p>
          <a:p>
            <a:pPr algn="ctr"/>
            <a:r>
              <a:rPr kumimoji="1" lang="ja-JP" altLang="en-US" sz="1400" dirty="0" smtClean="0"/>
              <a:t>免責記載する</a:t>
            </a:r>
            <a:endParaRPr kumimoji="1" lang="en-US" altLang="ja-JP" sz="1400" dirty="0" smtClean="0"/>
          </a:p>
          <a:p>
            <a:pPr algn="ctr"/>
            <a:r>
              <a:rPr kumimoji="1" lang="ja-JP" altLang="en-US" sz="1400" dirty="0"/>
              <a:t>ここ</a:t>
            </a:r>
            <a:r>
              <a:rPr kumimoji="1" lang="ja-JP" altLang="en-US" sz="1400" dirty="0" smtClean="0"/>
              <a:t>に記載ある内容を実行する事は</a:t>
            </a:r>
            <a:r>
              <a:rPr kumimoji="1" lang="en-US" altLang="ja-JP" sz="1400" dirty="0" smtClean="0"/>
              <a:t>NG</a:t>
            </a:r>
          </a:p>
          <a:p>
            <a:pPr algn="ctr"/>
            <a:endParaRPr kumimoji="1" lang="en-US" altLang="ja-JP" sz="1400" dirty="0"/>
          </a:p>
          <a:p>
            <a:pPr algn="ctr"/>
            <a:r>
              <a:rPr kumimoji="1" lang="ja-JP" altLang="en-US" sz="1400" dirty="0" smtClean="0"/>
              <a:t>削除系</a:t>
            </a:r>
            <a:endParaRPr kumimoji="1" lang="en-US" altLang="ja-JP" sz="1400" dirty="0" smtClean="0"/>
          </a:p>
          <a:p>
            <a:pPr algn="ctr"/>
            <a:r>
              <a:rPr kumimoji="1" lang="en-US" altLang="ja-JP" sz="1400" dirty="0" err="1" smtClean="0"/>
              <a:t>GlobalIP</a:t>
            </a:r>
            <a:endParaRPr kumimoji="1" lang="en-US" altLang="ja-JP" sz="1400" dirty="0" smtClean="0"/>
          </a:p>
          <a:p>
            <a:pPr algn="ctr"/>
            <a:r>
              <a:rPr kumimoji="1" lang="en-US" altLang="ja-JP" sz="1400" dirty="0" smtClean="0"/>
              <a:t>Shell</a:t>
            </a:r>
            <a:r>
              <a:rPr kumimoji="1" lang="ja-JP" altLang="en-US" sz="1400" dirty="0" smtClean="0"/>
              <a:t> </a:t>
            </a:r>
            <a:r>
              <a:rPr kumimoji="1" lang="en-US" altLang="ja-JP" sz="1400" dirty="0" smtClean="0"/>
              <a:t>Shock</a:t>
            </a:r>
            <a:r>
              <a:rPr kumimoji="1" lang="ja-JP" altLang="en-US" sz="1400" dirty="0" smtClean="0"/>
              <a:t>のコマンド</a:t>
            </a:r>
            <a:r>
              <a:rPr kumimoji="1" lang="en-US" altLang="ja-JP" sz="1400" dirty="0" smtClean="0"/>
              <a:t>@User Agent</a:t>
            </a:r>
          </a:p>
          <a:p>
            <a:pPr algn="ctr"/>
            <a:endParaRPr kumimoji="1" lang="en-US" altLang="ja-JP" sz="1400" dirty="0"/>
          </a:p>
          <a:p>
            <a:pPr algn="ctr"/>
            <a:r>
              <a:rPr kumimoji="1" lang="ja-JP" altLang="en-US" sz="1400" dirty="0" smtClean="0"/>
              <a:t>フォント統一（タイトルとか）</a:t>
            </a:r>
            <a:endParaRPr kumimoji="1" lang="en-US" altLang="ja-JP" sz="1400" dirty="0" smtClean="0"/>
          </a:p>
          <a:p>
            <a:pPr algn="ctr"/>
            <a:endParaRPr kumimoji="1" lang="en-US" altLang="ja-JP" sz="1400" dirty="0" smtClean="0"/>
          </a:p>
        </p:txBody>
      </p:sp>
    </p:spTree>
    <p:extLst>
      <p:ext uri="{BB962C8B-B14F-4D97-AF65-F5344CB8AC3E}">
        <p14:creationId xmlns:p14="http://schemas.microsoft.com/office/powerpoint/2010/main" val="33479172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テキスト ボックス 23"/>
          <p:cNvSpPr txBox="1">
            <a:spLocks noChangeArrowheads="1"/>
          </p:cNvSpPr>
          <p:nvPr/>
        </p:nvSpPr>
        <p:spPr bwMode="auto">
          <a:xfrm>
            <a:off x="179524" y="908720"/>
            <a:ext cx="89122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charset="0"/>
                <a:ea typeface="ＭＳ Ｐゴシック" charset="-128"/>
              </a:defRPr>
            </a:lvl1pPr>
            <a:lvl2pPr marL="742950" indent="-285750" eaLnBrk="0" hangingPunct="0">
              <a:defRPr sz="1600" b="1">
                <a:solidFill>
                  <a:schemeClr val="tx1"/>
                </a:solidFill>
                <a:latin typeface="Arial" charset="0"/>
                <a:ea typeface="ＭＳ Ｐゴシック" charset="-128"/>
              </a:defRPr>
            </a:lvl2pPr>
            <a:lvl3pPr marL="1143000" indent="-228600" eaLnBrk="0" hangingPunct="0">
              <a:defRPr sz="1600" b="1">
                <a:solidFill>
                  <a:schemeClr val="tx1"/>
                </a:solidFill>
                <a:latin typeface="Arial" charset="0"/>
                <a:ea typeface="ＭＳ Ｐゴシック" charset="-128"/>
              </a:defRPr>
            </a:lvl3pPr>
            <a:lvl4pPr marL="1600200" indent="-228600" eaLnBrk="0" hangingPunct="0">
              <a:defRPr sz="1600" b="1">
                <a:solidFill>
                  <a:schemeClr val="tx1"/>
                </a:solidFill>
                <a:latin typeface="Arial" charset="0"/>
                <a:ea typeface="ＭＳ Ｐゴシック" charset="-128"/>
              </a:defRPr>
            </a:lvl4pPr>
            <a:lvl5pPr marL="2057400" indent="-228600" eaLnBrk="0" hangingPunct="0">
              <a:defRPr sz="1600" b="1">
                <a:solidFill>
                  <a:schemeClr val="tx1"/>
                </a:solidFill>
                <a:latin typeface="Arial" charset="0"/>
                <a:ea typeface="ＭＳ Ｐゴシック" charset="-128"/>
              </a:defRPr>
            </a:lvl5pPr>
            <a:lvl6pPr marL="2514600" indent="-228600" eaLnBrk="0" fontAlgn="base" hangingPunct="0">
              <a:spcBef>
                <a:spcPct val="0"/>
              </a:spcBef>
              <a:spcAft>
                <a:spcPct val="0"/>
              </a:spcAft>
              <a:defRPr sz="1600" b="1">
                <a:solidFill>
                  <a:schemeClr val="tx1"/>
                </a:solidFill>
                <a:latin typeface="Arial" charset="0"/>
                <a:ea typeface="ＭＳ Ｐゴシック" charset="-128"/>
              </a:defRPr>
            </a:lvl6pPr>
            <a:lvl7pPr marL="2971800" indent="-228600" eaLnBrk="0" fontAlgn="base" hangingPunct="0">
              <a:spcBef>
                <a:spcPct val="0"/>
              </a:spcBef>
              <a:spcAft>
                <a:spcPct val="0"/>
              </a:spcAft>
              <a:defRPr sz="1600" b="1">
                <a:solidFill>
                  <a:schemeClr val="tx1"/>
                </a:solidFill>
                <a:latin typeface="Arial" charset="0"/>
                <a:ea typeface="ＭＳ Ｐゴシック" charset="-128"/>
              </a:defRPr>
            </a:lvl7pPr>
            <a:lvl8pPr marL="3429000" indent="-228600" eaLnBrk="0" fontAlgn="base" hangingPunct="0">
              <a:spcBef>
                <a:spcPct val="0"/>
              </a:spcBef>
              <a:spcAft>
                <a:spcPct val="0"/>
              </a:spcAft>
              <a:defRPr sz="1600" b="1">
                <a:solidFill>
                  <a:schemeClr val="tx1"/>
                </a:solidFill>
                <a:latin typeface="Arial" charset="0"/>
                <a:ea typeface="ＭＳ Ｐゴシック" charset="-128"/>
              </a:defRPr>
            </a:lvl8pPr>
            <a:lvl9pPr marL="3886200" indent="-228600" eaLnBrk="0" fontAlgn="base" hangingPunct="0">
              <a:spcBef>
                <a:spcPct val="0"/>
              </a:spcBef>
              <a:spcAft>
                <a:spcPct val="0"/>
              </a:spcAft>
              <a:defRPr sz="1600" b="1">
                <a:solidFill>
                  <a:schemeClr val="tx1"/>
                </a:solidFill>
                <a:latin typeface="Arial" charset="0"/>
                <a:ea typeface="ＭＳ Ｐゴシック" charset="-128"/>
              </a:defRPr>
            </a:lvl9pPr>
          </a:lstStyle>
          <a:p>
            <a:pPr defTabSz="914400" eaLnBrk="1" fontAlgn="auto" hangingPunct="1">
              <a:spcBef>
                <a:spcPts val="0"/>
              </a:spcBef>
              <a:spcAft>
                <a:spcPts val="0"/>
              </a:spcAft>
            </a:pPr>
            <a:r>
              <a:rPr kumimoji="1" lang="ja-JP" altLang="en-US" sz="1800" dirty="0" smtClean="0">
                <a:solidFill>
                  <a:srgbClr val="080808"/>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公開系サーバをキーに内部サーバの保持する情報を窃取される一般的な流れ</a:t>
            </a:r>
            <a:endParaRPr kumimoji="1" lang="ja-JP" altLang="en-US" sz="1800" dirty="0">
              <a:solidFill>
                <a:srgbClr val="080808"/>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9" name="Picture 4" descr="C:\Users\SHIZU\AppData\Local\Microsoft\Windows\Temporary Internet Files\Content.IE5\48OIF3ES\MC900432591[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5660" y="1120216"/>
            <a:ext cx="2380932" cy="2380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7" name="直線コネクタ 56"/>
          <p:cNvCxnSpPr/>
          <p:nvPr/>
        </p:nvCxnSpPr>
        <p:spPr>
          <a:xfrm flipH="1" flipV="1">
            <a:off x="2255052" y="3548839"/>
            <a:ext cx="7242" cy="1647628"/>
          </a:xfrm>
          <a:prstGeom prst="line">
            <a:avLst/>
          </a:prstGeom>
        </p:spPr>
        <p:style>
          <a:lnRef idx="1">
            <a:schemeClr val="accent1"/>
          </a:lnRef>
          <a:fillRef idx="0">
            <a:schemeClr val="accent1"/>
          </a:fillRef>
          <a:effectRef idx="0">
            <a:schemeClr val="accent1"/>
          </a:effectRef>
          <a:fontRef idx="minor">
            <a:schemeClr val="tx1"/>
          </a:fontRef>
        </p:style>
      </p:cxnSp>
      <p:sp>
        <p:nvSpPr>
          <p:cNvPr id="60" name="Rounded Rectangle 7"/>
          <p:cNvSpPr/>
          <p:nvPr/>
        </p:nvSpPr>
        <p:spPr>
          <a:xfrm>
            <a:off x="750656" y="5479963"/>
            <a:ext cx="2880320" cy="110410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1" fontAlgn="auto" hangingPunct="1">
              <a:spcBef>
                <a:spcPts val="0"/>
              </a:spcBef>
              <a:spcAft>
                <a:spcPts val="0"/>
              </a:spcAft>
              <a:defRPr/>
            </a:pPr>
            <a:endParaRPr kumimoji="1" lang="en-US"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Rounded Rectangle 33"/>
          <p:cNvSpPr/>
          <p:nvPr/>
        </p:nvSpPr>
        <p:spPr>
          <a:xfrm>
            <a:off x="5148064" y="1772767"/>
            <a:ext cx="3456384" cy="3852192"/>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defTabSz="914400" eaLnBrk="1" fontAlgn="auto" hangingPunct="1">
              <a:spcBef>
                <a:spcPts val="0"/>
              </a:spcBef>
              <a:spcAft>
                <a:spcPts val="0"/>
              </a:spcAft>
            </a:pPr>
            <a:endParaRPr lang="en-US" altLang="ja-JP">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TextBox 46"/>
          <p:cNvSpPr txBox="1">
            <a:spLocks noChangeArrowheads="1"/>
          </p:cNvSpPr>
          <p:nvPr/>
        </p:nvSpPr>
        <p:spPr bwMode="auto">
          <a:xfrm>
            <a:off x="7324677" y="4011931"/>
            <a:ext cx="8477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defTabSz="914400" eaLnBrk="1" fontAlgn="auto" hangingPunct="1">
              <a:spcBef>
                <a:spcPts val="0"/>
              </a:spcBef>
              <a:spcAft>
                <a:spcPts val="0"/>
              </a:spcAft>
            </a:pPr>
            <a:r>
              <a:rPr lang="en-US" altLang="ja-JP" sz="1100" b="1"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DB</a:t>
            </a:r>
            <a:endParaRPr lang="en-US" altLang="ja-JP" sz="1100" b="1"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3" name="カギ線コネクタ 62"/>
          <p:cNvCxnSpPr/>
          <p:nvPr/>
        </p:nvCxnSpPr>
        <p:spPr>
          <a:xfrm rot="10800000">
            <a:off x="2507093" y="3296813"/>
            <a:ext cx="2410291" cy="84161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4" name="直線コネクタ 63"/>
          <p:cNvCxnSpPr>
            <a:stCxn id="84" idx="0"/>
          </p:cNvCxnSpPr>
          <p:nvPr/>
        </p:nvCxnSpPr>
        <p:spPr>
          <a:xfrm>
            <a:off x="6597683" y="3874608"/>
            <a:ext cx="1026392" cy="26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V="1">
            <a:off x="6089377" y="4053499"/>
            <a:ext cx="234566" cy="684596"/>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a:off x="6305240" y="4077310"/>
            <a:ext cx="249234" cy="684596"/>
          </a:xfrm>
          <a:prstGeom prst="line">
            <a:avLst/>
          </a:prstGeom>
        </p:spPr>
        <p:style>
          <a:lnRef idx="1">
            <a:schemeClr val="accent1"/>
          </a:lnRef>
          <a:fillRef idx="0">
            <a:schemeClr val="accent1"/>
          </a:fillRef>
          <a:effectRef idx="0">
            <a:schemeClr val="accent1"/>
          </a:effectRef>
          <a:fontRef idx="minor">
            <a:schemeClr val="tx1"/>
          </a:fontRef>
        </p:style>
      </p:cxnSp>
      <p:grpSp>
        <p:nvGrpSpPr>
          <p:cNvPr id="67" name="Group 21"/>
          <p:cNvGrpSpPr>
            <a:grpSpLocks/>
          </p:cNvGrpSpPr>
          <p:nvPr/>
        </p:nvGrpSpPr>
        <p:grpSpPr bwMode="auto">
          <a:xfrm>
            <a:off x="5475044" y="2166753"/>
            <a:ext cx="2913380" cy="3206471"/>
            <a:chOff x="545458" y="4783771"/>
            <a:chExt cx="2293787" cy="1733798"/>
          </a:xfrm>
        </p:grpSpPr>
        <p:sp>
          <p:nvSpPr>
            <p:cNvPr id="68" name="Rounded Rectangle 14"/>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1" fontAlgn="auto" hangingPunct="1">
                <a:spcBef>
                  <a:spcPts val="0"/>
                </a:spcBef>
                <a:spcAft>
                  <a:spcPts val="0"/>
                </a:spcAft>
                <a:defRPr/>
              </a:pPr>
              <a:endParaRPr kumimoji="1" lang="en-US"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Rounded Rectangle 15"/>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1" fontAlgn="auto" hangingPunct="1">
                <a:spcBef>
                  <a:spcPts val="0"/>
                </a:spcBef>
                <a:spcAft>
                  <a:spcPts val="0"/>
                </a:spcAft>
                <a:defRPr/>
              </a:pPr>
              <a:endParaRPr kumimoji="1" lang="en-US"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70" name="TextBox 46"/>
          <p:cNvSpPr txBox="1">
            <a:spLocks noChangeArrowheads="1"/>
          </p:cNvSpPr>
          <p:nvPr/>
        </p:nvSpPr>
        <p:spPr bwMode="auto">
          <a:xfrm>
            <a:off x="7075750" y="2566417"/>
            <a:ext cx="10966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defTabSz="914400" eaLnBrk="1" fontAlgn="auto" hangingPunct="1">
              <a:spcBef>
                <a:spcPts val="0"/>
              </a:spcBef>
              <a:spcAft>
                <a:spcPts val="0"/>
              </a:spcAft>
            </a:pPr>
            <a:r>
              <a:rPr lang="en-US" altLang="ja-JP" sz="1100" b="1"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Directory</a:t>
            </a:r>
          </a:p>
          <a:p>
            <a:pPr algn="ctr" defTabSz="914400" eaLnBrk="1" fontAlgn="auto" hangingPunct="1">
              <a:spcBef>
                <a:spcPts val="0"/>
              </a:spcBef>
              <a:spcAft>
                <a:spcPts val="0"/>
              </a:spcAft>
            </a:pPr>
            <a:r>
              <a:rPr lang="en-US" altLang="ja-JP" sz="1100" b="1"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Service</a:t>
            </a:r>
          </a:p>
        </p:txBody>
      </p:sp>
      <p:pic>
        <p:nvPicPr>
          <p:cNvPr id="72" name="Picture 5" descr="Corporate-Data-Center.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2342" y="5221539"/>
            <a:ext cx="558096" cy="558096"/>
          </a:xfrm>
          <a:prstGeom prst="rect">
            <a:avLst/>
          </a:prstGeom>
        </p:spPr>
      </p:pic>
      <p:pic>
        <p:nvPicPr>
          <p:cNvPr id="73" name="Picture 4" descr="Client.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8039" y="5815257"/>
            <a:ext cx="446210" cy="446211"/>
          </a:xfrm>
          <a:prstGeom prst="rect">
            <a:avLst/>
          </a:prstGeom>
        </p:spPr>
      </p:pic>
      <p:pic>
        <p:nvPicPr>
          <p:cNvPr id="74" name="Picture 4" descr="Client.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21175" y="5815257"/>
            <a:ext cx="446210" cy="446211"/>
          </a:xfrm>
          <a:prstGeom prst="rect">
            <a:avLst/>
          </a:prstGeom>
        </p:spPr>
      </p:pic>
      <p:pic>
        <p:nvPicPr>
          <p:cNvPr id="76" name="Picture 4" descr="Client.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53673" y="5815257"/>
            <a:ext cx="446210" cy="446211"/>
          </a:xfrm>
          <a:prstGeom prst="rect">
            <a:avLst/>
          </a:prstGeom>
        </p:spPr>
      </p:pic>
      <p:sp>
        <p:nvSpPr>
          <p:cNvPr id="77" name="正方形/長方形 76"/>
          <p:cNvSpPr/>
          <p:nvPr/>
        </p:nvSpPr>
        <p:spPr>
          <a:xfrm>
            <a:off x="728956" y="3168868"/>
            <a:ext cx="954107" cy="400110"/>
          </a:xfrm>
          <a:prstGeom prst="rect">
            <a:avLst/>
          </a:prstGeom>
        </p:spPr>
        <p:txBody>
          <a:bodyPr wrap="none">
            <a:spAutoFit/>
          </a:bodyPr>
          <a:lstStyle/>
          <a:p>
            <a:pPr defTabSz="914400" eaLnBrk="1" fontAlgn="auto" hangingPunct="1">
              <a:spcBef>
                <a:spcPts val="0"/>
              </a:spcBef>
              <a:spcAft>
                <a:spcPts val="0"/>
              </a:spcAft>
            </a:pPr>
            <a:r>
              <a:rPr kumimoji="1" lang="ja-JP" altLang="en-US" sz="2000" b="1"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攻撃者</a:t>
            </a:r>
            <a:endParaRPr kumimoji="1" lang="ja-JP" altLang="en-US" sz="2000" b="1"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graphicFrame>
        <p:nvGraphicFramePr>
          <p:cNvPr id="78" name="Object 3"/>
          <p:cNvGraphicFramePr>
            <a:graphicFrameLocks noChangeAspect="1"/>
          </p:cNvGraphicFramePr>
          <p:nvPr>
            <p:extLst>
              <p:ext uri="{D42A27DB-BD31-4B8C-83A1-F6EECF244321}">
                <p14:modId xmlns:p14="http://schemas.microsoft.com/office/powerpoint/2010/main" val="1211195055"/>
              </p:ext>
            </p:extLst>
          </p:nvPr>
        </p:nvGraphicFramePr>
        <p:xfrm>
          <a:off x="685045" y="1957987"/>
          <a:ext cx="1096962" cy="1135063"/>
        </p:xfrm>
        <a:graphic>
          <a:graphicData uri="http://schemas.openxmlformats.org/presentationml/2006/ole">
            <mc:AlternateContent xmlns:mc="http://schemas.openxmlformats.org/markup-compatibility/2006">
              <mc:Choice xmlns:v="urn:schemas-microsoft-com:vml" Requires="v">
                <p:oleObj spid="_x0000_s53295" name="Photo Editor 写真" r:id="rId7" imgW="1523810" imgH="1486107" progId="">
                  <p:embed/>
                </p:oleObj>
              </mc:Choice>
              <mc:Fallback>
                <p:oleObj name="Photo Editor 写真" r:id="rId7" imgW="1523810" imgH="1486107"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045" y="1957987"/>
                        <a:ext cx="1096962" cy="1135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1" name="図 22" descr="router_500px.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716734" y="3781889"/>
            <a:ext cx="80962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図 28" descr="router_500px.png"/>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52412" y="3470943"/>
            <a:ext cx="592061" cy="590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図 28" descr="router_500px.png"/>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910980" y="3430404"/>
            <a:ext cx="80962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図 13" descr="router_500px.png"/>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405249" y="3874609"/>
            <a:ext cx="384868" cy="384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TextBox 46"/>
          <p:cNvSpPr txBox="1">
            <a:spLocks noChangeArrowheads="1"/>
          </p:cNvSpPr>
          <p:nvPr/>
        </p:nvSpPr>
        <p:spPr bwMode="auto">
          <a:xfrm>
            <a:off x="6337802" y="4053231"/>
            <a:ext cx="8477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defTabSz="914400" eaLnBrk="1" fontAlgn="auto" hangingPunct="1">
              <a:spcBef>
                <a:spcPts val="0"/>
              </a:spcBef>
              <a:spcAft>
                <a:spcPts val="0"/>
              </a:spcAft>
            </a:pPr>
            <a:r>
              <a:rPr lang="en-US" altLang="ja-JP" sz="1100" b="1"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Web App</a:t>
            </a:r>
            <a:endParaRPr lang="en-US" altLang="ja-JP" sz="1100" b="1"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90" name="図 28" descr="router_500px.png"/>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439569" y="2187678"/>
            <a:ext cx="80962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図 5" descr="router_500px.png"/>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918144" y="2946714"/>
            <a:ext cx="688300" cy="686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図 30" descr="router_500px.png"/>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772539" y="4696957"/>
            <a:ext cx="633687" cy="63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図 30" descr="router_500px.png"/>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215042" y="4704577"/>
            <a:ext cx="633687" cy="63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図 22" descr="router_500px.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73764" y="5075158"/>
            <a:ext cx="80962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 name="TextBox 35"/>
          <p:cNvSpPr txBox="1">
            <a:spLocks noChangeArrowheads="1"/>
          </p:cNvSpPr>
          <p:nvPr/>
        </p:nvSpPr>
        <p:spPr bwMode="auto">
          <a:xfrm>
            <a:off x="1456138" y="6605349"/>
            <a:ext cx="15573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defTabSz="914400" eaLnBrk="1" fontAlgn="auto" hangingPunct="1">
              <a:spcBef>
                <a:spcPts val="0"/>
              </a:spcBef>
              <a:spcAft>
                <a:spcPts val="0"/>
              </a:spcAft>
            </a:pPr>
            <a:r>
              <a:rPr lang="en-US" altLang="ja-JP" sz="1200" b="1"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Office</a:t>
            </a:r>
            <a:endParaRPr lang="en-US" altLang="ja-JP" sz="1200" b="1"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TextBox 35"/>
          <p:cNvSpPr txBox="1">
            <a:spLocks noChangeArrowheads="1"/>
          </p:cNvSpPr>
          <p:nvPr/>
        </p:nvSpPr>
        <p:spPr bwMode="auto">
          <a:xfrm>
            <a:off x="6155680" y="5676763"/>
            <a:ext cx="15573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defTabSz="914400" eaLnBrk="1" fontAlgn="auto" hangingPunct="1">
              <a:spcBef>
                <a:spcPts val="0"/>
              </a:spcBef>
              <a:spcAft>
                <a:spcPts val="0"/>
              </a:spcAft>
            </a:pPr>
            <a:r>
              <a:rPr lang="ja-JP" altLang="en-US" sz="1200" b="1"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クラウドサービス</a:t>
            </a:r>
            <a:endParaRPr lang="en-US" altLang="ja-JP" sz="1200" b="1"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タイトル 1"/>
          <p:cNvSpPr>
            <a:spLocks noGrp="1"/>
          </p:cNvSpPr>
          <p:nvPr>
            <p:ph type="title"/>
          </p:nvPr>
        </p:nvSpPr>
        <p:spPr>
          <a:xfrm>
            <a:off x="297315" y="139903"/>
            <a:ext cx="8375904" cy="64519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p>
            <a:pPr defTabSz="457200" fontAlgn="base">
              <a:spcAft>
                <a:spcPct val="0"/>
              </a:spcAft>
            </a:pPr>
            <a:r>
              <a:rPr lang="ja-JP" altLang="en-US" dirty="0" smtClean="0"/>
              <a:t>サーバ</a:t>
            </a:r>
            <a:r>
              <a:rPr lang="ja-JP" altLang="en-US" dirty="0"/>
              <a:t>に対する脆弱性</a:t>
            </a:r>
            <a:r>
              <a:rPr lang="ja-JP" altLang="en-US" dirty="0" smtClean="0"/>
              <a:t>対策シナリオ</a:t>
            </a:r>
            <a:endParaRPr lang="ja-JP" altLang="en-US" dirty="0"/>
          </a:p>
        </p:txBody>
      </p:sp>
      <p:cxnSp>
        <p:nvCxnSpPr>
          <p:cNvPr id="44" name="直線コネクタ 63"/>
          <p:cNvCxnSpPr>
            <a:stCxn id="90" idx="2"/>
            <a:endCxn id="84" idx="0"/>
          </p:cNvCxnSpPr>
          <p:nvPr/>
        </p:nvCxnSpPr>
        <p:spPr>
          <a:xfrm flipH="1">
            <a:off x="6597691" y="2997295"/>
            <a:ext cx="246687" cy="877312"/>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4479635" y="3642078"/>
            <a:ext cx="184730" cy="324498"/>
          </a:xfrm>
          <a:prstGeom prst="rect">
            <a:avLst/>
          </a:prstGeom>
          <a:gradFill>
            <a:gsLst>
              <a:gs pos="100000">
                <a:schemeClr val="accent1">
                  <a:tint val="50000"/>
                  <a:satMod val="300000"/>
                  <a:alpha val="37000"/>
                </a:schemeClr>
              </a:gs>
              <a:gs pos="100000">
                <a:schemeClr val="accent1">
                  <a:tint val="37000"/>
                  <a:satMod val="300000"/>
                </a:schemeClr>
              </a:gs>
              <a:gs pos="100000">
                <a:schemeClr val="accent1">
                  <a:tint val="15000"/>
                  <a:satMod val="350000"/>
                </a:schemeClr>
              </a:gs>
            </a:gsLst>
          </a:gradFill>
          <a:ln>
            <a:solidFill>
              <a:schemeClr val="accent1">
                <a:shade val="95000"/>
                <a:satMod val="105000"/>
                <a:alpha val="0"/>
              </a:schemeClr>
            </a:solidFill>
          </a:ln>
        </p:spPr>
        <p:style>
          <a:lnRef idx="1">
            <a:schemeClr val="accent1"/>
          </a:lnRef>
          <a:fillRef idx="2">
            <a:schemeClr val="accent1"/>
          </a:fillRef>
          <a:effectRef idx="1">
            <a:schemeClr val="accent1"/>
          </a:effectRef>
          <a:fontRef idx="minor">
            <a:schemeClr val="dk1"/>
          </a:fontRef>
        </p:style>
        <p:txBody>
          <a:bodyPr wrap="none" tIns="72000" bIns="36000" rtlCol="0" anchor="ctr">
            <a:spAutoFit/>
          </a:bodyPr>
          <a:lstStyle/>
          <a:p>
            <a:pPr algn="ctr"/>
            <a:endPar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80" name="テキスト ボックス 79"/>
          <p:cNvSpPr txBox="1"/>
          <p:nvPr/>
        </p:nvSpPr>
        <p:spPr>
          <a:xfrm>
            <a:off x="2680241" y="1400443"/>
            <a:ext cx="2794815" cy="830997"/>
          </a:xfrm>
          <a:prstGeom prst="rect">
            <a:avLst/>
          </a:prstGeom>
          <a:noFill/>
        </p:spPr>
        <p:txBody>
          <a:bodyPr wrap="square" rtlCol="0">
            <a:spAutoFit/>
          </a:bodyPr>
          <a:lstStyle/>
          <a:p>
            <a:pPr defTabSz="914400" eaLnBrk="1" fontAlgn="auto" hangingPunct="1">
              <a:spcBef>
                <a:spcPts val="0"/>
              </a:spcBef>
              <a:spcAft>
                <a:spcPts val="0"/>
              </a:spcAft>
            </a:pPr>
            <a:r>
              <a:rPr kumimoji="1" lang="ja-JP" altLang="en-US" sz="2400" b="1" dirty="0" smtClean="0">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t>①脆弱性を利用し</a:t>
            </a:r>
            <a:endParaRPr kumimoji="1" lang="en-US" altLang="ja-JP" sz="2400" b="1" dirty="0" smtClean="0">
              <a:solidFill>
                <a:srgbClr val="00B0F0"/>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fontAlgn="auto" hangingPunct="1">
              <a:spcBef>
                <a:spcPts val="0"/>
              </a:spcBef>
              <a:spcAft>
                <a:spcPts val="0"/>
              </a:spcAft>
            </a:pPr>
            <a:r>
              <a:rPr kumimoji="1" lang="ja-JP" altLang="en-US" sz="2400" b="1" dirty="0">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t>　</a:t>
            </a:r>
            <a:r>
              <a:rPr kumimoji="1" lang="ja-JP" altLang="en-US" sz="2400" b="1" dirty="0" smtClean="0">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t>情報収集</a:t>
            </a:r>
            <a:endParaRPr kumimoji="1" lang="ja-JP" altLang="en-US" sz="2400" b="1" dirty="0">
              <a:solidFill>
                <a:srgbClr val="00B0F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6" name="図形 39"/>
          <p:cNvCxnSpPr>
            <a:stCxn id="49" idx="3"/>
          </p:cNvCxnSpPr>
          <p:nvPr/>
        </p:nvCxnSpPr>
        <p:spPr>
          <a:xfrm>
            <a:off x="2646604" y="2310619"/>
            <a:ext cx="3677351" cy="1380935"/>
          </a:xfrm>
          <a:prstGeom prst="bentConnector2">
            <a:avLst/>
          </a:prstGeom>
          <a:ln w="76200">
            <a:solidFill>
              <a:srgbClr val="00B0F0"/>
            </a:solidFill>
            <a:tailEnd type="arrow"/>
          </a:ln>
        </p:spPr>
        <p:style>
          <a:lnRef idx="1">
            <a:schemeClr val="accent2"/>
          </a:lnRef>
          <a:fillRef idx="0">
            <a:schemeClr val="accent2"/>
          </a:fillRef>
          <a:effectRef idx="0">
            <a:schemeClr val="accent2"/>
          </a:effectRef>
          <a:fontRef idx="minor">
            <a:schemeClr val="tx1"/>
          </a:fontRef>
        </p:style>
      </p:cxnSp>
      <p:pic>
        <p:nvPicPr>
          <p:cNvPr id="34819" name="Picture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52381" y="2700691"/>
            <a:ext cx="3720152" cy="3437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5420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10" presetClass="entr" presetSubtype="0" fill="hold" nodeType="withEffect">
                                  <p:stCondLst>
                                    <p:cond delay="0"/>
                                  </p:stCondLst>
                                  <p:childTnLst>
                                    <p:set>
                                      <p:cBhvr>
                                        <p:cTn id="9" dur="1" fill="hold">
                                          <p:stCondLst>
                                            <p:cond delay="0"/>
                                          </p:stCondLst>
                                        </p:cTn>
                                        <p:tgtEl>
                                          <p:spTgt spid="86"/>
                                        </p:tgtEl>
                                        <p:attrNameLst>
                                          <p:attrName>style.visibility</p:attrName>
                                        </p:attrNameLst>
                                      </p:cBhvr>
                                      <p:to>
                                        <p:strVal val="visible"/>
                                      </p:to>
                                    </p:set>
                                    <p:animEffect transition="in" filter="fade">
                                      <p:cBhvr>
                                        <p:cTn id="10" dur="500"/>
                                        <p:tgtEl>
                                          <p:spTgt spid="86"/>
                                        </p:tgtEl>
                                      </p:cBhvr>
                                    </p:animEffect>
                                  </p:childTnLst>
                                </p:cTn>
                              </p:par>
                              <p:par>
                                <p:cTn id="11" presetID="42" presetClass="entr" presetSubtype="0" fill="hold" nodeType="withEffect">
                                  <p:stCondLst>
                                    <p:cond delay="0"/>
                                  </p:stCondLst>
                                  <p:childTnLst>
                                    <p:set>
                                      <p:cBhvr>
                                        <p:cTn id="12" dur="1" fill="hold">
                                          <p:stCondLst>
                                            <p:cond delay="0"/>
                                          </p:stCondLst>
                                        </p:cTn>
                                        <p:tgtEl>
                                          <p:spTgt spid="34819"/>
                                        </p:tgtEl>
                                        <p:attrNameLst>
                                          <p:attrName>style.visibility</p:attrName>
                                        </p:attrNameLst>
                                      </p:cBhvr>
                                      <p:to>
                                        <p:strVal val="visible"/>
                                      </p:to>
                                    </p:set>
                                    <p:animEffect transition="in" filter="fade">
                                      <p:cBhvr>
                                        <p:cTn id="13" dur="1000"/>
                                        <p:tgtEl>
                                          <p:spTgt spid="34819"/>
                                        </p:tgtEl>
                                      </p:cBhvr>
                                    </p:animEffect>
                                    <p:anim calcmode="lin" valueType="num">
                                      <p:cBhvr>
                                        <p:cTn id="14" dur="1000" fill="hold"/>
                                        <p:tgtEl>
                                          <p:spTgt spid="34819"/>
                                        </p:tgtEl>
                                        <p:attrNameLst>
                                          <p:attrName>ppt_x</p:attrName>
                                        </p:attrNameLst>
                                      </p:cBhvr>
                                      <p:tavLst>
                                        <p:tav tm="0">
                                          <p:val>
                                            <p:strVal val="#ppt_x"/>
                                          </p:val>
                                        </p:tav>
                                        <p:tav tm="100000">
                                          <p:val>
                                            <p:strVal val="#ppt_x"/>
                                          </p:val>
                                        </p:tav>
                                      </p:tavLst>
                                    </p:anim>
                                    <p:anim calcmode="lin" valueType="num">
                                      <p:cBhvr>
                                        <p:cTn id="15" dur="1000" fill="hold"/>
                                        <p:tgtEl>
                                          <p:spTgt spid="348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角丸四角形 13"/>
          <p:cNvSpPr/>
          <p:nvPr/>
        </p:nvSpPr>
        <p:spPr bwMode="auto">
          <a:xfrm>
            <a:off x="749300" y="2675291"/>
            <a:ext cx="7819215" cy="3896967"/>
          </a:xfrm>
          <a:prstGeom prst="roundRect">
            <a:avLst>
              <a:gd name="adj" fmla="val 5497"/>
            </a:avLst>
          </a:prstGeom>
          <a:solidFill>
            <a:schemeClr val="bg1"/>
          </a:solidFill>
          <a:ln w="12700" cap="flat" cmpd="sng" algn="ctr">
            <a:solidFill>
              <a:srgbClr val="000000"/>
            </a:solidFill>
            <a:prstDash val="solid"/>
            <a:headEnd type="none" w="med" len="med"/>
            <a:tailEnd type="none"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1" i="0" u="none" strike="noStrike" kern="0" cap="none" spc="0" normalizeH="0" baseline="0" noProof="0">
              <a:ln>
                <a:noFill/>
              </a:ln>
              <a:solidFill>
                <a:srgbClr val="636466"/>
              </a:solidFill>
              <a:effectLst/>
              <a:uLnTx/>
              <a:uFillTx/>
              <a:latin typeface="Arial"/>
              <a:ea typeface="ＭＳ Ｐゴシック"/>
              <a:cs typeface="+mn-cs"/>
            </a:endParaRPr>
          </a:p>
        </p:txBody>
      </p:sp>
      <p:sp>
        <p:nvSpPr>
          <p:cNvPr id="3" name="タイトル 2"/>
          <p:cNvSpPr>
            <a:spLocks noGrp="1"/>
          </p:cNvSpPr>
          <p:nvPr>
            <p:ph type="title"/>
          </p:nvPr>
        </p:nvSpPr>
        <p:spPr>
          <a:xfrm>
            <a:off x="621490" y="163391"/>
            <a:ext cx="8004175" cy="708480"/>
          </a:xfrm>
        </p:spPr>
        <p:txBody>
          <a:bodyPr/>
          <a:lstStyle/>
          <a:p>
            <a:r>
              <a:rPr kumimoji="1" lang="en-US" altLang="ja-JP" dirty="0" smtClean="0"/>
              <a:t>HOL </a:t>
            </a:r>
            <a:r>
              <a:rPr kumimoji="1" lang="ja-JP" altLang="en-US" dirty="0" smtClean="0"/>
              <a:t>環境</a:t>
            </a:r>
            <a:endParaRPr kumimoji="1" lang="ja-JP" altLang="en-US" dirty="0"/>
          </a:p>
        </p:txBody>
      </p:sp>
      <p:cxnSp>
        <p:nvCxnSpPr>
          <p:cNvPr id="39" name="直線コネクタ 45"/>
          <p:cNvCxnSpPr>
            <a:cxnSpLocks noChangeShapeType="1"/>
          </p:cNvCxnSpPr>
          <p:nvPr/>
        </p:nvCxnSpPr>
        <p:spPr bwMode="auto">
          <a:xfrm>
            <a:off x="3230535" y="1796089"/>
            <a:ext cx="0" cy="1212775"/>
          </a:xfrm>
          <a:prstGeom prst="line">
            <a:avLst/>
          </a:prstGeom>
          <a:noFill/>
          <a:ln w="6350" algn="ctr">
            <a:solidFill>
              <a:srgbClr val="000000"/>
            </a:solidFill>
            <a:round/>
            <a:headEnd/>
            <a:tailEnd/>
          </a:ln>
          <a:extLst>
            <a:ext uri="{909E8E84-426E-40DD-AFC4-6F175D3DCCD1}">
              <a14:hiddenFill xmlns:a14="http://schemas.microsoft.com/office/drawing/2010/main">
                <a:noFill/>
              </a14:hiddenFill>
            </a:ext>
          </a:extLst>
        </p:spPr>
      </p:cxnSp>
      <p:sp>
        <p:nvSpPr>
          <p:cNvPr id="43" name="Picture 16" descr="VPC-Cloud.png"/>
          <p:cNvSpPr>
            <a:spLocks noChangeAspect="1"/>
          </p:cNvSpPr>
          <p:nvPr/>
        </p:nvSpPr>
        <p:spPr bwMode="auto">
          <a:xfrm>
            <a:off x="1196183" y="2004737"/>
            <a:ext cx="731837" cy="731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z="1000">
              <a:solidFill>
                <a:srgbClr val="636466"/>
              </a:solidFill>
              <a:latin typeface="Interstate-Regular"/>
              <a:ea typeface="ＭＳ ゴシック" pitchFamily="49" charset="-128"/>
            </a:endParaRPr>
          </a:p>
        </p:txBody>
      </p:sp>
      <p:sp>
        <p:nvSpPr>
          <p:cNvPr id="44" name="Picture 9" descr="Internet.png"/>
          <p:cNvSpPr>
            <a:spLocks noChangeAspect="1"/>
          </p:cNvSpPr>
          <p:nvPr/>
        </p:nvSpPr>
        <p:spPr bwMode="auto">
          <a:xfrm>
            <a:off x="2328050" y="944235"/>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z="1000">
              <a:solidFill>
                <a:srgbClr val="636466"/>
              </a:solidFill>
              <a:latin typeface="Interstate-Regular"/>
              <a:ea typeface="ＭＳ ゴシック" pitchFamily="49" charset="-128"/>
            </a:endParaRPr>
          </a:p>
        </p:txBody>
      </p:sp>
      <p:sp>
        <p:nvSpPr>
          <p:cNvPr id="45" name="Picture 21" descr="EC2-Elastic-IP-.png"/>
          <p:cNvSpPr>
            <a:spLocks noChangeAspect="1"/>
          </p:cNvSpPr>
          <p:nvPr/>
        </p:nvSpPr>
        <p:spPr bwMode="auto">
          <a:xfrm>
            <a:off x="2918961" y="3424529"/>
            <a:ext cx="730250" cy="730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z="1000">
              <a:solidFill>
                <a:srgbClr val="636466"/>
              </a:solidFill>
              <a:latin typeface="Interstate-Regular"/>
              <a:ea typeface="ＭＳ ゴシック" pitchFamily="49" charset="-128"/>
            </a:endParaRPr>
          </a:p>
        </p:txBody>
      </p:sp>
      <p:sp>
        <p:nvSpPr>
          <p:cNvPr id="57" name="正方形/長方形 2"/>
          <p:cNvSpPr>
            <a:spLocks noChangeArrowheads="1"/>
          </p:cNvSpPr>
          <p:nvPr/>
        </p:nvSpPr>
        <p:spPr bwMode="auto">
          <a:xfrm>
            <a:off x="4490155" y="297913"/>
            <a:ext cx="17247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b="1" dirty="0" smtClean="0">
                <a:solidFill>
                  <a:schemeClr val="accent4">
                    <a:lumMod val="75000"/>
                  </a:schemeClr>
                </a:solidFill>
                <a:latin typeface="メイリオ" pitchFamily="50" charset="-128"/>
                <a:ea typeface="メイリオ" pitchFamily="50" charset="-128"/>
                <a:cs typeface="メイリオ" pitchFamily="50" charset="-128"/>
              </a:rPr>
              <a:t>Global IP1</a:t>
            </a:r>
          </a:p>
          <a:p>
            <a:r>
              <a:rPr lang="en-US" altLang="ja-JP" b="1" dirty="0">
                <a:solidFill>
                  <a:schemeClr val="accent4">
                    <a:lumMod val="75000"/>
                  </a:schemeClr>
                </a:solidFill>
                <a:latin typeface="メイリオ" pitchFamily="50" charset="-128"/>
                <a:ea typeface="メイリオ" pitchFamily="50" charset="-128"/>
                <a:cs typeface="メイリオ" pitchFamily="50" charset="-128"/>
              </a:rPr>
              <a:t> </a:t>
            </a:r>
            <a:r>
              <a:rPr lang="en-US" altLang="ja-JP" b="1" dirty="0" smtClean="0">
                <a:solidFill>
                  <a:schemeClr val="accent4">
                    <a:lumMod val="75000"/>
                  </a:schemeClr>
                </a:solidFill>
                <a:latin typeface="メイリオ" pitchFamily="50" charset="-128"/>
                <a:ea typeface="メイリオ" pitchFamily="50" charset="-128"/>
                <a:cs typeface="メイリオ" pitchFamily="50" charset="-128"/>
              </a:rPr>
              <a:t>   (RDP)</a:t>
            </a:r>
            <a:endParaRPr lang="ja-JP" altLang="en-US" b="1" dirty="0">
              <a:solidFill>
                <a:schemeClr val="accent4">
                  <a:lumMod val="75000"/>
                </a:schemeClr>
              </a:solidFill>
              <a:latin typeface="メイリオ" pitchFamily="50" charset="-128"/>
              <a:ea typeface="メイリオ" pitchFamily="50" charset="-128"/>
              <a:cs typeface="メイリオ" pitchFamily="50" charset="-128"/>
            </a:endParaRPr>
          </a:p>
        </p:txBody>
      </p:sp>
      <p:pic>
        <p:nvPicPr>
          <p:cNvPr id="78" name="Picture 23" descr="Cloud_SL_Rev"/>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656" y="2197553"/>
            <a:ext cx="1210118" cy="797255"/>
          </a:xfrm>
          <a:prstGeom prst="rect">
            <a:avLst/>
          </a:prstGeom>
          <a:noFill/>
          <a:ln>
            <a:noFill/>
          </a:ln>
          <a:effectLst>
            <a:outerShdw blurRad="127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図 1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5602" y="1267041"/>
            <a:ext cx="895350"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テキスト ボックス 36"/>
          <p:cNvSpPr txBox="1">
            <a:spLocks noChangeArrowheads="1"/>
          </p:cNvSpPr>
          <p:nvPr/>
        </p:nvSpPr>
        <p:spPr bwMode="auto">
          <a:xfrm>
            <a:off x="6543676" y="2138866"/>
            <a:ext cx="16859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1000">
                <a:solidFill>
                  <a:schemeClr val="tx1"/>
                </a:solidFill>
                <a:latin typeface="Interstate-Regular"/>
                <a:ea typeface="ＭＳ ゴシック" pitchFamily="49" charset="-128"/>
              </a:defRPr>
            </a:lvl1pPr>
            <a:lvl2pPr marL="742950" indent="-285750" eaLnBrk="0" hangingPunct="0">
              <a:defRPr kumimoji="1" sz="1000">
                <a:solidFill>
                  <a:schemeClr val="tx1"/>
                </a:solidFill>
                <a:latin typeface="Interstate-Regular"/>
                <a:ea typeface="ＭＳ ゴシック" pitchFamily="49" charset="-128"/>
              </a:defRPr>
            </a:lvl2pPr>
            <a:lvl3pPr marL="1143000" indent="-228600" eaLnBrk="0" hangingPunct="0">
              <a:defRPr kumimoji="1" sz="1000">
                <a:solidFill>
                  <a:schemeClr val="tx1"/>
                </a:solidFill>
                <a:latin typeface="Interstate-Regular"/>
                <a:ea typeface="ＭＳ ゴシック" pitchFamily="49" charset="-128"/>
              </a:defRPr>
            </a:lvl3pPr>
            <a:lvl4pPr marL="1600200" indent="-228600" eaLnBrk="0" hangingPunct="0">
              <a:defRPr kumimoji="1" sz="1000">
                <a:solidFill>
                  <a:schemeClr val="tx1"/>
                </a:solidFill>
                <a:latin typeface="Interstate-Regular"/>
                <a:ea typeface="ＭＳ ゴシック" pitchFamily="49" charset="-128"/>
              </a:defRPr>
            </a:lvl4pPr>
            <a:lvl5pPr marL="2057400" indent="-228600" eaLnBrk="0" hangingPunct="0">
              <a:defRPr kumimoji="1" sz="1000">
                <a:solidFill>
                  <a:schemeClr val="tx1"/>
                </a:solidFill>
                <a:latin typeface="Interstate-Regular"/>
                <a:ea typeface="ＭＳ ゴシック" pitchFamily="49" charset="-128"/>
              </a:defRPr>
            </a:lvl5pPr>
            <a:lvl6pPr marL="2514600" indent="-228600" eaLnBrk="0" fontAlgn="base" hangingPunct="0">
              <a:spcBef>
                <a:spcPct val="0"/>
              </a:spcBef>
              <a:spcAft>
                <a:spcPct val="0"/>
              </a:spcAft>
              <a:defRPr kumimoji="1" sz="1000">
                <a:solidFill>
                  <a:schemeClr val="tx1"/>
                </a:solidFill>
                <a:latin typeface="Interstate-Regular"/>
                <a:ea typeface="ＭＳ ゴシック" pitchFamily="49" charset="-128"/>
              </a:defRPr>
            </a:lvl6pPr>
            <a:lvl7pPr marL="2971800" indent="-228600" eaLnBrk="0" fontAlgn="base" hangingPunct="0">
              <a:spcBef>
                <a:spcPct val="0"/>
              </a:spcBef>
              <a:spcAft>
                <a:spcPct val="0"/>
              </a:spcAft>
              <a:defRPr kumimoji="1" sz="1000">
                <a:solidFill>
                  <a:schemeClr val="tx1"/>
                </a:solidFill>
                <a:latin typeface="Interstate-Regular"/>
                <a:ea typeface="ＭＳ ゴシック" pitchFamily="49" charset="-128"/>
              </a:defRPr>
            </a:lvl7pPr>
            <a:lvl8pPr marL="3429000" indent="-228600" eaLnBrk="0" fontAlgn="base" hangingPunct="0">
              <a:spcBef>
                <a:spcPct val="0"/>
              </a:spcBef>
              <a:spcAft>
                <a:spcPct val="0"/>
              </a:spcAft>
              <a:defRPr kumimoji="1" sz="1000">
                <a:solidFill>
                  <a:schemeClr val="tx1"/>
                </a:solidFill>
                <a:latin typeface="Interstate-Regular"/>
                <a:ea typeface="ＭＳ ゴシック" pitchFamily="49" charset="-128"/>
              </a:defRPr>
            </a:lvl8pPr>
            <a:lvl9pPr marL="3886200" indent="-228600" eaLnBrk="0" fontAlgn="base" hangingPunct="0">
              <a:spcBef>
                <a:spcPct val="0"/>
              </a:spcBef>
              <a:spcAft>
                <a:spcPct val="0"/>
              </a:spcAft>
              <a:defRPr kumimoji="1" sz="1000">
                <a:solidFill>
                  <a:schemeClr val="tx1"/>
                </a:solidFill>
                <a:latin typeface="Interstate-Regular"/>
                <a:ea typeface="ＭＳ ゴシック" pitchFamily="49" charset="-128"/>
              </a:defRPr>
            </a:lvl9pPr>
          </a:lstStyle>
          <a:p>
            <a:pPr eaLnBrk="1" hangingPunct="1"/>
            <a:r>
              <a:rPr lang="en-US" altLang="ja-JP" sz="1600" b="1" dirty="0" err="1" smtClean="0">
                <a:solidFill>
                  <a:srgbClr val="636466"/>
                </a:solidFill>
                <a:latin typeface="メイリオ" panose="020B0604030504040204" pitchFamily="50" charset="-128"/>
                <a:ea typeface="メイリオ" panose="020B0604030504040204" pitchFamily="50" charset="-128"/>
                <a:cs typeface="メイリオ" panose="020B0604030504040204" pitchFamily="50" charset="-128"/>
              </a:rPr>
              <a:t>student</a:t>
            </a:r>
            <a:r>
              <a:rPr lang="en-US" altLang="ja-JP" sz="1600" b="1" dirty="0" err="1" smtClean="0">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XXXX</a:t>
            </a:r>
            <a:endParaRPr lang="ja-JP" altLang="en-US" sz="1600" b="1"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角丸四角形吹き出し 48"/>
          <p:cNvSpPr/>
          <p:nvPr/>
        </p:nvSpPr>
        <p:spPr bwMode="auto">
          <a:xfrm>
            <a:off x="5352524" y="1596965"/>
            <a:ext cx="1358900" cy="374651"/>
          </a:xfrm>
          <a:prstGeom prst="wedgeRoundRectCallout">
            <a:avLst>
              <a:gd name="adj1" fmla="val 63692"/>
              <a:gd name="adj2" fmla="val -14719"/>
              <a:gd name="adj3" fmla="val 16667"/>
            </a:avLst>
          </a:prstGeom>
          <a:ln>
            <a:solidFill>
              <a:srgbClr val="92D05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kumimoji="0" lang="ja-JP" altLang="en-US" sz="1600" b="1" dirty="0">
                <a:solidFill>
                  <a:srgbClr val="00B050"/>
                </a:solidFill>
                <a:latin typeface="メイリオ" pitchFamily="50" charset="-128"/>
                <a:ea typeface="メイリオ" pitchFamily="50" charset="-128"/>
                <a:cs typeface="メイリオ" pitchFamily="50" charset="-128"/>
              </a:rPr>
              <a:t>受講者の</a:t>
            </a:r>
            <a:r>
              <a:rPr kumimoji="0" lang="en-US" altLang="ja-JP" sz="1600" b="1" dirty="0">
                <a:solidFill>
                  <a:srgbClr val="00B050"/>
                </a:solidFill>
                <a:latin typeface="メイリオ" pitchFamily="50" charset="-128"/>
                <a:ea typeface="メイリオ" pitchFamily="50" charset="-128"/>
                <a:cs typeface="メイリオ" pitchFamily="50" charset="-128"/>
              </a:rPr>
              <a:t>PC</a:t>
            </a:r>
            <a:endParaRPr kumimoji="0" lang="ja-JP" altLang="en-US" sz="1600" b="1" dirty="0">
              <a:solidFill>
                <a:srgbClr val="00B050"/>
              </a:solidFill>
              <a:latin typeface="メイリオ" pitchFamily="50" charset="-128"/>
              <a:ea typeface="メイリオ" pitchFamily="50" charset="-128"/>
              <a:cs typeface="メイリオ" pitchFamily="50" charset="-128"/>
            </a:endParaRPr>
          </a:p>
        </p:txBody>
      </p:sp>
      <p:sp>
        <p:nvSpPr>
          <p:cNvPr id="49" name="角丸四角形吹き出し 45"/>
          <p:cNvSpPr/>
          <p:nvPr/>
        </p:nvSpPr>
        <p:spPr bwMode="auto">
          <a:xfrm>
            <a:off x="-4096081" y="871880"/>
            <a:ext cx="597970" cy="286129"/>
          </a:xfrm>
          <a:prstGeom prst="wedgeRoundRectCallout">
            <a:avLst>
              <a:gd name="adj1" fmla="val 32047"/>
              <a:gd name="adj2" fmla="val 17729"/>
              <a:gd name="adj3" fmla="val 16667"/>
            </a:avLst>
          </a:prstGeom>
          <a:solidFill>
            <a:srgbClr val="FFFFFF"/>
          </a:solidFill>
          <a:ln w="25400" cap="flat" cmpd="sng" algn="ctr">
            <a:solidFill>
              <a:srgbClr val="92D050"/>
            </a:solidFill>
            <a:prstDash val="solid"/>
            <a:headEnd type="none" w="med" len="med"/>
            <a:tailEnd type="none"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200" b="1" i="0" u="none" strike="noStrike" kern="0" cap="none" spc="0" normalizeH="0" baseline="0" noProof="0" dirty="0" smtClean="0">
                <a:ln>
                  <a:noFill/>
                </a:ln>
                <a:solidFill>
                  <a:srgbClr val="00B050"/>
                </a:solidFill>
                <a:effectLst/>
                <a:uLnTx/>
                <a:uFillTx/>
                <a:latin typeface="メイリオ" pitchFamily="50" charset="-128"/>
                <a:ea typeface="メイリオ" pitchFamily="50" charset="-128"/>
                <a:cs typeface="メイリオ" pitchFamily="50" charset="-128"/>
              </a:rPr>
              <a:t>win</a:t>
            </a:r>
            <a:endParaRPr kumimoji="0" lang="ja-JP" altLang="en-US" sz="1200" b="1" i="0" u="none" strike="noStrike" kern="0" cap="none" spc="0" normalizeH="0" baseline="0" noProof="0" dirty="0">
              <a:ln>
                <a:noFill/>
              </a:ln>
              <a:solidFill>
                <a:srgbClr val="00B050"/>
              </a:solidFill>
              <a:effectLst/>
              <a:uLnTx/>
              <a:uFillTx/>
              <a:latin typeface="メイリオ" pitchFamily="50" charset="-128"/>
              <a:ea typeface="メイリオ" pitchFamily="50" charset="-128"/>
              <a:cs typeface="メイリオ" pitchFamily="50" charset="-128"/>
            </a:endParaRPr>
          </a:p>
        </p:txBody>
      </p:sp>
      <p:cxnSp>
        <p:nvCxnSpPr>
          <p:cNvPr id="64" name="直線コネクタ 2050"/>
          <p:cNvCxnSpPr/>
          <p:nvPr/>
        </p:nvCxnSpPr>
        <p:spPr>
          <a:xfrm>
            <a:off x="3115442" y="3219965"/>
            <a:ext cx="0" cy="1322853"/>
          </a:xfrm>
          <a:prstGeom prst="line">
            <a:avLst/>
          </a:prstGeom>
          <a:solidFill>
            <a:srgbClr val="961824"/>
          </a:solidFill>
          <a:ln w="38100" cmpd="sng">
            <a:solidFill>
              <a:schemeClr val="bg2"/>
            </a:solidFill>
            <a:miter lim="800000"/>
            <a:headEnd/>
            <a:tailEnd/>
          </a:ln>
          <a:effectLst>
            <a:outerShdw blurRad="40000" dist="23000" dir="5400000" rotWithShape="0">
              <a:srgbClr val="000000">
                <a:alpha val="34998"/>
              </a:srgbClr>
            </a:outerShdw>
          </a:effectLst>
        </p:spPr>
      </p:cxnSp>
      <p:cxnSp>
        <p:nvCxnSpPr>
          <p:cNvPr id="67" name="直線コネクタ 2050"/>
          <p:cNvCxnSpPr/>
          <p:nvPr/>
        </p:nvCxnSpPr>
        <p:spPr>
          <a:xfrm>
            <a:off x="3115442" y="4471294"/>
            <a:ext cx="0" cy="1502881"/>
          </a:xfrm>
          <a:prstGeom prst="line">
            <a:avLst/>
          </a:prstGeom>
          <a:solidFill>
            <a:srgbClr val="000090"/>
          </a:solidFill>
          <a:ln w="38100">
            <a:solidFill>
              <a:schemeClr val="tx1"/>
            </a:solidFill>
          </a:ln>
          <a:effectLst>
            <a:outerShdw blurRad="40000" dist="23000" dir="5400000" rotWithShape="0">
              <a:srgbClr val="000000">
                <a:alpha val="34998"/>
              </a:srgbClr>
            </a:outerShdw>
          </a:effectLst>
        </p:spPr>
      </p:cxnSp>
      <p:cxnSp>
        <p:nvCxnSpPr>
          <p:cNvPr id="69" name="直線コネクタ 2050"/>
          <p:cNvCxnSpPr/>
          <p:nvPr/>
        </p:nvCxnSpPr>
        <p:spPr>
          <a:xfrm>
            <a:off x="4920825" y="4518793"/>
            <a:ext cx="0" cy="1455383"/>
          </a:xfrm>
          <a:prstGeom prst="line">
            <a:avLst/>
          </a:prstGeom>
          <a:solidFill>
            <a:srgbClr val="000090"/>
          </a:solidFill>
          <a:ln w="38100">
            <a:solidFill>
              <a:schemeClr val="tx1"/>
            </a:solidFill>
          </a:ln>
          <a:effectLst>
            <a:outerShdw blurRad="40000" dist="23000" dir="5400000" rotWithShape="0">
              <a:srgbClr val="000000">
                <a:alpha val="34998"/>
              </a:srgbClr>
            </a:outerShdw>
          </a:effectLst>
        </p:spPr>
      </p:cxnSp>
      <p:cxnSp>
        <p:nvCxnSpPr>
          <p:cNvPr id="70" name="直線コネクタ 2050"/>
          <p:cNvCxnSpPr/>
          <p:nvPr/>
        </p:nvCxnSpPr>
        <p:spPr>
          <a:xfrm>
            <a:off x="4920825" y="3254479"/>
            <a:ext cx="0" cy="1309201"/>
          </a:xfrm>
          <a:prstGeom prst="line">
            <a:avLst/>
          </a:prstGeom>
          <a:solidFill>
            <a:srgbClr val="961824"/>
          </a:solidFill>
          <a:ln w="38100" cmpd="sng">
            <a:solidFill>
              <a:schemeClr val="bg2"/>
            </a:solidFill>
            <a:miter lim="800000"/>
            <a:headEnd/>
            <a:tailEnd/>
          </a:ln>
          <a:effectLst>
            <a:outerShdw blurRad="40000" dist="23000" dir="5400000" rotWithShape="0">
              <a:srgbClr val="000000">
                <a:alpha val="34998"/>
              </a:srgbClr>
            </a:outerShdw>
          </a:effectLst>
        </p:spPr>
      </p:cxnSp>
      <p:cxnSp>
        <p:nvCxnSpPr>
          <p:cNvPr id="71" name="直線コネクタ 2050"/>
          <p:cNvCxnSpPr/>
          <p:nvPr/>
        </p:nvCxnSpPr>
        <p:spPr>
          <a:xfrm>
            <a:off x="6838294" y="3254479"/>
            <a:ext cx="0" cy="1309201"/>
          </a:xfrm>
          <a:prstGeom prst="line">
            <a:avLst/>
          </a:prstGeom>
          <a:solidFill>
            <a:srgbClr val="961824"/>
          </a:solidFill>
          <a:ln w="38100" cmpd="sng">
            <a:solidFill>
              <a:schemeClr val="bg2"/>
            </a:solidFill>
            <a:miter lim="800000"/>
            <a:headEnd/>
            <a:tailEnd/>
          </a:ln>
          <a:effectLst>
            <a:outerShdw blurRad="40000" dist="23000" dir="5400000" rotWithShape="0">
              <a:srgbClr val="000000">
                <a:alpha val="34998"/>
              </a:srgbClr>
            </a:outerShdw>
          </a:effectLst>
        </p:spPr>
      </p:cxnSp>
      <p:cxnSp>
        <p:nvCxnSpPr>
          <p:cNvPr id="73" name="直線コネクタ 2050"/>
          <p:cNvCxnSpPr/>
          <p:nvPr/>
        </p:nvCxnSpPr>
        <p:spPr>
          <a:xfrm>
            <a:off x="6838306" y="4515277"/>
            <a:ext cx="17296" cy="1458891"/>
          </a:xfrm>
          <a:prstGeom prst="line">
            <a:avLst/>
          </a:prstGeom>
          <a:solidFill>
            <a:srgbClr val="000090"/>
          </a:solidFill>
          <a:ln w="38100">
            <a:solidFill>
              <a:schemeClr val="tx1"/>
            </a:solidFill>
          </a:ln>
          <a:effectLst>
            <a:outerShdw blurRad="40000" dist="23000" dir="5400000" rotWithShape="0">
              <a:srgbClr val="000000">
                <a:alpha val="34998"/>
              </a:srgbClr>
            </a:outerShdw>
          </a:effectLst>
        </p:spPr>
      </p:cxnSp>
      <p:sp>
        <p:nvSpPr>
          <p:cNvPr id="66" name="Rectangle 25"/>
          <p:cNvSpPr>
            <a:spLocks noChangeArrowheads="1"/>
          </p:cNvSpPr>
          <p:nvPr/>
        </p:nvSpPr>
        <p:spPr bwMode="auto">
          <a:xfrm>
            <a:off x="1759905" y="5974167"/>
            <a:ext cx="6469696" cy="370556"/>
          </a:xfrm>
          <a:prstGeom prst="rect">
            <a:avLst/>
          </a:prstGeom>
          <a:solidFill>
            <a:schemeClr val="tx1"/>
          </a:solidFill>
          <a:ln>
            <a:noFill/>
          </a:ln>
          <a:effectLst>
            <a:outerShdw blurRad="40000" dist="23000" dir="5400000" rotWithShape="0">
              <a:srgbClr val="000000">
                <a:alpha val="34998"/>
              </a:srgbClr>
            </a:outerShdw>
          </a:effectLst>
        </p:spPr>
        <p:txBody>
          <a:bodyPr anchor="ctr"/>
          <a:lstStyle/>
          <a:p>
            <a:pPr algn="ctr">
              <a:defRPr/>
            </a:pPr>
            <a:r>
              <a:rPr lang="en-US" sz="1400" b="1" dirty="0">
                <a:solidFill>
                  <a:schemeClr val="lt1"/>
                </a:solidFill>
                <a:latin typeface="Meiryo UI"/>
                <a:ea typeface="Meiryo UI"/>
                <a:cs typeface="Meiryo UI"/>
              </a:rPr>
              <a:t>Private Subnet</a:t>
            </a:r>
          </a:p>
        </p:txBody>
      </p:sp>
      <p:sp>
        <p:nvSpPr>
          <p:cNvPr id="59" name="Rectangle 25"/>
          <p:cNvSpPr>
            <a:spLocks noChangeArrowheads="1"/>
          </p:cNvSpPr>
          <p:nvPr/>
        </p:nvSpPr>
        <p:spPr bwMode="auto">
          <a:xfrm>
            <a:off x="1759904" y="3008829"/>
            <a:ext cx="6469696" cy="343971"/>
          </a:xfrm>
          <a:prstGeom prst="rect">
            <a:avLst/>
          </a:prstGeom>
          <a:solidFill>
            <a:srgbClr val="961824"/>
          </a:solidFill>
          <a:ln w="9525">
            <a:noFill/>
            <a:miter lim="800000"/>
            <a:headEnd/>
            <a:tailEnd/>
          </a:ln>
          <a:effectLst>
            <a:outerShdw blurRad="40000" dist="23000" dir="5400000" rotWithShape="0">
              <a:srgbClr val="000000">
                <a:alpha val="34998"/>
              </a:srgbClr>
            </a:outerShdw>
          </a:effectLst>
          <a:extLst/>
        </p:spPr>
        <p:txBody>
          <a:bodyPr anchor="ctr"/>
          <a:lstStyle/>
          <a:p>
            <a:pPr algn="ctr">
              <a:defRPr/>
            </a:pPr>
            <a:r>
              <a:rPr lang="en-US" sz="1400" b="1" dirty="0">
                <a:solidFill>
                  <a:schemeClr val="lt1"/>
                </a:solidFill>
                <a:latin typeface="Meiryo UI"/>
                <a:ea typeface="Meiryo UI"/>
                <a:cs typeface="Meiryo UI"/>
              </a:rPr>
              <a:t>Public Subnet</a:t>
            </a:r>
          </a:p>
        </p:txBody>
      </p:sp>
      <p:sp>
        <p:nvSpPr>
          <p:cNvPr id="46" name="テキスト ボックス 41"/>
          <p:cNvSpPr txBox="1">
            <a:spLocks noChangeArrowheads="1"/>
          </p:cNvSpPr>
          <p:nvPr/>
        </p:nvSpPr>
        <p:spPr bwMode="auto">
          <a:xfrm>
            <a:off x="2426476" y="5249003"/>
            <a:ext cx="1608118" cy="407804"/>
          </a:xfrm>
          <a:prstGeom prst="rect">
            <a:avLst/>
          </a:prstGeom>
          <a:solidFill>
            <a:schemeClr val="bg1"/>
          </a:solidFill>
          <a:ln>
            <a:noFill/>
          </a:ln>
          <a:extLst/>
        </p:spPr>
        <p:txBody>
          <a:bodyPr wrap="square">
            <a:spAutoFit/>
          </a:bodyPr>
          <a:lstStyle>
            <a:lvl1pPr eaLnBrk="0" hangingPunct="0">
              <a:defRPr kumimoji="1" sz="1000">
                <a:solidFill>
                  <a:schemeClr val="tx1"/>
                </a:solidFill>
                <a:latin typeface="Interstate-Regular"/>
                <a:ea typeface="ＭＳ ゴシック" pitchFamily="49" charset="-128"/>
              </a:defRPr>
            </a:lvl1pPr>
            <a:lvl2pPr marL="742950" indent="-285750" eaLnBrk="0" hangingPunct="0">
              <a:defRPr kumimoji="1" sz="1000">
                <a:solidFill>
                  <a:schemeClr val="tx1"/>
                </a:solidFill>
                <a:latin typeface="Interstate-Regular"/>
                <a:ea typeface="ＭＳ ゴシック" pitchFamily="49" charset="-128"/>
              </a:defRPr>
            </a:lvl2pPr>
            <a:lvl3pPr marL="1143000" indent="-228600" eaLnBrk="0" hangingPunct="0">
              <a:defRPr kumimoji="1" sz="1000">
                <a:solidFill>
                  <a:schemeClr val="tx1"/>
                </a:solidFill>
                <a:latin typeface="Interstate-Regular"/>
                <a:ea typeface="ＭＳ ゴシック" pitchFamily="49" charset="-128"/>
              </a:defRPr>
            </a:lvl3pPr>
            <a:lvl4pPr marL="1600200" indent="-228600" eaLnBrk="0" hangingPunct="0">
              <a:defRPr kumimoji="1" sz="1000">
                <a:solidFill>
                  <a:schemeClr val="tx1"/>
                </a:solidFill>
                <a:latin typeface="Interstate-Regular"/>
                <a:ea typeface="ＭＳ ゴシック" pitchFamily="49" charset="-128"/>
              </a:defRPr>
            </a:lvl4pPr>
            <a:lvl5pPr marL="2057400" indent="-228600" eaLnBrk="0" hangingPunct="0">
              <a:defRPr kumimoji="1" sz="1000">
                <a:solidFill>
                  <a:schemeClr val="tx1"/>
                </a:solidFill>
                <a:latin typeface="Interstate-Regular"/>
                <a:ea typeface="ＭＳ ゴシック" pitchFamily="49" charset="-128"/>
              </a:defRPr>
            </a:lvl5pPr>
            <a:lvl6pPr marL="2514600" indent="-228600" eaLnBrk="0" fontAlgn="base" hangingPunct="0">
              <a:spcBef>
                <a:spcPct val="0"/>
              </a:spcBef>
              <a:spcAft>
                <a:spcPct val="0"/>
              </a:spcAft>
              <a:defRPr kumimoji="1" sz="1000">
                <a:solidFill>
                  <a:schemeClr val="tx1"/>
                </a:solidFill>
                <a:latin typeface="Interstate-Regular"/>
                <a:ea typeface="ＭＳ ゴシック" pitchFamily="49" charset="-128"/>
              </a:defRPr>
            </a:lvl6pPr>
            <a:lvl7pPr marL="2971800" indent="-228600" eaLnBrk="0" fontAlgn="base" hangingPunct="0">
              <a:spcBef>
                <a:spcPct val="0"/>
              </a:spcBef>
              <a:spcAft>
                <a:spcPct val="0"/>
              </a:spcAft>
              <a:defRPr kumimoji="1" sz="1000">
                <a:solidFill>
                  <a:schemeClr val="tx1"/>
                </a:solidFill>
                <a:latin typeface="Interstate-Regular"/>
                <a:ea typeface="ＭＳ ゴシック" pitchFamily="49" charset="-128"/>
              </a:defRPr>
            </a:lvl7pPr>
            <a:lvl8pPr marL="3429000" indent="-228600" eaLnBrk="0" fontAlgn="base" hangingPunct="0">
              <a:spcBef>
                <a:spcPct val="0"/>
              </a:spcBef>
              <a:spcAft>
                <a:spcPct val="0"/>
              </a:spcAft>
              <a:defRPr kumimoji="1" sz="1000">
                <a:solidFill>
                  <a:schemeClr val="tx1"/>
                </a:solidFill>
                <a:latin typeface="Interstate-Regular"/>
                <a:ea typeface="ＭＳ ゴシック" pitchFamily="49" charset="-128"/>
              </a:defRPr>
            </a:lvl8pPr>
            <a:lvl9pPr marL="3886200" indent="-228600" eaLnBrk="0" fontAlgn="base" hangingPunct="0">
              <a:spcBef>
                <a:spcPct val="0"/>
              </a:spcBef>
              <a:spcAft>
                <a:spcPct val="0"/>
              </a:spcAft>
              <a:defRPr kumimoji="1" sz="1000">
                <a:solidFill>
                  <a:schemeClr val="tx1"/>
                </a:solidFill>
                <a:latin typeface="Interstate-Regular"/>
                <a:ea typeface="ＭＳ ゴシック" pitchFamily="49" charset="-128"/>
              </a:defRPr>
            </a:lvl9pPr>
          </a:lstStyle>
          <a:p>
            <a:pPr eaLnBrk="1" hangingPunct="1"/>
            <a:r>
              <a:rPr lang="en-US" altLang="ja-JP" sz="1050" b="1" dirty="0" smtClean="0">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XXXX</a:t>
            </a:r>
            <a:r>
              <a:rPr lang="en-US" altLang="ja-JP" sz="1050" b="1" dirty="0" smtClean="0">
                <a:solidFill>
                  <a:srgbClr val="636466"/>
                </a:solidFill>
                <a:latin typeface="メイリオ" panose="020B0604030504040204" pitchFamily="50" charset="-128"/>
                <a:ea typeface="メイリオ" panose="020B0604030504040204" pitchFamily="50" charset="-128"/>
                <a:cs typeface="メイリオ" panose="020B0604030504040204" pitchFamily="50" charset="-128"/>
              </a:rPr>
              <a:t>-dsa1.hol.com</a:t>
            </a:r>
          </a:p>
          <a:p>
            <a:pPr eaLnBrk="1" hangingPunct="1"/>
            <a:r>
              <a:rPr lang="en-US" altLang="ja-JP" b="1" dirty="0" smtClean="0">
                <a:solidFill>
                  <a:srgbClr val="636466"/>
                </a:solidFill>
                <a:latin typeface="メイリオ" panose="020B0604030504040204" pitchFamily="50" charset="-128"/>
                <a:ea typeface="メイリオ" panose="020B0604030504040204" pitchFamily="50" charset="-128"/>
                <a:cs typeface="メイリオ" panose="020B0604030504040204" pitchFamily="50" charset="-128"/>
              </a:rPr>
              <a:t>10.XX.XX.XX</a:t>
            </a:r>
          </a:p>
        </p:txBody>
      </p:sp>
      <p:sp>
        <p:nvSpPr>
          <p:cNvPr id="48" name="テキスト ボックス 43"/>
          <p:cNvSpPr txBox="1">
            <a:spLocks noChangeArrowheads="1"/>
          </p:cNvSpPr>
          <p:nvPr/>
        </p:nvSpPr>
        <p:spPr bwMode="auto">
          <a:xfrm>
            <a:off x="4373590" y="5249003"/>
            <a:ext cx="1615346" cy="407804"/>
          </a:xfrm>
          <a:prstGeom prst="rect">
            <a:avLst/>
          </a:prstGeom>
          <a:solidFill>
            <a:schemeClr val="bg1"/>
          </a:solidFill>
          <a:ln>
            <a:noFill/>
          </a:ln>
          <a:extLst/>
        </p:spPr>
        <p:txBody>
          <a:bodyPr wrap="square">
            <a:spAutoFit/>
          </a:bodyPr>
          <a:lstStyle>
            <a:defPPr>
              <a:defRPr lang="en-US"/>
            </a:defPPr>
            <a:lvl1pPr eaLnBrk="1" hangingPunct="1">
              <a:defRPr kumimoji="1" sz="1000" b="1">
                <a:solidFill>
                  <a:srgbClr val="636466"/>
                </a:solidFill>
                <a:latin typeface="メイリオ" panose="020B0604030504040204" pitchFamily="50" charset="-128"/>
                <a:ea typeface="メイリオ" panose="020B0604030504040204" pitchFamily="50" charset="-128"/>
                <a:cs typeface="メイリオ" panose="020B0604030504040204" pitchFamily="50" charset="-128"/>
              </a:defRPr>
            </a:lvl1pPr>
            <a:lvl2pPr marL="742950" indent="-285750">
              <a:defRPr kumimoji="1" sz="1000">
                <a:latin typeface="Interstate-Regular"/>
                <a:ea typeface="ＭＳ ゴシック" pitchFamily="49" charset="-128"/>
              </a:defRPr>
            </a:lvl2pPr>
            <a:lvl3pPr marL="1143000" indent="-228600">
              <a:defRPr kumimoji="1" sz="1000">
                <a:latin typeface="Interstate-Regular"/>
                <a:ea typeface="ＭＳ ゴシック" pitchFamily="49" charset="-128"/>
              </a:defRPr>
            </a:lvl3pPr>
            <a:lvl4pPr marL="1600200" indent="-228600">
              <a:defRPr kumimoji="1" sz="1000">
                <a:latin typeface="Interstate-Regular"/>
                <a:ea typeface="ＭＳ ゴシック" pitchFamily="49" charset="-128"/>
              </a:defRPr>
            </a:lvl4pPr>
            <a:lvl5pPr marL="2057400" indent="-228600">
              <a:defRPr kumimoji="1" sz="1000">
                <a:latin typeface="Interstate-Regular"/>
                <a:ea typeface="ＭＳ ゴシック" pitchFamily="49" charset="-128"/>
              </a:defRPr>
            </a:lvl5pPr>
            <a:lvl6pPr marL="2514600" indent="-228600" eaLnBrk="0" fontAlgn="base" hangingPunct="0">
              <a:spcBef>
                <a:spcPct val="0"/>
              </a:spcBef>
              <a:spcAft>
                <a:spcPct val="0"/>
              </a:spcAft>
              <a:defRPr kumimoji="1" sz="1000">
                <a:latin typeface="Interstate-Regular"/>
                <a:ea typeface="ＭＳ ゴシック" pitchFamily="49" charset="-128"/>
              </a:defRPr>
            </a:lvl6pPr>
            <a:lvl7pPr marL="2971800" indent="-228600" eaLnBrk="0" fontAlgn="base" hangingPunct="0">
              <a:spcBef>
                <a:spcPct val="0"/>
              </a:spcBef>
              <a:spcAft>
                <a:spcPct val="0"/>
              </a:spcAft>
              <a:defRPr kumimoji="1" sz="1000">
                <a:latin typeface="Interstate-Regular"/>
                <a:ea typeface="ＭＳ ゴシック" pitchFamily="49" charset="-128"/>
              </a:defRPr>
            </a:lvl7pPr>
            <a:lvl8pPr marL="3429000" indent="-228600" eaLnBrk="0" fontAlgn="base" hangingPunct="0">
              <a:spcBef>
                <a:spcPct val="0"/>
              </a:spcBef>
              <a:spcAft>
                <a:spcPct val="0"/>
              </a:spcAft>
              <a:defRPr kumimoji="1" sz="1000">
                <a:latin typeface="Interstate-Regular"/>
                <a:ea typeface="ＭＳ ゴシック" pitchFamily="49" charset="-128"/>
              </a:defRPr>
            </a:lvl8pPr>
            <a:lvl9pPr marL="3886200" indent="-228600" eaLnBrk="0" fontAlgn="base" hangingPunct="0">
              <a:spcBef>
                <a:spcPct val="0"/>
              </a:spcBef>
              <a:spcAft>
                <a:spcPct val="0"/>
              </a:spcAft>
              <a:defRPr kumimoji="1" sz="1000">
                <a:latin typeface="Interstate-Regular"/>
                <a:ea typeface="ＭＳ ゴシック" pitchFamily="49" charset="-128"/>
              </a:defRPr>
            </a:lvl9pPr>
          </a:lstStyle>
          <a:p>
            <a:r>
              <a:rPr lang="en-US" altLang="ja-JP" sz="1050" dirty="0" smtClean="0">
                <a:solidFill>
                  <a:srgbClr val="FFC000"/>
                </a:solidFill>
              </a:rPr>
              <a:t>XXXX</a:t>
            </a:r>
            <a:r>
              <a:rPr lang="en-US" altLang="ja-JP" sz="1050" dirty="0" smtClean="0"/>
              <a:t>-dsa2.hol.com</a:t>
            </a:r>
            <a:endParaRPr lang="en-US" altLang="ja-JP" sz="1050" dirty="0"/>
          </a:p>
          <a:p>
            <a:r>
              <a:rPr lang="en-US" altLang="ja-JP" dirty="0" smtClean="0"/>
              <a:t>10.XX.XX.XX</a:t>
            </a:r>
            <a:endParaRPr lang="ja-JP" altLang="en-US" dirty="0"/>
          </a:p>
        </p:txBody>
      </p:sp>
      <p:sp>
        <p:nvSpPr>
          <p:cNvPr id="47" name="テキスト ボックス 42"/>
          <p:cNvSpPr txBox="1">
            <a:spLocks noChangeArrowheads="1"/>
          </p:cNvSpPr>
          <p:nvPr/>
        </p:nvSpPr>
        <p:spPr bwMode="auto">
          <a:xfrm>
            <a:off x="6313338" y="5249003"/>
            <a:ext cx="1593910" cy="407804"/>
          </a:xfrm>
          <a:prstGeom prst="rect">
            <a:avLst/>
          </a:prstGeom>
          <a:solidFill>
            <a:schemeClr val="bg1"/>
          </a:solidFill>
          <a:ln>
            <a:noFill/>
          </a:ln>
          <a:extLst/>
        </p:spPr>
        <p:txBody>
          <a:bodyPr wrap="square">
            <a:spAutoFit/>
          </a:bodyPr>
          <a:lstStyle>
            <a:defPPr>
              <a:defRPr lang="en-US"/>
            </a:defPPr>
            <a:lvl1pPr eaLnBrk="1" hangingPunct="1">
              <a:defRPr kumimoji="1" sz="1000" b="1">
                <a:solidFill>
                  <a:srgbClr val="636466"/>
                </a:solidFill>
                <a:latin typeface="メイリオ" panose="020B0604030504040204" pitchFamily="50" charset="-128"/>
                <a:ea typeface="メイリオ" panose="020B0604030504040204" pitchFamily="50" charset="-128"/>
                <a:cs typeface="メイリオ" panose="020B0604030504040204" pitchFamily="50" charset="-128"/>
              </a:defRPr>
            </a:lvl1pPr>
            <a:lvl2pPr marL="742950" indent="-285750">
              <a:defRPr kumimoji="1" sz="1000">
                <a:latin typeface="Interstate-Regular"/>
                <a:ea typeface="ＭＳ ゴシック" pitchFamily="49" charset="-128"/>
              </a:defRPr>
            </a:lvl2pPr>
            <a:lvl3pPr marL="1143000" indent="-228600">
              <a:defRPr kumimoji="1" sz="1000">
                <a:latin typeface="Interstate-Regular"/>
                <a:ea typeface="ＭＳ ゴシック" pitchFamily="49" charset="-128"/>
              </a:defRPr>
            </a:lvl3pPr>
            <a:lvl4pPr marL="1600200" indent="-228600">
              <a:defRPr kumimoji="1" sz="1000">
                <a:latin typeface="Interstate-Regular"/>
                <a:ea typeface="ＭＳ ゴシック" pitchFamily="49" charset="-128"/>
              </a:defRPr>
            </a:lvl4pPr>
            <a:lvl5pPr marL="2057400" indent="-228600">
              <a:defRPr kumimoji="1" sz="1000">
                <a:latin typeface="Interstate-Regular"/>
                <a:ea typeface="ＭＳ ゴシック" pitchFamily="49" charset="-128"/>
              </a:defRPr>
            </a:lvl5pPr>
            <a:lvl6pPr marL="2514600" indent="-228600" eaLnBrk="0" fontAlgn="base" hangingPunct="0">
              <a:spcBef>
                <a:spcPct val="0"/>
              </a:spcBef>
              <a:spcAft>
                <a:spcPct val="0"/>
              </a:spcAft>
              <a:defRPr kumimoji="1" sz="1000">
                <a:latin typeface="Interstate-Regular"/>
                <a:ea typeface="ＭＳ ゴシック" pitchFamily="49" charset="-128"/>
              </a:defRPr>
            </a:lvl6pPr>
            <a:lvl7pPr marL="2971800" indent="-228600" eaLnBrk="0" fontAlgn="base" hangingPunct="0">
              <a:spcBef>
                <a:spcPct val="0"/>
              </a:spcBef>
              <a:spcAft>
                <a:spcPct val="0"/>
              </a:spcAft>
              <a:defRPr kumimoji="1" sz="1000">
                <a:latin typeface="Interstate-Regular"/>
                <a:ea typeface="ＭＳ ゴシック" pitchFamily="49" charset="-128"/>
              </a:defRPr>
            </a:lvl7pPr>
            <a:lvl8pPr marL="3429000" indent="-228600" eaLnBrk="0" fontAlgn="base" hangingPunct="0">
              <a:spcBef>
                <a:spcPct val="0"/>
              </a:spcBef>
              <a:spcAft>
                <a:spcPct val="0"/>
              </a:spcAft>
              <a:defRPr kumimoji="1" sz="1000">
                <a:latin typeface="Interstate-Regular"/>
                <a:ea typeface="ＭＳ ゴシック" pitchFamily="49" charset="-128"/>
              </a:defRPr>
            </a:lvl8pPr>
            <a:lvl9pPr marL="3886200" indent="-228600" eaLnBrk="0" fontAlgn="base" hangingPunct="0">
              <a:spcBef>
                <a:spcPct val="0"/>
              </a:spcBef>
              <a:spcAft>
                <a:spcPct val="0"/>
              </a:spcAft>
              <a:defRPr kumimoji="1" sz="1000">
                <a:latin typeface="Interstate-Regular"/>
                <a:ea typeface="ＭＳ ゴシック" pitchFamily="49" charset="-128"/>
              </a:defRPr>
            </a:lvl9pPr>
          </a:lstStyle>
          <a:p>
            <a:r>
              <a:rPr lang="en-US" altLang="ja-JP" sz="1050" dirty="0" smtClean="0">
                <a:solidFill>
                  <a:srgbClr val="FFC000"/>
                </a:solidFill>
              </a:rPr>
              <a:t>XXXX</a:t>
            </a:r>
            <a:r>
              <a:rPr lang="en-US" altLang="ja-JP" sz="1050" dirty="0" smtClean="0"/>
              <a:t>-dsm.hol.com</a:t>
            </a:r>
            <a:endParaRPr lang="en-US" altLang="ja-JP" sz="1050" dirty="0"/>
          </a:p>
          <a:p>
            <a:r>
              <a:rPr lang="en-US" altLang="ja-JP" dirty="0" smtClean="0"/>
              <a:t>10.XX.XX.XX</a:t>
            </a:r>
            <a:endParaRPr lang="en-US" altLang="ja-JP" dirty="0"/>
          </a:p>
        </p:txBody>
      </p:sp>
      <p:pic>
        <p:nvPicPr>
          <p:cNvPr id="55" name="図 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588998" y="4471861"/>
            <a:ext cx="13525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図 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13338" y="4513181"/>
            <a:ext cx="13525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図 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52106" y="4511857"/>
            <a:ext cx="13525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テキスト ボックス 41"/>
          <p:cNvSpPr txBox="1">
            <a:spLocks noChangeArrowheads="1"/>
          </p:cNvSpPr>
          <p:nvPr/>
        </p:nvSpPr>
        <p:spPr bwMode="auto">
          <a:xfrm>
            <a:off x="2651688" y="4087779"/>
            <a:ext cx="949898" cy="253916"/>
          </a:xfrm>
          <a:prstGeom prst="rect">
            <a:avLst/>
          </a:prstGeom>
          <a:solidFill>
            <a:schemeClr val="bg1"/>
          </a:solidFill>
          <a:ln>
            <a:noFill/>
          </a:ln>
          <a:extLst/>
        </p:spPr>
        <p:txBody>
          <a:bodyPr wrap="square">
            <a:spAutoFit/>
          </a:bodyPr>
          <a:lstStyle>
            <a:lvl1pPr eaLnBrk="0" hangingPunct="0">
              <a:defRPr kumimoji="1" sz="1000">
                <a:solidFill>
                  <a:schemeClr val="tx1"/>
                </a:solidFill>
                <a:latin typeface="Interstate-Regular"/>
                <a:ea typeface="ＭＳ ゴシック" pitchFamily="49" charset="-128"/>
              </a:defRPr>
            </a:lvl1pPr>
            <a:lvl2pPr marL="742950" indent="-285750" eaLnBrk="0" hangingPunct="0">
              <a:defRPr kumimoji="1" sz="1000">
                <a:solidFill>
                  <a:schemeClr val="tx1"/>
                </a:solidFill>
                <a:latin typeface="Interstate-Regular"/>
                <a:ea typeface="ＭＳ ゴシック" pitchFamily="49" charset="-128"/>
              </a:defRPr>
            </a:lvl2pPr>
            <a:lvl3pPr marL="1143000" indent="-228600" eaLnBrk="0" hangingPunct="0">
              <a:defRPr kumimoji="1" sz="1000">
                <a:solidFill>
                  <a:schemeClr val="tx1"/>
                </a:solidFill>
                <a:latin typeface="Interstate-Regular"/>
                <a:ea typeface="ＭＳ ゴシック" pitchFamily="49" charset="-128"/>
              </a:defRPr>
            </a:lvl3pPr>
            <a:lvl4pPr marL="1600200" indent="-228600" eaLnBrk="0" hangingPunct="0">
              <a:defRPr kumimoji="1" sz="1000">
                <a:solidFill>
                  <a:schemeClr val="tx1"/>
                </a:solidFill>
                <a:latin typeface="Interstate-Regular"/>
                <a:ea typeface="ＭＳ ゴシック" pitchFamily="49" charset="-128"/>
              </a:defRPr>
            </a:lvl4pPr>
            <a:lvl5pPr marL="2057400" indent="-228600" eaLnBrk="0" hangingPunct="0">
              <a:defRPr kumimoji="1" sz="1000">
                <a:solidFill>
                  <a:schemeClr val="tx1"/>
                </a:solidFill>
                <a:latin typeface="Interstate-Regular"/>
                <a:ea typeface="ＭＳ ゴシック" pitchFamily="49" charset="-128"/>
              </a:defRPr>
            </a:lvl5pPr>
            <a:lvl6pPr marL="2514600" indent="-228600" eaLnBrk="0" fontAlgn="base" hangingPunct="0">
              <a:spcBef>
                <a:spcPct val="0"/>
              </a:spcBef>
              <a:spcAft>
                <a:spcPct val="0"/>
              </a:spcAft>
              <a:defRPr kumimoji="1" sz="1000">
                <a:solidFill>
                  <a:schemeClr val="tx1"/>
                </a:solidFill>
                <a:latin typeface="Interstate-Regular"/>
                <a:ea typeface="ＭＳ ゴシック" pitchFamily="49" charset="-128"/>
              </a:defRPr>
            </a:lvl6pPr>
            <a:lvl7pPr marL="2971800" indent="-228600" eaLnBrk="0" fontAlgn="base" hangingPunct="0">
              <a:spcBef>
                <a:spcPct val="0"/>
              </a:spcBef>
              <a:spcAft>
                <a:spcPct val="0"/>
              </a:spcAft>
              <a:defRPr kumimoji="1" sz="1000">
                <a:solidFill>
                  <a:schemeClr val="tx1"/>
                </a:solidFill>
                <a:latin typeface="Interstate-Regular"/>
                <a:ea typeface="ＭＳ ゴシック" pitchFamily="49" charset="-128"/>
              </a:defRPr>
            </a:lvl7pPr>
            <a:lvl8pPr marL="3429000" indent="-228600" eaLnBrk="0" fontAlgn="base" hangingPunct="0">
              <a:spcBef>
                <a:spcPct val="0"/>
              </a:spcBef>
              <a:spcAft>
                <a:spcPct val="0"/>
              </a:spcAft>
              <a:defRPr kumimoji="1" sz="1000">
                <a:solidFill>
                  <a:schemeClr val="tx1"/>
                </a:solidFill>
                <a:latin typeface="Interstate-Regular"/>
                <a:ea typeface="ＭＳ ゴシック" pitchFamily="49" charset="-128"/>
              </a:defRPr>
            </a:lvl8pPr>
            <a:lvl9pPr marL="3886200" indent="-228600" eaLnBrk="0" fontAlgn="base" hangingPunct="0">
              <a:spcBef>
                <a:spcPct val="0"/>
              </a:spcBef>
              <a:spcAft>
                <a:spcPct val="0"/>
              </a:spcAft>
              <a:defRPr kumimoji="1" sz="1000">
                <a:solidFill>
                  <a:schemeClr val="tx1"/>
                </a:solidFill>
                <a:latin typeface="Interstate-Regular"/>
                <a:ea typeface="ＭＳ ゴシック" pitchFamily="49" charset="-128"/>
              </a:defRPr>
            </a:lvl9pPr>
          </a:lstStyle>
          <a:p>
            <a:pPr eaLnBrk="1" hangingPunct="1"/>
            <a:r>
              <a:rPr lang="en-US" altLang="ja-JP" sz="1050" b="1" dirty="0" smtClean="0">
                <a:solidFill>
                  <a:srgbClr val="636466"/>
                </a:solidFill>
                <a:latin typeface="メイリオ" panose="020B0604030504040204" pitchFamily="50" charset="-128"/>
                <a:ea typeface="メイリオ" panose="020B0604030504040204" pitchFamily="50" charset="-128"/>
                <a:cs typeface="メイリオ" panose="020B0604030504040204" pitchFamily="50" charset="-128"/>
              </a:rPr>
              <a:t>Global IP1</a:t>
            </a:r>
          </a:p>
        </p:txBody>
      </p:sp>
      <p:sp>
        <p:nvSpPr>
          <p:cNvPr id="52" name="テキスト ボックス 41"/>
          <p:cNvSpPr txBox="1">
            <a:spLocks noChangeArrowheads="1"/>
          </p:cNvSpPr>
          <p:nvPr/>
        </p:nvSpPr>
        <p:spPr bwMode="auto">
          <a:xfrm>
            <a:off x="4448101" y="4092941"/>
            <a:ext cx="981161" cy="253916"/>
          </a:xfrm>
          <a:prstGeom prst="rect">
            <a:avLst/>
          </a:prstGeom>
          <a:solidFill>
            <a:schemeClr val="bg1"/>
          </a:solidFill>
          <a:ln>
            <a:noFill/>
          </a:ln>
          <a:extLst/>
        </p:spPr>
        <p:txBody>
          <a:bodyPr wrap="square">
            <a:spAutoFit/>
          </a:bodyPr>
          <a:lstStyle>
            <a:lvl1pPr eaLnBrk="0" hangingPunct="0">
              <a:defRPr kumimoji="1" sz="1000">
                <a:solidFill>
                  <a:schemeClr val="tx1"/>
                </a:solidFill>
                <a:latin typeface="Interstate-Regular"/>
                <a:ea typeface="ＭＳ ゴシック" pitchFamily="49" charset="-128"/>
              </a:defRPr>
            </a:lvl1pPr>
            <a:lvl2pPr marL="742950" indent="-285750" eaLnBrk="0" hangingPunct="0">
              <a:defRPr kumimoji="1" sz="1000">
                <a:solidFill>
                  <a:schemeClr val="tx1"/>
                </a:solidFill>
                <a:latin typeface="Interstate-Regular"/>
                <a:ea typeface="ＭＳ ゴシック" pitchFamily="49" charset="-128"/>
              </a:defRPr>
            </a:lvl2pPr>
            <a:lvl3pPr marL="1143000" indent="-228600" eaLnBrk="0" hangingPunct="0">
              <a:defRPr kumimoji="1" sz="1000">
                <a:solidFill>
                  <a:schemeClr val="tx1"/>
                </a:solidFill>
                <a:latin typeface="Interstate-Regular"/>
                <a:ea typeface="ＭＳ ゴシック" pitchFamily="49" charset="-128"/>
              </a:defRPr>
            </a:lvl3pPr>
            <a:lvl4pPr marL="1600200" indent="-228600" eaLnBrk="0" hangingPunct="0">
              <a:defRPr kumimoji="1" sz="1000">
                <a:solidFill>
                  <a:schemeClr val="tx1"/>
                </a:solidFill>
                <a:latin typeface="Interstate-Regular"/>
                <a:ea typeface="ＭＳ ゴシック" pitchFamily="49" charset="-128"/>
              </a:defRPr>
            </a:lvl4pPr>
            <a:lvl5pPr marL="2057400" indent="-228600" eaLnBrk="0" hangingPunct="0">
              <a:defRPr kumimoji="1" sz="1000">
                <a:solidFill>
                  <a:schemeClr val="tx1"/>
                </a:solidFill>
                <a:latin typeface="Interstate-Regular"/>
                <a:ea typeface="ＭＳ ゴシック" pitchFamily="49" charset="-128"/>
              </a:defRPr>
            </a:lvl5pPr>
            <a:lvl6pPr marL="2514600" indent="-228600" eaLnBrk="0" fontAlgn="base" hangingPunct="0">
              <a:spcBef>
                <a:spcPct val="0"/>
              </a:spcBef>
              <a:spcAft>
                <a:spcPct val="0"/>
              </a:spcAft>
              <a:defRPr kumimoji="1" sz="1000">
                <a:solidFill>
                  <a:schemeClr val="tx1"/>
                </a:solidFill>
                <a:latin typeface="Interstate-Regular"/>
                <a:ea typeface="ＭＳ ゴシック" pitchFamily="49" charset="-128"/>
              </a:defRPr>
            </a:lvl6pPr>
            <a:lvl7pPr marL="2971800" indent="-228600" eaLnBrk="0" fontAlgn="base" hangingPunct="0">
              <a:spcBef>
                <a:spcPct val="0"/>
              </a:spcBef>
              <a:spcAft>
                <a:spcPct val="0"/>
              </a:spcAft>
              <a:defRPr kumimoji="1" sz="1000">
                <a:solidFill>
                  <a:schemeClr val="tx1"/>
                </a:solidFill>
                <a:latin typeface="Interstate-Regular"/>
                <a:ea typeface="ＭＳ ゴシック" pitchFamily="49" charset="-128"/>
              </a:defRPr>
            </a:lvl7pPr>
            <a:lvl8pPr marL="3429000" indent="-228600" eaLnBrk="0" fontAlgn="base" hangingPunct="0">
              <a:spcBef>
                <a:spcPct val="0"/>
              </a:spcBef>
              <a:spcAft>
                <a:spcPct val="0"/>
              </a:spcAft>
              <a:defRPr kumimoji="1" sz="1000">
                <a:solidFill>
                  <a:schemeClr val="tx1"/>
                </a:solidFill>
                <a:latin typeface="Interstate-Regular"/>
                <a:ea typeface="ＭＳ ゴシック" pitchFamily="49" charset="-128"/>
              </a:defRPr>
            </a:lvl8pPr>
            <a:lvl9pPr marL="3886200" indent="-228600" eaLnBrk="0" fontAlgn="base" hangingPunct="0">
              <a:spcBef>
                <a:spcPct val="0"/>
              </a:spcBef>
              <a:spcAft>
                <a:spcPct val="0"/>
              </a:spcAft>
              <a:defRPr kumimoji="1" sz="1000">
                <a:solidFill>
                  <a:schemeClr val="tx1"/>
                </a:solidFill>
                <a:latin typeface="Interstate-Regular"/>
                <a:ea typeface="ＭＳ ゴシック" pitchFamily="49" charset="-128"/>
              </a:defRPr>
            </a:lvl9pPr>
          </a:lstStyle>
          <a:p>
            <a:pPr eaLnBrk="1" hangingPunct="1"/>
            <a:r>
              <a:rPr lang="en-US" altLang="ja-JP" sz="1050" b="1" dirty="0" smtClean="0">
                <a:solidFill>
                  <a:srgbClr val="636466"/>
                </a:solidFill>
                <a:latin typeface="メイリオ" panose="020B0604030504040204" pitchFamily="50" charset="-128"/>
                <a:ea typeface="メイリオ" panose="020B0604030504040204" pitchFamily="50" charset="-128"/>
                <a:cs typeface="メイリオ" panose="020B0604030504040204" pitchFamily="50" charset="-128"/>
              </a:rPr>
              <a:t>Global IP2</a:t>
            </a:r>
          </a:p>
        </p:txBody>
      </p:sp>
      <p:sp>
        <p:nvSpPr>
          <p:cNvPr id="53" name="テキスト ボックス 41"/>
          <p:cNvSpPr txBox="1">
            <a:spLocks noChangeArrowheads="1"/>
          </p:cNvSpPr>
          <p:nvPr/>
        </p:nvSpPr>
        <p:spPr bwMode="auto">
          <a:xfrm>
            <a:off x="6360964" y="4117203"/>
            <a:ext cx="955756" cy="253916"/>
          </a:xfrm>
          <a:prstGeom prst="rect">
            <a:avLst/>
          </a:prstGeom>
          <a:solidFill>
            <a:schemeClr val="bg1"/>
          </a:solidFill>
          <a:ln>
            <a:noFill/>
          </a:ln>
          <a:extLst/>
        </p:spPr>
        <p:txBody>
          <a:bodyPr wrap="square">
            <a:spAutoFit/>
          </a:bodyPr>
          <a:lstStyle>
            <a:lvl1pPr eaLnBrk="0" hangingPunct="0">
              <a:defRPr kumimoji="1" sz="1000">
                <a:solidFill>
                  <a:schemeClr val="tx1"/>
                </a:solidFill>
                <a:latin typeface="Interstate-Regular"/>
                <a:ea typeface="ＭＳ ゴシック" pitchFamily="49" charset="-128"/>
              </a:defRPr>
            </a:lvl1pPr>
            <a:lvl2pPr marL="742950" indent="-285750" eaLnBrk="0" hangingPunct="0">
              <a:defRPr kumimoji="1" sz="1000">
                <a:solidFill>
                  <a:schemeClr val="tx1"/>
                </a:solidFill>
                <a:latin typeface="Interstate-Regular"/>
                <a:ea typeface="ＭＳ ゴシック" pitchFamily="49" charset="-128"/>
              </a:defRPr>
            </a:lvl2pPr>
            <a:lvl3pPr marL="1143000" indent="-228600" eaLnBrk="0" hangingPunct="0">
              <a:defRPr kumimoji="1" sz="1000">
                <a:solidFill>
                  <a:schemeClr val="tx1"/>
                </a:solidFill>
                <a:latin typeface="Interstate-Regular"/>
                <a:ea typeface="ＭＳ ゴシック" pitchFamily="49" charset="-128"/>
              </a:defRPr>
            </a:lvl3pPr>
            <a:lvl4pPr marL="1600200" indent="-228600" eaLnBrk="0" hangingPunct="0">
              <a:defRPr kumimoji="1" sz="1000">
                <a:solidFill>
                  <a:schemeClr val="tx1"/>
                </a:solidFill>
                <a:latin typeface="Interstate-Regular"/>
                <a:ea typeface="ＭＳ ゴシック" pitchFamily="49" charset="-128"/>
              </a:defRPr>
            </a:lvl4pPr>
            <a:lvl5pPr marL="2057400" indent="-228600" eaLnBrk="0" hangingPunct="0">
              <a:defRPr kumimoji="1" sz="1000">
                <a:solidFill>
                  <a:schemeClr val="tx1"/>
                </a:solidFill>
                <a:latin typeface="Interstate-Regular"/>
                <a:ea typeface="ＭＳ ゴシック" pitchFamily="49" charset="-128"/>
              </a:defRPr>
            </a:lvl5pPr>
            <a:lvl6pPr marL="2514600" indent="-228600" eaLnBrk="0" fontAlgn="base" hangingPunct="0">
              <a:spcBef>
                <a:spcPct val="0"/>
              </a:spcBef>
              <a:spcAft>
                <a:spcPct val="0"/>
              </a:spcAft>
              <a:defRPr kumimoji="1" sz="1000">
                <a:solidFill>
                  <a:schemeClr val="tx1"/>
                </a:solidFill>
                <a:latin typeface="Interstate-Regular"/>
                <a:ea typeface="ＭＳ ゴシック" pitchFamily="49" charset="-128"/>
              </a:defRPr>
            </a:lvl6pPr>
            <a:lvl7pPr marL="2971800" indent="-228600" eaLnBrk="0" fontAlgn="base" hangingPunct="0">
              <a:spcBef>
                <a:spcPct val="0"/>
              </a:spcBef>
              <a:spcAft>
                <a:spcPct val="0"/>
              </a:spcAft>
              <a:defRPr kumimoji="1" sz="1000">
                <a:solidFill>
                  <a:schemeClr val="tx1"/>
                </a:solidFill>
                <a:latin typeface="Interstate-Regular"/>
                <a:ea typeface="ＭＳ ゴシック" pitchFamily="49" charset="-128"/>
              </a:defRPr>
            </a:lvl7pPr>
            <a:lvl8pPr marL="3429000" indent="-228600" eaLnBrk="0" fontAlgn="base" hangingPunct="0">
              <a:spcBef>
                <a:spcPct val="0"/>
              </a:spcBef>
              <a:spcAft>
                <a:spcPct val="0"/>
              </a:spcAft>
              <a:defRPr kumimoji="1" sz="1000">
                <a:solidFill>
                  <a:schemeClr val="tx1"/>
                </a:solidFill>
                <a:latin typeface="Interstate-Regular"/>
                <a:ea typeface="ＭＳ ゴシック" pitchFamily="49" charset="-128"/>
              </a:defRPr>
            </a:lvl8pPr>
            <a:lvl9pPr marL="3886200" indent="-228600" eaLnBrk="0" fontAlgn="base" hangingPunct="0">
              <a:spcBef>
                <a:spcPct val="0"/>
              </a:spcBef>
              <a:spcAft>
                <a:spcPct val="0"/>
              </a:spcAft>
              <a:defRPr kumimoji="1" sz="1000">
                <a:solidFill>
                  <a:schemeClr val="tx1"/>
                </a:solidFill>
                <a:latin typeface="Interstate-Regular"/>
                <a:ea typeface="ＭＳ ゴシック" pitchFamily="49" charset="-128"/>
              </a:defRPr>
            </a:lvl9pPr>
          </a:lstStyle>
          <a:p>
            <a:pPr eaLnBrk="1" hangingPunct="1"/>
            <a:r>
              <a:rPr lang="en-US" altLang="ja-JP" sz="1050" b="1" dirty="0" smtClean="0">
                <a:solidFill>
                  <a:srgbClr val="636466"/>
                </a:solidFill>
                <a:latin typeface="メイリオ" panose="020B0604030504040204" pitchFamily="50" charset="-128"/>
                <a:ea typeface="メイリオ" panose="020B0604030504040204" pitchFamily="50" charset="-128"/>
                <a:cs typeface="メイリオ" panose="020B0604030504040204" pitchFamily="50" charset="-128"/>
              </a:rPr>
              <a:t>Global IP3</a:t>
            </a:r>
          </a:p>
        </p:txBody>
      </p:sp>
      <p:sp>
        <p:nvSpPr>
          <p:cNvPr id="58" name="角丸四角形吹き出し 47"/>
          <p:cNvSpPr/>
          <p:nvPr/>
        </p:nvSpPr>
        <p:spPr bwMode="auto">
          <a:xfrm>
            <a:off x="4774096" y="4617192"/>
            <a:ext cx="578428" cy="188709"/>
          </a:xfrm>
          <a:prstGeom prst="wedgeRoundRectCallout">
            <a:avLst>
              <a:gd name="adj1" fmla="val 28053"/>
              <a:gd name="adj2" fmla="val -16895"/>
              <a:gd name="adj3" fmla="val 16667"/>
            </a:avLst>
          </a:prstGeom>
          <a:solidFill>
            <a:srgbClr val="FFFFFF"/>
          </a:solidFill>
          <a:ln w="25400" cap="flat" cmpd="sng" algn="ctr">
            <a:solidFill>
              <a:srgbClr val="92D050"/>
            </a:solidFill>
            <a:prstDash val="solid"/>
            <a:headEnd type="none" w="med" len="med"/>
            <a:tailEnd type="none"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ja-JP" sz="1100" b="1" kern="0" dirty="0" err="1" smtClean="0">
                <a:solidFill>
                  <a:srgbClr val="00B050"/>
                </a:solidFill>
                <a:latin typeface="メイリオ" pitchFamily="50" charset="-128"/>
                <a:ea typeface="メイリオ" pitchFamily="50" charset="-128"/>
                <a:cs typeface="メイリオ" pitchFamily="50" charset="-128"/>
              </a:rPr>
              <a:t>linux</a:t>
            </a:r>
            <a:endParaRPr kumimoji="0" lang="ja-JP" altLang="en-US" sz="1100" b="1" i="0" u="none" strike="noStrike" kern="0" cap="none" spc="0" normalizeH="0" baseline="0" noProof="0" dirty="0">
              <a:ln>
                <a:noFill/>
              </a:ln>
              <a:solidFill>
                <a:srgbClr val="00B050"/>
              </a:solidFill>
              <a:effectLst/>
              <a:uLnTx/>
              <a:uFillTx/>
              <a:latin typeface="メイリオ" pitchFamily="50" charset="-128"/>
              <a:ea typeface="メイリオ" pitchFamily="50" charset="-128"/>
              <a:cs typeface="メイリオ" pitchFamily="50" charset="-128"/>
            </a:endParaRPr>
          </a:p>
        </p:txBody>
      </p:sp>
      <p:sp>
        <p:nvSpPr>
          <p:cNvPr id="60" name="角丸四角形吹き出し 47"/>
          <p:cNvSpPr/>
          <p:nvPr/>
        </p:nvSpPr>
        <p:spPr bwMode="auto">
          <a:xfrm>
            <a:off x="2947715" y="4573961"/>
            <a:ext cx="502532" cy="203363"/>
          </a:xfrm>
          <a:prstGeom prst="wedgeRoundRectCallout">
            <a:avLst>
              <a:gd name="adj1" fmla="val 28053"/>
              <a:gd name="adj2" fmla="val -16895"/>
              <a:gd name="adj3" fmla="val 16667"/>
            </a:avLst>
          </a:prstGeom>
          <a:solidFill>
            <a:srgbClr val="FFFFFF"/>
          </a:solidFill>
          <a:ln w="25400" cap="flat" cmpd="sng" algn="ctr">
            <a:solidFill>
              <a:srgbClr val="92D050"/>
            </a:solidFill>
            <a:prstDash val="solid"/>
            <a:headEnd type="none" w="med" len="med"/>
            <a:tailEnd type="none"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ja-JP" sz="1100" b="1" kern="0" dirty="0" smtClean="0">
                <a:solidFill>
                  <a:srgbClr val="00B050"/>
                </a:solidFill>
                <a:latin typeface="メイリオ" pitchFamily="50" charset="-128"/>
                <a:ea typeface="メイリオ" pitchFamily="50" charset="-128"/>
                <a:cs typeface="メイリオ" pitchFamily="50" charset="-128"/>
              </a:rPr>
              <a:t>win</a:t>
            </a:r>
            <a:endParaRPr kumimoji="0" lang="ja-JP" altLang="en-US" sz="1100" b="1" i="0" u="none" strike="noStrike" kern="0" cap="none" spc="0" normalizeH="0" baseline="0" noProof="0" dirty="0">
              <a:ln>
                <a:noFill/>
              </a:ln>
              <a:solidFill>
                <a:srgbClr val="00B050"/>
              </a:solidFill>
              <a:effectLst/>
              <a:uLnTx/>
              <a:uFillTx/>
              <a:latin typeface="メイリオ" pitchFamily="50" charset="-128"/>
              <a:ea typeface="メイリオ" pitchFamily="50" charset="-128"/>
              <a:cs typeface="メイリオ" pitchFamily="50" charset="-128"/>
            </a:endParaRPr>
          </a:p>
        </p:txBody>
      </p:sp>
      <p:sp>
        <p:nvSpPr>
          <p:cNvPr id="61" name="角丸四角形吹き出し 47"/>
          <p:cNvSpPr/>
          <p:nvPr/>
        </p:nvSpPr>
        <p:spPr bwMode="auto">
          <a:xfrm>
            <a:off x="6624278" y="4622280"/>
            <a:ext cx="578428" cy="188709"/>
          </a:xfrm>
          <a:prstGeom prst="wedgeRoundRectCallout">
            <a:avLst>
              <a:gd name="adj1" fmla="val 28053"/>
              <a:gd name="adj2" fmla="val -16895"/>
              <a:gd name="adj3" fmla="val 16667"/>
            </a:avLst>
          </a:prstGeom>
          <a:solidFill>
            <a:srgbClr val="FFFFFF"/>
          </a:solidFill>
          <a:ln w="25400" cap="flat" cmpd="sng" algn="ctr">
            <a:solidFill>
              <a:srgbClr val="92D050"/>
            </a:solidFill>
            <a:prstDash val="solid"/>
            <a:headEnd type="none" w="med" len="med"/>
            <a:tailEnd type="none"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ja-JP" sz="1100" b="1" kern="0" dirty="0" err="1" smtClean="0">
                <a:solidFill>
                  <a:srgbClr val="00B050"/>
                </a:solidFill>
                <a:latin typeface="メイリオ" pitchFamily="50" charset="-128"/>
                <a:ea typeface="メイリオ" pitchFamily="50" charset="-128"/>
                <a:cs typeface="メイリオ" pitchFamily="50" charset="-128"/>
              </a:rPr>
              <a:t>linux</a:t>
            </a:r>
            <a:endParaRPr kumimoji="0" lang="ja-JP" altLang="en-US" sz="1100" b="1" i="0" u="none" strike="noStrike" kern="0" cap="none" spc="0" normalizeH="0" baseline="0" noProof="0" dirty="0">
              <a:ln>
                <a:noFill/>
              </a:ln>
              <a:solidFill>
                <a:srgbClr val="00B050"/>
              </a:solidFill>
              <a:effectLst/>
              <a:uLnTx/>
              <a:uFillTx/>
              <a:latin typeface="メイリオ" pitchFamily="50" charset="-128"/>
              <a:ea typeface="メイリオ" pitchFamily="50" charset="-128"/>
              <a:cs typeface="メイリオ" pitchFamily="50" charset="-128"/>
            </a:endParaRPr>
          </a:p>
        </p:txBody>
      </p:sp>
      <p:sp>
        <p:nvSpPr>
          <p:cNvPr id="9" name="Freeform 8"/>
          <p:cNvSpPr/>
          <p:nvPr/>
        </p:nvSpPr>
        <p:spPr>
          <a:xfrm>
            <a:off x="2800007" y="624154"/>
            <a:ext cx="4342677" cy="3758073"/>
          </a:xfrm>
          <a:custGeom>
            <a:avLst/>
            <a:gdLst>
              <a:gd name="connsiteX0" fmla="*/ 4342677 w 4342677"/>
              <a:gd name="connsiteY0" fmla="*/ 566299 h 3758073"/>
              <a:gd name="connsiteX1" fmla="*/ 2255084 w 4342677"/>
              <a:gd name="connsiteY1" fmla="*/ 22835 h 3758073"/>
              <a:gd name="connsiteX2" fmla="*/ 788594 w 4342677"/>
              <a:gd name="connsiteY2" fmla="*/ 169484 h 3758073"/>
              <a:gd name="connsiteX3" fmla="*/ 29469 w 4342677"/>
              <a:gd name="connsiteY3" fmla="*/ 781960 h 3758073"/>
              <a:gd name="connsiteX4" fmla="*/ 227877 w 4342677"/>
              <a:gd name="connsiteY4" fmla="*/ 3758073 h 3758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2677" h="3758073">
                <a:moveTo>
                  <a:pt x="4342677" y="566299"/>
                </a:moveTo>
                <a:cubicBezTo>
                  <a:pt x="3595054" y="327635"/>
                  <a:pt x="2847431" y="88971"/>
                  <a:pt x="2255084" y="22835"/>
                </a:cubicBezTo>
                <a:cubicBezTo>
                  <a:pt x="1662737" y="-43301"/>
                  <a:pt x="1159530" y="42963"/>
                  <a:pt x="788594" y="169484"/>
                </a:cubicBezTo>
                <a:cubicBezTo>
                  <a:pt x="417658" y="296005"/>
                  <a:pt x="122922" y="183862"/>
                  <a:pt x="29469" y="781960"/>
                </a:cubicBezTo>
                <a:cubicBezTo>
                  <a:pt x="-63984" y="1380058"/>
                  <a:pt x="81946" y="2569065"/>
                  <a:pt x="227877" y="3758073"/>
                </a:cubicBezTo>
              </a:path>
            </a:pathLst>
          </a:cu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25" name="Curved Connector 24"/>
          <p:cNvCxnSpPr>
            <a:stCxn id="55" idx="2"/>
            <a:endCxn id="16394" idx="1"/>
          </p:cNvCxnSpPr>
          <p:nvPr/>
        </p:nvCxnSpPr>
        <p:spPr>
          <a:xfrm rot="16200000" flipH="1">
            <a:off x="3928050" y="4218664"/>
            <a:ext cx="192365" cy="1517907"/>
          </a:xfrm>
          <a:prstGeom prst="curvedConnector2">
            <a:avLst/>
          </a:prstGeom>
          <a:noFill/>
          <a:ln>
            <a:solidFill>
              <a:schemeClr val="accent5">
                <a:lumMod val="60000"/>
                <a:lumOff val="40000"/>
                <a:alpha val="6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75" name="Curved Connector 74"/>
          <p:cNvCxnSpPr>
            <a:stCxn id="85" idx="0"/>
            <a:endCxn id="54" idx="3"/>
          </p:cNvCxnSpPr>
          <p:nvPr/>
        </p:nvCxnSpPr>
        <p:spPr>
          <a:xfrm rot="16200000" flipV="1">
            <a:off x="1594394" y="977866"/>
            <a:ext cx="3127603" cy="3940377"/>
          </a:xfrm>
          <a:prstGeom prst="curvedConnector2">
            <a:avLst/>
          </a:prstGeom>
          <a:noFill/>
          <a:ln>
            <a:solidFill>
              <a:schemeClr val="accent5">
                <a:lumMod val="60000"/>
                <a:lumOff val="40000"/>
                <a:alpha val="65000"/>
              </a:schemeClr>
            </a:solidFill>
            <a:headEnd type="triangle" w="lg" len="lg"/>
            <a:tailEnd type="oval" w="lg" len="lg"/>
          </a:ln>
        </p:spPr>
        <p:style>
          <a:lnRef idx="2">
            <a:schemeClr val="accent1">
              <a:shade val="50000"/>
            </a:schemeClr>
          </a:lnRef>
          <a:fillRef idx="1">
            <a:schemeClr val="accent1"/>
          </a:fillRef>
          <a:effectRef idx="0">
            <a:schemeClr val="accent1"/>
          </a:effectRef>
          <a:fontRef idx="minor">
            <a:schemeClr val="lt1"/>
          </a:fontRef>
        </p:style>
      </p:cxnSp>
      <p:sp>
        <p:nvSpPr>
          <p:cNvPr id="63" name="角丸四角形 38"/>
          <p:cNvSpPr/>
          <p:nvPr/>
        </p:nvSpPr>
        <p:spPr>
          <a:xfrm>
            <a:off x="7484253" y="238801"/>
            <a:ext cx="1659748" cy="938251"/>
          </a:xfrm>
          <a:prstGeom prst="roundRect">
            <a:avLst>
              <a:gd name="adj" fmla="val 10901"/>
            </a:avLst>
          </a:prstGeom>
          <a:solidFill>
            <a:srgbClr val="EAEAEA"/>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ja-JP" altLang="en-US" sz="9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右上に</a:t>
            </a:r>
            <a:endParaRPr lang="en-US" altLang="ja-JP" sz="9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nSpc>
                <a:spcPct val="150000"/>
              </a:lnSpc>
            </a:pPr>
            <a:r>
              <a:rPr kumimoji="1" lang="ja-JP" altLang="en-US" sz="9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マークが記載されているページは操作を行います。</a:t>
            </a:r>
            <a:r>
              <a:rPr lang="ja-JP" altLang="en-US" sz="9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不明な点は講師にお尋ねください。</a:t>
            </a:r>
            <a:endParaRPr kumimoji="1" lang="en-US" altLang="ja-JP" sz="9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5" name="角丸四角形 39"/>
          <p:cNvSpPr/>
          <p:nvPr/>
        </p:nvSpPr>
        <p:spPr>
          <a:xfrm>
            <a:off x="8098874" y="-27807"/>
            <a:ext cx="1053593" cy="532542"/>
          </a:xfrm>
          <a:prstGeom prst="roundRect">
            <a:avLst>
              <a:gd name="adj" fmla="val 33217"/>
            </a:avLst>
          </a:prstGeom>
          <a:solidFill>
            <a:srgbClr val="EAEAEA"/>
          </a:solidFill>
          <a:ln w="3810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wrap="none" lIns="108000" tIns="36000" rIns="108000" bIns="72000" rtlCol="0" anchor="ctr" anchorCtr="0">
            <a:spAutoFit/>
          </a:bodyPr>
          <a:lstStyle/>
          <a:p>
            <a:pPr algn="ctr">
              <a:lnSpc>
                <a:spcPct val="150000"/>
              </a:lnSpc>
            </a:pPr>
            <a:r>
              <a:rPr kumimoji="1" lang="ja-JP" altLang="en-US" sz="14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ハンズオン</a:t>
            </a:r>
            <a:endParaRPr kumimoji="1" lang="en-US" altLang="ja-JP" sz="14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54" name="Picture 59" descr="V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5090" y="1142226"/>
            <a:ext cx="542925" cy="484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Object 3"/>
          <p:cNvGraphicFramePr>
            <a:graphicFrameLocks noChangeAspect="1"/>
          </p:cNvGraphicFramePr>
          <p:nvPr>
            <p:extLst>
              <p:ext uri="{D42A27DB-BD31-4B8C-83A1-F6EECF244321}">
                <p14:modId xmlns:p14="http://schemas.microsoft.com/office/powerpoint/2010/main" val="3756814533"/>
              </p:ext>
            </p:extLst>
          </p:nvPr>
        </p:nvGraphicFramePr>
        <p:xfrm>
          <a:off x="-3871725" y="3580508"/>
          <a:ext cx="380968" cy="425749"/>
        </p:xfrm>
        <a:graphic>
          <a:graphicData uri="http://schemas.openxmlformats.org/presentationml/2006/ole">
            <mc:AlternateContent xmlns:mc="http://schemas.openxmlformats.org/markup-compatibility/2006">
              <mc:Choice xmlns:v="urn:schemas-microsoft-com:vml" Requires="v">
                <p:oleObj spid="_x0000_s57422" name="Photo Editor 写真" r:id="rId7" imgW="1295238" imgH="1448002" progId="MSPhotoEd.3">
                  <p:embed/>
                </p:oleObj>
              </mc:Choice>
              <mc:Fallback>
                <p:oleObj name="Photo Editor 写真" r:id="rId7" imgW="1295238" imgH="1448002" progId="MSPhotoEd.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71725" y="3580508"/>
                        <a:ext cx="380968" cy="425749"/>
                      </a:xfrm>
                      <a:prstGeom prst="rect">
                        <a:avLst/>
                      </a:prstGeom>
                      <a:solidFill>
                        <a:srgbClr val="FF0000"/>
                      </a:solidFill>
                      <a:ln>
                        <a:noFill/>
                      </a:ln>
                      <a:effectLst/>
                    </p:spPr>
                  </p:pic>
                </p:oleObj>
              </mc:Fallback>
            </mc:AlternateContent>
          </a:graphicData>
        </a:graphic>
      </p:graphicFrame>
      <p:pic>
        <p:nvPicPr>
          <p:cNvPr id="68" name="Picture 26" descr="bi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86057" y="1595585"/>
            <a:ext cx="744537" cy="704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71" descr="Advanced_Threat--512x512-gray-rgb.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53792" y="4316652"/>
            <a:ext cx="494293" cy="401225"/>
          </a:xfrm>
          <a:prstGeom prst="rect">
            <a:avLst/>
          </a:prstGeom>
          <a:solidFill>
            <a:schemeClr val="bg1">
              <a:lumMod val="75000"/>
            </a:schemeClr>
          </a:solidFill>
        </p:spPr>
      </p:pic>
      <p:pic>
        <p:nvPicPr>
          <p:cNvPr id="76" name="Picture 7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93602" y="2344833"/>
            <a:ext cx="379412" cy="303531"/>
          </a:xfrm>
          <a:prstGeom prst="rect">
            <a:avLst/>
          </a:prstGeom>
          <a:solidFill>
            <a:srgbClr val="FF0000"/>
          </a:solidFill>
        </p:spPr>
      </p:pic>
      <p:pic>
        <p:nvPicPr>
          <p:cNvPr id="16393" name="Picture 9" descr="「bash bug」の画像検索結果"/>
          <p:cNvPicPr>
            <a:picLocks noChangeAspect="1" noChangeArrowheads="1"/>
          </p:cNvPicPr>
          <p:nvPr/>
        </p:nvPicPr>
        <p:blipFill rotWithShape="1">
          <a:blip r:embed="rId12">
            <a:extLst>
              <a:ext uri="{28A0092B-C50C-407E-A947-70E740481C1C}">
                <a14:useLocalDpi xmlns:a14="http://schemas.microsoft.com/office/drawing/2010/main" val="0"/>
              </a:ext>
            </a:extLst>
          </a:blip>
          <a:srcRect l="9390" t="-1" b="6314"/>
          <a:stretch/>
        </p:blipFill>
        <p:spPr bwMode="auto">
          <a:xfrm>
            <a:off x="-3950501" y="3013245"/>
            <a:ext cx="591002" cy="370883"/>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83180" y="4881436"/>
            <a:ext cx="622356" cy="384729"/>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Oval 83"/>
          <p:cNvSpPr/>
          <p:nvPr/>
        </p:nvSpPr>
        <p:spPr>
          <a:xfrm>
            <a:off x="3962953" y="4881431"/>
            <a:ext cx="473060"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chemeClr val="bg1"/>
                </a:solidFill>
              </a:rPr>
              <a:t>1</a:t>
            </a:r>
            <a:endParaRPr kumimoji="1" lang="ja-JP" altLang="en-US" sz="1600" dirty="0">
              <a:solidFill>
                <a:schemeClr val="bg1"/>
              </a:solidFill>
            </a:endParaRPr>
          </a:p>
        </p:txBody>
      </p:sp>
      <p:cxnSp>
        <p:nvCxnSpPr>
          <p:cNvPr id="86" name="Curved Connector 85"/>
          <p:cNvCxnSpPr>
            <a:stCxn id="55" idx="2"/>
            <a:endCxn id="50194" idx="1"/>
          </p:cNvCxnSpPr>
          <p:nvPr/>
        </p:nvCxnSpPr>
        <p:spPr>
          <a:xfrm rot="16200000" flipH="1">
            <a:off x="3568335" y="4578379"/>
            <a:ext cx="945547" cy="1551659"/>
          </a:xfrm>
          <a:prstGeom prst="curvedConnector2">
            <a:avLst/>
          </a:prstGeom>
          <a:noFill/>
          <a:ln>
            <a:solidFill>
              <a:schemeClr val="accent5">
                <a:lumMod val="60000"/>
                <a:lumOff val="40000"/>
                <a:alpha val="6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graphicFrame>
        <p:nvGraphicFramePr>
          <p:cNvPr id="5" name="Object 4"/>
          <p:cNvGraphicFramePr>
            <a:graphicFrameLocks noChangeAspect="1"/>
          </p:cNvGraphicFramePr>
          <p:nvPr>
            <p:extLst>
              <p:ext uri="{D42A27DB-BD31-4B8C-83A1-F6EECF244321}">
                <p14:modId xmlns:p14="http://schemas.microsoft.com/office/powerpoint/2010/main" val="2374774434"/>
              </p:ext>
            </p:extLst>
          </p:nvPr>
        </p:nvGraphicFramePr>
        <p:xfrm>
          <a:off x="1835547" y="4092941"/>
          <a:ext cx="762000" cy="741363"/>
        </p:xfrm>
        <a:graphic>
          <a:graphicData uri="http://schemas.openxmlformats.org/presentationml/2006/ole">
            <mc:AlternateContent xmlns:mc="http://schemas.openxmlformats.org/markup-compatibility/2006">
              <mc:Choice xmlns:v="urn:schemas-microsoft-com:vml" Requires="v">
                <p:oleObj spid="_x0000_s57423" name="Photo Editor 写真" r:id="rId14" imgW="1523810" imgH="1486107" progId="MSPhotoEd.3">
                  <p:embed/>
                </p:oleObj>
              </mc:Choice>
              <mc:Fallback>
                <p:oleObj name="Photo Editor 写真" r:id="rId14" imgW="1523810" imgH="1486107" progId="MSPhotoEd.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35547" y="4092941"/>
                        <a:ext cx="762000"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0194" name="Picture 1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16932" y="5610677"/>
            <a:ext cx="535592" cy="432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Curved Connector 30"/>
          <p:cNvCxnSpPr>
            <a:stCxn id="79" idx="0"/>
          </p:cNvCxnSpPr>
          <p:nvPr/>
        </p:nvCxnSpPr>
        <p:spPr>
          <a:xfrm rot="16200000" flipH="1" flipV="1">
            <a:off x="3612561" y="781128"/>
            <a:ext cx="3204815" cy="4176640"/>
          </a:xfrm>
          <a:prstGeom prst="curvedConnector4">
            <a:avLst>
              <a:gd name="adj1" fmla="val -35665"/>
              <a:gd name="adj2" fmla="val 105987"/>
            </a:avLst>
          </a:prstGeom>
          <a:noFill/>
          <a:ln w="19050">
            <a:solidFill>
              <a:schemeClr val="tx1">
                <a:lumMod val="75000"/>
                <a:alpha val="81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pic>
        <p:nvPicPr>
          <p:cNvPr id="41" name="Picture 9" descr="Internet.png"/>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2115199" y="737113"/>
            <a:ext cx="2118227" cy="1778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テキスト ボックス 36"/>
          <p:cNvSpPr txBox="1">
            <a:spLocks noChangeArrowheads="1"/>
          </p:cNvSpPr>
          <p:nvPr/>
        </p:nvSpPr>
        <p:spPr bwMode="auto">
          <a:xfrm>
            <a:off x="2691561" y="1456996"/>
            <a:ext cx="1003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000">
                <a:solidFill>
                  <a:schemeClr val="tx1"/>
                </a:solidFill>
                <a:latin typeface="Interstate-Regular"/>
                <a:ea typeface="ＭＳ ゴシック" pitchFamily="49" charset="-128"/>
              </a:defRPr>
            </a:lvl1pPr>
            <a:lvl2pPr marL="742950" indent="-285750" eaLnBrk="0" hangingPunct="0">
              <a:defRPr kumimoji="1" sz="1000">
                <a:solidFill>
                  <a:schemeClr val="tx1"/>
                </a:solidFill>
                <a:latin typeface="Interstate-Regular"/>
                <a:ea typeface="ＭＳ ゴシック" pitchFamily="49" charset="-128"/>
              </a:defRPr>
            </a:lvl2pPr>
            <a:lvl3pPr marL="1143000" indent="-228600" eaLnBrk="0" hangingPunct="0">
              <a:defRPr kumimoji="1" sz="1000">
                <a:solidFill>
                  <a:schemeClr val="tx1"/>
                </a:solidFill>
                <a:latin typeface="Interstate-Regular"/>
                <a:ea typeface="ＭＳ ゴシック" pitchFamily="49" charset="-128"/>
              </a:defRPr>
            </a:lvl3pPr>
            <a:lvl4pPr marL="1600200" indent="-228600" eaLnBrk="0" hangingPunct="0">
              <a:defRPr kumimoji="1" sz="1000">
                <a:solidFill>
                  <a:schemeClr val="tx1"/>
                </a:solidFill>
                <a:latin typeface="Interstate-Regular"/>
                <a:ea typeface="ＭＳ ゴシック" pitchFamily="49" charset="-128"/>
              </a:defRPr>
            </a:lvl4pPr>
            <a:lvl5pPr marL="2057400" indent="-228600" eaLnBrk="0" hangingPunct="0">
              <a:defRPr kumimoji="1" sz="1000">
                <a:solidFill>
                  <a:schemeClr val="tx1"/>
                </a:solidFill>
                <a:latin typeface="Interstate-Regular"/>
                <a:ea typeface="ＭＳ ゴシック" pitchFamily="49" charset="-128"/>
              </a:defRPr>
            </a:lvl5pPr>
            <a:lvl6pPr marL="2514600" indent="-228600" eaLnBrk="0" fontAlgn="base" hangingPunct="0">
              <a:spcBef>
                <a:spcPct val="0"/>
              </a:spcBef>
              <a:spcAft>
                <a:spcPct val="0"/>
              </a:spcAft>
              <a:defRPr kumimoji="1" sz="1000">
                <a:solidFill>
                  <a:schemeClr val="tx1"/>
                </a:solidFill>
                <a:latin typeface="Interstate-Regular"/>
                <a:ea typeface="ＭＳ ゴシック" pitchFamily="49" charset="-128"/>
              </a:defRPr>
            </a:lvl6pPr>
            <a:lvl7pPr marL="2971800" indent="-228600" eaLnBrk="0" fontAlgn="base" hangingPunct="0">
              <a:spcBef>
                <a:spcPct val="0"/>
              </a:spcBef>
              <a:spcAft>
                <a:spcPct val="0"/>
              </a:spcAft>
              <a:defRPr kumimoji="1" sz="1000">
                <a:solidFill>
                  <a:schemeClr val="tx1"/>
                </a:solidFill>
                <a:latin typeface="Interstate-Regular"/>
                <a:ea typeface="ＭＳ ゴシック" pitchFamily="49" charset="-128"/>
              </a:defRPr>
            </a:lvl7pPr>
            <a:lvl8pPr marL="3429000" indent="-228600" eaLnBrk="0" fontAlgn="base" hangingPunct="0">
              <a:spcBef>
                <a:spcPct val="0"/>
              </a:spcBef>
              <a:spcAft>
                <a:spcPct val="0"/>
              </a:spcAft>
              <a:defRPr kumimoji="1" sz="1000">
                <a:solidFill>
                  <a:schemeClr val="tx1"/>
                </a:solidFill>
                <a:latin typeface="Interstate-Regular"/>
                <a:ea typeface="ＭＳ ゴシック" pitchFamily="49" charset="-128"/>
              </a:defRPr>
            </a:lvl8pPr>
            <a:lvl9pPr marL="3886200" indent="-228600" eaLnBrk="0" fontAlgn="base" hangingPunct="0">
              <a:spcBef>
                <a:spcPct val="0"/>
              </a:spcBef>
              <a:spcAft>
                <a:spcPct val="0"/>
              </a:spcAft>
              <a:defRPr kumimoji="1" sz="1000">
                <a:solidFill>
                  <a:schemeClr val="tx1"/>
                </a:solidFill>
                <a:latin typeface="Interstate-Regular"/>
                <a:ea typeface="ＭＳ ゴシック" pitchFamily="49" charset="-128"/>
              </a:defRPr>
            </a:lvl9pPr>
          </a:lstStyle>
          <a:p>
            <a:pPr eaLnBrk="1" hangingPunct="1"/>
            <a:r>
              <a:rPr lang="en-US" altLang="ja-JP" sz="1600" b="1" dirty="0">
                <a:solidFill>
                  <a:srgbClr val="636466"/>
                </a:solidFill>
                <a:latin typeface="Arial" pitchFamily="34" charset="0"/>
                <a:ea typeface="ＭＳ Ｐゴシック" pitchFamily="50" charset="-128"/>
              </a:rPr>
              <a:t>Internet</a:t>
            </a:r>
            <a:endParaRPr lang="ja-JP" altLang="en-US" sz="1600" b="1" dirty="0">
              <a:solidFill>
                <a:srgbClr val="636466"/>
              </a:solidFill>
              <a:latin typeface="Arial" pitchFamily="34" charset="0"/>
              <a:ea typeface="ＭＳ Ｐゴシック" pitchFamily="50" charset="-128"/>
            </a:endParaRPr>
          </a:p>
        </p:txBody>
      </p:sp>
    </p:spTree>
    <p:extLst>
      <p:ext uri="{BB962C8B-B14F-4D97-AF65-F5344CB8AC3E}">
        <p14:creationId xmlns:p14="http://schemas.microsoft.com/office/powerpoint/2010/main" val="13056699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タイトル 3"/>
          <p:cNvSpPr txBox="1">
            <a:spLocks/>
          </p:cNvSpPr>
          <p:nvPr/>
        </p:nvSpPr>
        <p:spPr bwMode="auto">
          <a:xfrm>
            <a:off x="258763" y="231785"/>
            <a:ext cx="67183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kumimoji="1" sz="3200" b="1">
                <a:solidFill>
                  <a:schemeClr val="tx2"/>
                </a:solidFill>
                <a:latin typeface="Meiryo UI" pitchFamily="50" charset="-128"/>
                <a:ea typeface="Meiryo UI" pitchFamily="50" charset="-128"/>
                <a:cs typeface="Meiryo UI" pitchFamily="50" charset="-128"/>
              </a:defRPr>
            </a:lvl1pPr>
            <a:lvl2pPr algn="l" rtl="0" eaLnBrk="0" fontAlgn="base" hangingPunct="0">
              <a:lnSpc>
                <a:spcPct val="90000"/>
              </a:lnSpc>
              <a:spcBef>
                <a:spcPct val="0"/>
              </a:spcBef>
              <a:spcAft>
                <a:spcPct val="0"/>
              </a:spcAft>
              <a:defRPr kumimoji="1" sz="3200" b="1">
                <a:solidFill>
                  <a:schemeClr val="tx2"/>
                </a:solidFill>
                <a:latin typeface="Meiryo UI" pitchFamily="50" charset="-128"/>
                <a:ea typeface="Meiryo UI" pitchFamily="50" charset="-128"/>
                <a:cs typeface="Meiryo UI" pitchFamily="50" charset="-128"/>
              </a:defRPr>
            </a:lvl2pPr>
            <a:lvl3pPr algn="l" rtl="0" eaLnBrk="0" fontAlgn="base" hangingPunct="0">
              <a:lnSpc>
                <a:spcPct val="90000"/>
              </a:lnSpc>
              <a:spcBef>
                <a:spcPct val="0"/>
              </a:spcBef>
              <a:spcAft>
                <a:spcPct val="0"/>
              </a:spcAft>
              <a:defRPr kumimoji="1" sz="3200" b="1">
                <a:solidFill>
                  <a:schemeClr val="tx2"/>
                </a:solidFill>
                <a:latin typeface="Meiryo UI" pitchFamily="50" charset="-128"/>
                <a:ea typeface="Meiryo UI" pitchFamily="50" charset="-128"/>
                <a:cs typeface="Meiryo UI" pitchFamily="50" charset="-128"/>
              </a:defRPr>
            </a:lvl3pPr>
            <a:lvl4pPr algn="l" rtl="0" eaLnBrk="0" fontAlgn="base" hangingPunct="0">
              <a:lnSpc>
                <a:spcPct val="90000"/>
              </a:lnSpc>
              <a:spcBef>
                <a:spcPct val="0"/>
              </a:spcBef>
              <a:spcAft>
                <a:spcPct val="0"/>
              </a:spcAft>
              <a:defRPr kumimoji="1" sz="3200" b="1">
                <a:solidFill>
                  <a:schemeClr val="tx2"/>
                </a:solidFill>
                <a:latin typeface="Meiryo UI" pitchFamily="50" charset="-128"/>
                <a:ea typeface="Meiryo UI" pitchFamily="50" charset="-128"/>
                <a:cs typeface="Meiryo UI" pitchFamily="50" charset="-128"/>
              </a:defRPr>
            </a:lvl4pPr>
            <a:lvl5pPr algn="l" rtl="0" eaLnBrk="0" fontAlgn="base" hangingPunct="0">
              <a:lnSpc>
                <a:spcPct val="90000"/>
              </a:lnSpc>
              <a:spcBef>
                <a:spcPct val="0"/>
              </a:spcBef>
              <a:spcAft>
                <a:spcPct val="0"/>
              </a:spcAft>
              <a:defRPr kumimoji="1" sz="3200" b="1">
                <a:solidFill>
                  <a:schemeClr val="tx2"/>
                </a:solidFill>
                <a:latin typeface="Meiryo UI" pitchFamily="50" charset="-128"/>
                <a:ea typeface="Meiryo UI" pitchFamily="50" charset="-128"/>
                <a:cs typeface="Meiryo UI" pitchFamily="50" charset="-128"/>
              </a:defRPr>
            </a:lvl5pPr>
            <a:lvl6pPr marL="457200" algn="l" rtl="0" eaLnBrk="1" fontAlgn="base" hangingPunct="1">
              <a:lnSpc>
                <a:spcPct val="90000"/>
              </a:lnSpc>
              <a:spcBef>
                <a:spcPct val="0"/>
              </a:spcBef>
              <a:spcAft>
                <a:spcPct val="0"/>
              </a:spcAft>
              <a:defRPr kumimoji="1" sz="2800" b="1">
                <a:solidFill>
                  <a:schemeClr val="tx2"/>
                </a:solidFill>
                <a:latin typeface="Arial" charset="0"/>
                <a:cs typeface="Arial" charset="0"/>
              </a:defRPr>
            </a:lvl6pPr>
            <a:lvl7pPr marL="914400" algn="l" rtl="0" eaLnBrk="1" fontAlgn="base" hangingPunct="1">
              <a:lnSpc>
                <a:spcPct val="90000"/>
              </a:lnSpc>
              <a:spcBef>
                <a:spcPct val="0"/>
              </a:spcBef>
              <a:spcAft>
                <a:spcPct val="0"/>
              </a:spcAft>
              <a:defRPr kumimoji="1" sz="2800" b="1">
                <a:solidFill>
                  <a:schemeClr val="tx2"/>
                </a:solidFill>
                <a:latin typeface="Arial" charset="0"/>
                <a:cs typeface="Arial" charset="0"/>
              </a:defRPr>
            </a:lvl7pPr>
            <a:lvl8pPr marL="1371600" algn="l" rtl="0" eaLnBrk="1" fontAlgn="base" hangingPunct="1">
              <a:lnSpc>
                <a:spcPct val="90000"/>
              </a:lnSpc>
              <a:spcBef>
                <a:spcPct val="0"/>
              </a:spcBef>
              <a:spcAft>
                <a:spcPct val="0"/>
              </a:spcAft>
              <a:defRPr kumimoji="1" sz="2800" b="1">
                <a:solidFill>
                  <a:schemeClr val="tx2"/>
                </a:solidFill>
                <a:latin typeface="Arial" charset="0"/>
                <a:cs typeface="Arial" charset="0"/>
              </a:defRPr>
            </a:lvl8pPr>
            <a:lvl9pPr marL="1828800" algn="l" rtl="0" eaLnBrk="1" fontAlgn="base" hangingPunct="1">
              <a:lnSpc>
                <a:spcPct val="90000"/>
              </a:lnSpc>
              <a:spcBef>
                <a:spcPct val="0"/>
              </a:spcBef>
              <a:spcAft>
                <a:spcPct val="0"/>
              </a:spcAft>
              <a:defRPr kumimoji="1" sz="2800" b="1">
                <a:solidFill>
                  <a:schemeClr val="tx2"/>
                </a:solidFill>
                <a:latin typeface="Arial" charset="0"/>
                <a:cs typeface="Arial" charset="0"/>
              </a:defRPr>
            </a:lvl9pPr>
          </a:lstStyle>
          <a:p>
            <a:pPr defTabSz="914400" eaLnBrk="1" hangingPunct="1">
              <a:defRPr/>
            </a:pPr>
            <a:r>
              <a:rPr lang="ja-JP" altLang="en-US" kern="0" dirty="0" smtClean="0">
                <a:solidFill>
                  <a:srgbClr val="ED1C24"/>
                </a:solidFill>
              </a:rPr>
              <a:t>脆弱性攻撃の概要図</a:t>
            </a:r>
            <a:endParaRPr lang="ja-JP" altLang="en-US" kern="0" dirty="0" smtClean="0">
              <a:solidFill>
                <a:srgbClr val="D20F30"/>
              </a:solidFill>
            </a:endParaRPr>
          </a:p>
        </p:txBody>
      </p:sp>
      <p:cxnSp>
        <p:nvCxnSpPr>
          <p:cNvPr id="47" name="直線コネクタ 30"/>
          <p:cNvCxnSpPr/>
          <p:nvPr/>
        </p:nvCxnSpPr>
        <p:spPr bwMode="auto">
          <a:xfrm>
            <a:off x="6160467" y="2848491"/>
            <a:ext cx="1741963" cy="0"/>
          </a:xfrm>
          <a:prstGeom prst="line">
            <a:avLst/>
          </a:prstGeom>
          <a:solidFill>
            <a:srgbClr val="FFFFFF"/>
          </a:solidFill>
          <a:ln w="38100" cap="flat" cmpd="dbl" algn="ctr">
            <a:solidFill>
              <a:srgbClr val="636466"/>
            </a:solidFill>
            <a:prstDash val="solid"/>
            <a:round/>
            <a:headEnd type="none" w="med" len="med"/>
            <a:tailEnd type="none" w="med" len="med"/>
          </a:ln>
          <a:effectLst/>
        </p:spPr>
      </p:cxnSp>
      <p:cxnSp>
        <p:nvCxnSpPr>
          <p:cNvPr id="48" name="直線コネクタ 32"/>
          <p:cNvCxnSpPr/>
          <p:nvPr/>
        </p:nvCxnSpPr>
        <p:spPr bwMode="auto">
          <a:xfrm>
            <a:off x="3884046" y="2848491"/>
            <a:ext cx="1741963" cy="0"/>
          </a:xfrm>
          <a:prstGeom prst="line">
            <a:avLst/>
          </a:prstGeom>
          <a:solidFill>
            <a:srgbClr val="FFFFFF"/>
          </a:solidFill>
          <a:ln w="38100" cap="flat" cmpd="dbl" algn="ctr">
            <a:solidFill>
              <a:srgbClr val="636466"/>
            </a:solidFill>
            <a:prstDash val="solid"/>
            <a:round/>
            <a:headEnd type="none" w="med" len="med"/>
            <a:tailEnd type="none" w="med" len="med"/>
          </a:ln>
          <a:effectLst/>
        </p:spPr>
      </p:cxnSp>
      <p:grpSp>
        <p:nvGrpSpPr>
          <p:cNvPr id="49" name="Group 21"/>
          <p:cNvGrpSpPr>
            <a:grpSpLocks/>
          </p:cNvGrpSpPr>
          <p:nvPr/>
        </p:nvGrpSpPr>
        <p:grpSpPr bwMode="auto">
          <a:xfrm>
            <a:off x="5212938" y="1867437"/>
            <a:ext cx="1496999" cy="1834299"/>
            <a:chOff x="762" y="2524"/>
            <a:chExt cx="998" cy="998"/>
          </a:xfrm>
        </p:grpSpPr>
        <p:sp>
          <p:nvSpPr>
            <p:cNvPr id="50" name="Oval 22"/>
            <p:cNvSpPr>
              <a:spLocks noChangeArrowheads="1"/>
            </p:cNvSpPr>
            <p:nvPr/>
          </p:nvSpPr>
          <p:spPr bwMode="auto">
            <a:xfrm rot="6300000">
              <a:off x="1088" y="2561"/>
              <a:ext cx="318" cy="908"/>
            </a:xfrm>
            <a:prstGeom prst="ellipse">
              <a:avLst/>
            </a:prstGeom>
            <a:noFill/>
            <a:ln w="6350">
              <a:solidFill>
                <a:srgbClr val="6699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1" fontAlgn="auto" hangingPunct="1">
                <a:spcBef>
                  <a:spcPts val="0"/>
                </a:spcBef>
                <a:spcAft>
                  <a:spcPts val="0"/>
                </a:spcAft>
                <a:defRPr/>
              </a:pPr>
              <a:endParaRPr kumimoji="1" lang="ja-JP" altLang="en-US" kern="0" smtClean="0">
                <a:solidFill>
                  <a:srgbClr val="636466"/>
                </a:solidFill>
                <a:latin typeface="Arial" charset="0"/>
                <a:ea typeface="ＭＳ Ｐゴシック" pitchFamily="50" charset="-128"/>
                <a:cs typeface="Arial"/>
              </a:endParaRPr>
            </a:p>
          </p:txBody>
        </p:sp>
        <p:sp>
          <p:nvSpPr>
            <p:cNvPr id="51" name="Oval 23"/>
            <p:cNvSpPr>
              <a:spLocks noChangeArrowheads="1"/>
            </p:cNvSpPr>
            <p:nvPr/>
          </p:nvSpPr>
          <p:spPr bwMode="auto">
            <a:xfrm rot="3600000">
              <a:off x="988" y="2750"/>
              <a:ext cx="544" cy="544"/>
            </a:xfrm>
            <a:prstGeom prst="ellipse">
              <a:avLst/>
            </a:prstGeom>
            <a:gradFill rotWithShape="1">
              <a:gsLst>
                <a:gs pos="0">
                  <a:srgbClr val="FFFFFF"/>
                </a:gs>
                <a:gs pos="100000">
                  <a:srgbClr val="99CCFF"/>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1" fontAlgn="auto" hangingPunct="1">
                <a:spcBef>
                  <a:spcPts val="0"/>
                </a:spcBef>
                <a:spcAft>
                  <a:spcPts val="0"/>
                </a:spcAft>
                <a:defRPr/>
              </a:pPr>
              <a:endParaRPr kumimoji="1" lang="ja-JP" altLang="en-US" kern="0" smtClean="0">
                <a:solidFill>
                  <a:srgbClr val="636466"/>
                </a:solidFill>
                <a:latin typeface="Arial" charset="0"/>
                <a:ea typeface="ＭＳ Ｐゴシック" pitchFamily="50" charset="-128"/>
                <a:cs typeface="Arial"/>
              </a:endParaRPr>
            </a:p>
          </p:txBody>
        </p:sp>
        <p:sp>
          <p:nvSpPr>
            <p:cNvPr id="52" name="Oval 24"/>
            <p:cNvSpPr>
              <a:spLocks noChangeArrowheads="1"/>
            </p:cNvSpPr>
            <p:nvPr/>
          </p:nvSpPr>
          <p:spPr bwMode="auto">
            <a:xfrm rot="3600000">
              <a:off x="942" y="2705"/>
              <a:ext cx="635" cy="635"/>
            </a:xfrm>
            <a:prstGeom prst="ellipse">
              <a:avLst/>
            </a:prstGeom>
            <a:noFill/>
            <a:ln w="6350">
              <a:solidFill>
                <a:srgbClr val="6699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1" fontAlgn="auto" hangingPunct="1">
                <a:spcBef>
                  <a:spcPts val="0"/>
                </a:spcBef>
                <a:spcAft>
                  <a:spcPts val="0"/>
                </a:spcAft>
                <a:defRPr/>
              </a:pPr>
              <a:endParaRPr kumimoji="1" lang="ja-JP" altLang="en-US" kern="0" smtClean="0">
                <a:solidFill>
                  <a:srgbClr val="636466"/>
                </a:solidFill>
                <a:latin typeface="Arial" charset="0"/>
                <a:ea typeface="ＭＳ Ｐゴシック" pitchFamily="50" charset="-128"/>
                <a:cs typeface="Arial"/>
              </a:endParaRPr>
            </a:p>
          </p:txBody>
        </p:sp>
        <p:sp>
          <p:nvSpPr>
            <p:cNvPr id="53" name="Oval 25"/>
            <p:cNvSpPr>
              <a:spLocks noChangeArrowheads="1"/>
            </p:cNvSpPr>
            <p:nvPr/>
          </p:nvSpPr>
          <p:spPr bwMode="auto">
            <a:xfrm rot="11700000">
              <a:off x="1101" y="2592"/>
              <a:ext cx="318" cy="908"/>
            </a:xfrm>
            <a:prstGeom prst="ellipse">
              <a:avLst/>
            </a:prstGeom>
            <a:noFill/>
            <a:ln w="6350">
              <a:solidFill>
                <a:srgbClr val="6699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1" fontAlgn="auto" hangingPunct="1">
                <a:spcBef>
                  <a:spcPts val="0"/>
                </a:spcBef>
                <a:spcAft>
                  <a:spcPts val="0"/>
                </a:spcAft>
                <a:defRPr/>
              </a:pPr>
              <a:endParaRPr kumimoji="1" lang="ja-JP" altLang="en-US" kern="0" smtClean="0">
                <a:solidFill>
                  <a:srgbClr val="636466"/>
                </a:solidFill>
                <a:latin typeface="Arial" charset="0"/>
                <a:ea typeface="ＭＳ Ｐゴシック" pitchFamily="50" charset="-128"/>
                <a:cs typeface="Arial"/>
              </a:endParaRPr>
            </a:p>
          </p:txBody>
        </p:sp>
        <p:sp>
          <p:nvSpPr>
            <p:cNvPr id="54" name="Oval 26"/>
            <p:cNvSpPr>
              <a:spLocks noChangeArrowheads="1"/>
            </p:cNvSpPr>
            <p:nvPr/>
          </p:nvSpPr>
          <p:spPr bwMode="auto">
            <a:xfrm rot="3600000">
              <a:off x="761" y="2977"/>
              <a:ext cx="998" cy="91"/>
            </a:xfrm>
            <a:prstGeom prst="ellipse">
              <a:avLst/>
            </a:prstGeom>
            <a:noFill/>
            <a:ln w="6350">
              <a:solidFill>
                <a:srgbClr val="6699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1" fontAlgn="auto" hangingPunct="1">
                <a:spcBef>
                  <a:spcPts val="0"/>
                </a:spcBef>
                <a:spcAft>
                  <a:spcPts val="0"/>
                </a:spcAft>
                <a:defRPr/>
              </a:pPr>
              <a:endParaRPr kumimoji="1" lang="ja-JP" altLang="en-US" kern="0" smtClean="0">
                <a:solidFill>
                  <a:srgbClr val="636466"/>
                </a:solidFill>
                <a:latin typeface="Arial" charset="0"/>
                <a:ea typeface="ＭＳ Ｐゴシック" pitchFamily="50" charset="-128"/>
                <a:cs typeface="Arial"/>
              </a:endParaRPr>
            </a:p>
          </p:txBody>
        </p:sp>
        <p:sp>
          <p:nvSpPr>
            <p:cNvPr id="55" name="Oval 27"/>
            <p:cNvSpPr>
              <a:spLocks noChangeArrowheads="1"/>
            </p:cNvSpPr>
            <p:nvPr/>
          </p:nvSpPr>
          <p:spPr bwMode="auto">
            <a:xfrm rot="9000000">
              <a:off x="762" y="2977"/>
              <a:ext cx="998" cy="91"/>
            </a:xfrm>
            <a:prstGeom prst="ellipse">
              <a:avLst/>
            </a:prstGeom>
            <a:noFill/>
            <a:ln w="6350">
              <a:solidFill>
                <a:srgbClr val="6699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1" fontAlgn="auto" hangingPunct="1">
                <a:spcBef>
                  <a:spcPts val="0"/>
                </a:spcBef>
                <a:spcAft>
                  <a:spcPts val="0"/>
                </a:spcAft>
                <a:defRPr/>
              </a:pPr>
              <a:endParaRPr kumimoji="1" lang="ja-JP" altLang="en-US" kern="0" smtClean="0">
                <a:solidFill>
                  <a:srgbClr val="636466"/>
                </a:solidFill>
                <a:latin typeface="Arial" charset="0"/>
                <a:ea typeface="ＭＳ Ｐゴシック" pitchFamily="50" charset="-128"/>
                <a:cs typeface="Arial"/>
              </a:endParaRPr>
            </a:p>
          </p:txBody>
        </p:sp>
      </p:grpSp>
      <p:grpSp>
        <p:nvGrpSpPr>
          <p:cNvPr id="56" name="Group 22"/>
          <p:cNvGrpSpPr>
            <a:grpSpLocks/>
          </p:cNvGrpSpPr>
          <p:nvPr/>
        </p:nvGrpSpPr>
        <p:grpSpPr bwMode="auto">
          <a:xfrm>
            <a:off x="1027011" y="4411207"/>
            <a:ext cx="494876" cy="1147068"/>
            <a:chOff x="3528" y="3340"/>
            <a:chExt cx="408" cy="772"/>
          </a:xfrm>
        </p:grpSpPr>
        <p:grpSp>
          <p:nvGrpSpPr>
            <p:cNvPr id="57" name="Group 23"/>
            <p:cNvGrpSpPr>
              <a:grpSpLocks/>
            </p:cNvGrpSpPr>
            <p:nvPr/>
          </p:nvGrpSpPr>
          <p:grpSpPr bwMode="auto">
            <a:xfrm>
              <a:off x="3528" y="3340"/>
              <a:ext cx="408" cy="772"/>
              <a:chOff x="3528" y="3340"/>
              <a:chExt cx="408" cy="772"/>
            </a:xfrm>
          </p:grpSpPr>
          <p:sp>
            <p:nvSpPr>
              <p:cNvPr id="60" name="Freeform 24"/>
              <p:cNvSpPr>
                <a:spLocks/>
              </p:cNvSpPr>
              <p:nvPr/>
            </p:nvSpPr>
            <p:spPr bwMode="auto">
              <a:xfrm rot="10800000">
                <a:off x="3528" y="3612"/>
                <a:ext cx="408" cy="500"/>
              </a:xfrm>
              <a:custGeom>
                <a:avLst/>
                <a:gdLst>
                  <a:gd name="T0" fmla="*/ 45 w 408"/>
                  <a:gd name="T1" fmla="*/ 68 h 500"/>
                  <a:gd name="T2" fmla="*/ 0 w 408"/>
                  <a:gd name="T3" fmla="*/ 431 h 500"/>
                  <a:gd name="T4" fmla="*/ 204 w 408"/>
                  <a:gd name="T5" fmla="*/ 499 h 500"/>
                  <a:gd name="T6" fmla="*/ 408 w 408"/>
                  <a:gd name="T7" fmla="*/ 431 h 500"/>
                  <a:gd name="T8" fmla="*/ 363 w 408"/>
                  <a:gd name="T9" fmla="*/ 68 h 500"/>
                  <a:gd name="T10" fmla="*/ 204 w 408"/>
                  <a:gd name="T11" fmla="*/ 0 h 500"/>
                  <a:gd name="T12" fmla="*/ 45 w 408"/>
                  <a:gd name="T13" fmla="*/ 68 h 500"/>
                </a:gdLst>
                <a:ahLst/>
                <a:cxnLst>
                  <a:cxn ang="0">
                    <a:pos x="T0" y="T1"/>
                  </a:cxn>
                  <a:cxn ang="0">
                    <a:pos x="T2" y="T3"/>
                  </a:cxn>
                  <a:cxn ang="0">
                    <a:pos x="T4" y="T5"/>
                  </a:cxn>
                  <a:cxn ang="0">
                    <a:pos x="T6" y="T7"/>
                  </a:cxn>
                  <a:cxn ang="0">
                    <a:pos x="T8" y="T9"/>
                  </a:cxn>
                  <a:cxn ang="0">
                    <a:pos x="T10" y="T11"/>
                  </a:cxn>
                  <a:cxn ang="0">
                    <a:pos x="T12" y="T13"/>
                  </a:cxn>
                </a:cxnLst>
                <a:rect l="0" t="0" r="r" b="b"/>
                <a:pathLst>
                  <a:path w="408" h="500">
                    <a:moveTo>
                      <a:pt x="45" y="68"/>
                    </a:moveTo>
                    <a:lnTo>
                      <a:pt x="0" y="431"/>
                    </a:lnTo>
                    <a:cubicBezTo>
                      <a:pt x="0" y="431"/>
                      <a:pt x="64" y="500"/>
                      <a:pt x="204" y="499"/>
                    </a:cubicBezTo>
                    <a:cubicBezTo>
                      <a:pt x="376" y="492"/>
                      <a:pt x="408" y="431"/>
                      <a:pt x="408" y="431"/>
                    </a:cubicBezTo>
                    <a:lnTo>
                      <a:pt x="363" y="68"/>
                    </a:lnTo>
                    <a:cubicBezTo>
                      <a:pt x="363" y="68"/>
                      <a:pt x="334" y="0"/>
                      <a:pt x="204" y="0"/>
                    </a:cubicBezTo>
                    <a:cubicBezTo>
                      <a:pt x="69" y="0"/>
                      <a:pt x="45" y="68"/>
                      <a:pt x="45" y="68"/>
                    </a:cubicBezTo>
                    <a:close/>
                  </a:path>
                </a:pathLst>
              </a:custGeom>
              <a:solidFill>
                <a:srgbClr val="000000"/>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eaLnBrk="1" fontAlgn="auto" hangingPunct="1">
                  <a:spcBef>
                    <a:spcPts val="0"/>
                  </a:spcBef>
                  <a:spcAft>
                    <a:spcPts val="0"/>
                  </a:spcAft>
                  <a:defRPr/>
                </a:pPr>
                <a:endParaRPr kumimoji="1" lang="ja-JP" altLang="en-US" kern="0" smtClean="0">
                  <a:solidFill>
                    <a:srgbClr val="636466"/>
                  </a:solidFill>
                  <a:latin typeface="Arial" charset="0"/>
                  <a:ea typeface="ＭＳ Ｐゴシック" pitchFamily="50" charset="-128"/>
                  <a:cs typeface="Arial"/>
                </a:endParaRPr>
              </a:p>
            </p:txBody>
          </p:sp>
          <p:sp>
            <p:nvSpPr>
              <p:cNvPr id="61" name="Oval 25"/>
              <p:cNvSpPr>
                <a:spLocks noChangeArrowheads="1"/>
              </p:cNvSpPr>
              <p:nvPr/>
            </p:nvSpPr>
            <p:spPr bwMode="auto">
              <a:xfrm>
                <a:off x="3573" y="3340"/>
                <a:ext cx="318" cy="318"/>
              </a:xfrm>
              <a:prstGeom prst="ellipse">
                <a:avLst/>
              </a:prstGeom>
              <a:solidFill>
                <a:srgbClr val="000000"/>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1" fontAlgn="auto" hangingPunct="1">
                  <a:spcBef>
                    <a:spcPts val="0"/>
                  </a:spcBef>
                  <a:spcAft>
                    <a:spcPts val="0"/>
                  </a:spcAft>
                  <a:defRPr/>
                </a:pPr>
                <a:endParaRPr kumimoji="1" lang="ja-JP" altLang="en-US" kern="0" smtClean="0">
                  <a:solidFill>
                    <a:srgbClr val="636466"/>
                  </a:solidFill>
                  <a:latin typeface="Arial" charset="0"/>
                  <a:ea typeface="ＭＳ Ｐゴシック" pitchFamily="50" charset="-128"/>
                  <a:cs typeface="Arial"/>
                </a:endParaRPr>
              </a:p>
            </p:txBody>
          </p:sp>
        </p:grpSp>
        <p:sp>
          <p:nvSpPr>
            <p:cNvPr id="58" name="Freeform 26"/>
            <p:cNvSpPr>
              <a:spLocks/>
            </p:cNvSpPr>
            <p:nvPr/>
          </p:nvSpPr>
          <p:spPr bwMode="auto">
            <a:xfrm rot="10800000">
              <a:off x="3528" y="3612"/>
              <a:ext cx="408" cy="500"/>
            </a:xfrm>
            <a:custGeom>
              <a:avLst/>
              <a:gdLst>
                <a:gd name="T0" fmla="*/ 45 w 408"/>
                <a:gd name="T1" fmla="*/ 68 h 500"/>
                <a:gd name="T2" fmla="*/ 0 w 408"/>
                <a:gd name="T3" fmla="*/ 431 h 500"/>
                <a:gd name="T4" fmla="*/ 204 w 408"/>
                <a:gd name="T5" fmla="*/ 499 h 500"/>
                <a:gd name="T6" fmla="*/ 408 w 408"/>
                <a:gd name="T7" fmla="*/ 431 h 500"/>
                <a:gd name="T8" fmla="*/ 363 w 408"/>
                <a:gd name="T9" fmla="*/ 68 h 500"/>
                <a:gd name="T10" fmla="*/ 204 w 408"/>
                <a:gd name="T11" fmla="*/ 0 h 500"/>
                <a:gd name="T12" fmla="*/ 45 w 408"/>
                <a:gd name="T13" fmla="*/ 68 h 500"/>
              </a:gdLst>
              <a:ahLst/>
              <a:cxnLst>
                <a:cxn ang="0">
                  <a:pos x="T0" y="T1"/>
                </a:cxn>
                <a:cxn ang="0">
                  <a:pos x="T2" y="T3"/>
                </a:cxn>
                <a:cxn ang="0">
                  <a:pos x="T4" y="T5"/>
                </a:cxn>
                <a:cxn ang="0">
                  <a:pos x="T6" y="T7"/>
                </a:cxn>
                <a:cxn ang="0">
                  <a:pos x="T8" y="T9"/>
                </a:cxn>
                <a:cxn ang="0">
                  <a:pos x="T10" y="T11"/>
                </a:cxn>
                <a:cxn ang="0">
                  <a:pos x="T12" y="T13"/>
                </a:cxn>
              </a:cxnLst>
              <a:rect l="0" t="0" r="r" b="b"/>
              <a:pathLst>
                <a:path w="408" h="500">
                  <a:moveTo>
                    <a:pt x="45" y="68"/>
                  </a:moveTo>
                  <a:lnTo>
                    <a:pt x="0" y="431"/>
                  </a:lnTo>
                  <a:cubicBezTo>
                    <a:pt x="0" y="431"/>
                    <a:pt x="64" y="500"/>
                    <a:pt x="204" y="499"/>
                  </a:cubicBezTo>
                  <a:cubicBezTo>
                    <a:pt x="376" y="492"/>
                    <a:pt x="408" y="431"/>
                    <a:pt x="408" y="431"/>
                  </a:cubicBezTo>
                  <a:lnTo>
                    <a:pt x="363" y="68"/>
                  </a:lnTo>
                  <a:cubicBezTo>
                    <a:pt x="363" y="68"/>
                    <a:pt x="334" y="0"/>
                    <a:pt x="204" y="0"/>
                  </a:cubicBezTo>
                  <a:cubicBezTo>
                    <a:pt x="69" y="0"/>
                    <a:pt x="45" y="68"/>
                    <a:pt x="45" y="68"/>
                  </a:cubicBezTo>
                  <a:close/>
                </a:path>
              </a:pathLst>
            </a:custGeom>
            <a:gradFill rotWithShape="1">
              <a:gsLst>
                <a:gs pos="0">
                  <a:srgbClr val="F6AE2F">
                    <a:gamma/>
                    <a:shade val="46275"/>
                    <a:invGamma/>
                  </a:srgbClr>
                </a:gs>
                <a:gs pos="50000">
                  <a:srgbClr val="F6AE2F"/>
                </a:gs>
                <a:gs pos="100000">
                  <a:srgbClr val="F6AE2F">
                    <a:gamma/>
                    <a:shade val="46275"/>
                    <a:invGamma/>
                  </a:srgb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eaLnBrk="1" fontAlgn="auto" hangingPunct="1">
                <a:spcBef>
                  <a:spcPts val="0"/>
                </a:spcBef>
                <a:spcAft>
                  <a:spcPts val="0"/>
                </a:spcAft>
                <a:defRPr/>
              </a:pPr>
              <a:endParaRPr kumimoji="1" lang="ja-JP" altLang="en-US" kern="0" smtClean="0">
                <a:solidFill>
                  <a:srgbClr val="636466"/>
                </a:solidFill>
                <a:latin typeface="Arial" charset="0"/>
                <a:ea typeface="ＭＳ Ｐゴシック" pitchFamily="50" charset="-128"/>
                <a:cs typeface="Arial"/>
              </a:endParaRPr>
            </a:p>
          </p:txBody>
        </p:sp>
        <p:sp>
          <p:nvSpPr>
            <p:cNvPr id="59" name="Oval 27"/>
            <p:cNvSpPr>
              <a:spLocks noChangeArrowheads="1"/>
            </p:cNvSpPr>
            <p:nvPr/>
          </p:nvSpPr>
          <p:spPr bwMode="auto">
            <a:xfrm>
              <a:off x="3573" y="3340"/>
              <a:ext cx="318" cy="318"/>
            </a:xfrm>
            <a:prstGeom prst="ellipse">
              <a:avLst/>
            </a:prstGeom>
            <a:gradFill rotWithShape="1">
              <a:gsLst>
                <a:gs pos="0">
                  <a:srgbClr val="FFCC99"/>
                </a:gs>
                <a:gs pos="100000">
                  <a:srgbClr val="FFCC99">
                    <a:gamma/>
                    <a:shade val="46275"/>
                    <a:invGamma/>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1" fontAlgn="auto" hangingPunct="1">
                <a:spcBef>
                  <a:spcPts val="0"/>
                </a:spcBef>
                <a:spcAft>
                  <a:spcPts val="0"/>
                </a:spcAft>
                <a:defRPr/>
              </a:pPr>
              <a:endParaRPr kumimoji="1" lang="ja-JP" altLang="en-US" kern="0" smtClean="0">
                <a:solidFill>
                  <a:srgbClr val="636466"/>
                </a:solidFill>
                <a:latin typeface="Arial" charset="0"/>
                <a:ea typeface="ＭＳ Ｐゴシック" pitchFamily="50" charset="-128"/>
                <a:cs typeface="Arial"/>
              </a:endParaRPr>
            </a:p>
          </p:txBody>
        </p:sp>
      </p:grpSp>
      <p:grpSp>
        <p:nvGrpSpPr>
          <p:cNvPr id="62" name="Group 38"/>
          <p:cNvGrpSpPr>
            <a:grpSpLocks/>
          </p:cNvGrpSpPr>
          <p:nvPr/>
        </p:nvGrpSpPr>
        <p:grpSpPr bwMode="auto">
          <a:xfrm>
            <a:off x="8260988" y="2210135"/>
            <a:ext cx="494876" cy="1147068"/>
            <a:chOff x="3528" y="3340"/>
            <a:chExt cx="408" cy="772"/>
          </a:xfrm>
        </p:grpSpPr>
        <p:grpSp>
          <p:nvGrpSpPr>
            <p:cNvPr id="63" name="Group 39"/>
            <p:cNvGrpSpPr>
              <a:grpSpLocks/>
            </p:cNvGrpSpPr>
            <p:nvPr/>
          </p:nvGrpSpPr>
          <p:grpSpPr bwMode="auto">
            <a:xfrm>
              <a:off x="3528" y="3340"/>
              <a:ext cx="408" cy="772"/>
              <a:chOff x="3528" y="3340"/>
              <a:chExt cx="408" cy="772"/>
            </a:xfrm>
          </p:grpSpPr>
          <p:sp>
            <p:nvSpPr>
              <p:cNvPr id="66" name="Freeform 40"/>
              <p:cNvSpPr>
                <a:spLocks/>
              </p:cNvSpPr>
              <p:nvPr/>
            </p:nvSpPr>
            <p:spPr bwMode="auto">
              <a:xfrm rot="10800000">
                <a:off x="3528" y="3612"/>
                <a:ext cx="408" cy="500"/>
              </a:xfrm>
              <a:custGeom>
                <a:avLst/>
                <a:gdLst>
                  <a:gd name="T0" fmla="*/ 45 w 408"/>
                  <a:gd name="T1" fmla="*/ 68 h 500"/>
                  <a:gd name="T2" fmla="*/ 0 w 408"/>
                  <a:gd name="T3" fmla="*/ 431 h 500"/>
                  <a:gd name="T4" fmla="*/ 204 w 408"/>
                  <a:gd name="T5" fmla="*/ 499 h 500"/>
                  <a:gd name="T6" fmla="*/ 408 w 408"/>
                  <a:gd name="T7" fmla="*/ 431 h 500"/>
                  <a:gd name="T8" fmla="*/ 363 w 408"/>
                  <a:gd name="T9" fmla="*/ 68 h 500"/>
                  <a:gd name="T10" fmla="*/ 204 w 408"/>
                  <a:gd name="T11" fmla="*/ 0 h 500"/>
                  <a:gd name="T12" fmla="*/ 45 w 408"/>
                  <a:gd name="T13" fmla="*/ 68 h 500"/>
                </a:gdLst>
                <a:ahLst/>
                <a:cxnLst>
                  <a:cxn ang="0">
                    <a:pos x="T0" y="T1"/>
                  </a:cxn>
                  <a:cxn ang="0">
                    <a:pos x="T2" y="T3"/>
                  </a:cxn>
                  <a:cxn ang="0">
                    <a:pos x="T4" y="T5"/>
                  </a:cxn>
                  <a:cxn ang="0">
                    <a:pos x="T6" y="T7"/>
                  </a:cxn>
                  <a:cxn ang="0">
                    <a:pos x="T8" y="T9"/>
                  </a:cxn>
                  <a:cxn ang="0">
                    <a:pos x="T10" y="T11"/>
                  </a:cxn>
                  <a:cxn ang="0">
                    <a:pos x="T12" y="T13"/>
                  </a:cxn>
                </a:cxnLst>
                <a:rect l="0" t="0" r="r" b="b"/>
                <a:pathLst>
                  <a:path w="408" h="500">
                    <a:moveTo>
                      <a:pt x="45" y="68"/>
                    </a:moveTo>
                    <a:lnTo>
                      <a:pt x="0" y="431"/>
                    </a:lnTo>
                    <a:cubicBezTo>
                      <a:pt x="0" y="431"/>
                      <a:pt x="64" y="500"/>
                      <a:pt x="204" y="499"/>
                    </a:cubicBezTo>
                    <a:cubicBezTo>
                      <a:pt x="376" y="492"/>
                      <a:pt x="408" y="431"/>
                      <a:pt x="408" y="431"/>
                    </a:cubicBezTo>
                    <a:lnTo>
                      <a:pt x="363" y="68"/>
                    </a:lnTo>
                    <a:cubicBezTo>
                      <a:pt x="363" y="68"/>
                      <a:pt x="334" y="0"/>
                      <a:pt x="204" y="0"/>
                    </a:cubicBezTo>
                    <a:cubicBezTo>
                      <a:pt x="69" y="0"/>
                      <a:pt x="45" y="68"/>
                      <a:pt x="45" y="68"/>
                    </a:cubicBezTo>
                    <a:close/>
                  </a:path>
                </a:pathLst>
              </a:custGeom>
              <a:solidFill>
                <a:srgbClr val="000000"/>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eaLnBrk="1" hangingPunct="1"/>
                <a:endParaRPr kumimoji="1" lang="ja-JP" altLang="en-US">
                  <a:solidFill>
                    <a:srgbClr val="636466"/>
                  </a:solidFill>
                  <a:latin typeface="Arial" charset="0"/>
                  <a:ea typeface="ＭＳ Ｐゴシック" pitchFamily="50" charset="-128"/>
                  <a:cs typeface="Arial"/>
                </a:endParaRPr>
              </a:p>
            </p:txBody>
          </p:sp>
          <p:sp>
            <p:nvSpPr>
              <p:cNvPr id="67" name="Oval 41"/>
              <p:cNvSpPr>
                <a:spLocks noChangeArrowheads="1"/>
              </p:cNvSpPr>
              <p:nvPr/>
            </p:nvSpPr>
            <p:spPr bwMode="auto">
              <a:xfrm>
                <a:off x="3573" y="3340"/>
                <a:ext cx="318" cy="318"/>
              </a:xfrm>
              <a:prstGeom prst="ellipse">
                <a:avLst/>
              </a:prstGeom>
              <a:solidFill>
                <a:srgbClr val="000000"/>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1" hangingPunct="1"/>
                <a:endParaRPr kumimoji="1" lang="ja-JP" altLang="en-US">
                  <a:solidFill>
                    <a:srgbClr val="636466"/>
                  </a:solidFill>
                  <a:latin typeface="Arial" charset="0"/>
                  <a:ea typeface="ＭＳ Ｐゴシック" pitchFamily="50" charset="-128"/>
                  <a:cs typeface="Arial"/>
                </a:endParaRPr>
              </a:p>
            </p:txBody>
          </p:sp>
        </p:grpSp>
        <p:sp>
          <p:nvSpPr>
            <p:cNvPr id="64" name="Freeform 42"/>
            <p:cNvSpPr>
              <a:spLocks/>
            </p:cNvSpPr>
            <p:nvPr/>
          </p:nvSpPr>
          <p:spPr bwMode="auto">
            <a:xfrm rot="10800000">
              <a:off x="3528" y="3612"/>
              <a:ext cx="408" cy="500"/>
            </a:xfrm>
            <a:custGeom>
              <a:avLst/>
              <a:gdLst>
                <a:gd name="T0" fmla="*/ 45 w 408"/>
                <a:gd name="T1" fmla="*/ 68 h 500"/>
                <a:gd name="T2" fmla="*/ 0 w 408"/>
                <a:gd name="T3" fmla="*/ 431 h 500"/>
                <a:gd name="T4" fmla="*/ 204 w 408"/>
                <a:gd name="T5" fmla="*/ 499 h 500"/>
                <a:gd name="T6" fmla="*/ 408 w 408"/>
                <a:gd name="T7" fmla="*/ 431 h 500"/>
                <a:gd name="T8" fmla="*/ 363 w 408"/>
                <a:gd name="T9" fmla="*/ 68 h 500"/>
                <a:gd name="T10" fmla="*/ 204 w 408"/>
                <a:gd name="T11" fmla="*/ 0 h 500"/>
                <a:gd name="T12" fmla="*/ 45 w 408"/>
                <a:gd name="T13" fmla="*/ 68 h 500"/>
              </a:gdLst>
              <a:ahLst/>
              <a:cxnLst>
                <a:cxn ang="0">
                  <a:pos x="T0" y="T1"/>
                </a:cxn>
                <a:cxn ang="0">
                  <a:pos x="T2" y="T3"/>
                </a:cxn>
                <a:cxn ang="0">
                  <a:pos x="T4" y="T5"/>
                </a:cxn>
                <a:cxn ang="0">
                  <a:pos x="T6" y="T7"/>
                </a:cxn>
                <a:cxn ang="0">
                  <a:pos x="T8" y="T9"/>
                </a:cxn>
                <a:cxn ang="0">
                  <a:pos x="T10" y="T11"/>
                </a:cxn>
                <a:cxn ang="0">
                  <a:pos x="T12" y="T13"/>
                </a:cxn>
              </a:cxnLst>
              <a:rect l="0" t="0" r="r" b="b"/>
              <a:pathLst>
                <a:path w="408" h="500">
                  <a:moveTo>
                    <a:pt x="45" y="68"/>
                  </a:moveTo>
                  <a:lnTo>
                    <a:pt x="0" y="431"/>
                  </a:lnTo>
                  <a:cubicBezTo>
                    <a:pt x="0" y="431"/>
                    <a:pt x="64" y="500"/>
                    <a:pt x="204" y="499"/>
                  </a:cubicBezTo>
                  <a:cubicBezTo>
                    <a:pt x="376" y="492"/>
                    <a:pt x="408" y="431"/>
                    <a:pt x="408" y="431"/>
                  </a:cubicBezTo>
                  <a:lnTo>
                    <a:pt x="363" y="68"/>
                  </a:lnTo>
                  <a:cubicBezTo>
                    <a:pt x="363" y="68"/>
                    <a:pt x="334" y="0"/>
                    <a:pt x="204" y="0"/>
                  </a:cubicBezTo>
                  <a:cubicBezTo>
                    <a:pt x="69" y="0"/>
                    <a:pt x="45" y="68"/>
                    <a:pt x="45" y="68"/>
                  </a:cubicBezTo>
                  <a:close/>
                </a:path>
              </a:pathLst>
            </a:custGeom>
            <a:gradFill rotWithShape="1">
              <a:gsLst>
                <a:gs pos="0">
                  <a:srgbClr val="CCFF66">
                    <a:gamma/>
                    <a:shade val="46275"/>
                    <a:invGamma/>
                  </a:srgbClr>
                </a:gs>
                <a:gs pos="50000">
                  <a:srgbClr val="CCFF66"/>
                </a:gs>
                <a:gs pos="100000">
                  <a:srgbClr val="CCFF66">
                    <a:gamma/>
                    <a:shade val="46275"/>
                    <a:invGamma/>
                  </a:srgb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eaLnBrk="1" hangingPunct="1"/>
              <a:endParaRPr kumimoji="1" lang="ja-JP" altLang="en-US">
                <a:solidFill>
                  <a:srgbClr val="636466"/>
                </a:solidFill>
                <a:latin typeface="Arial" charset="0"/>
                <a:ea typeface="ＭＳ Ｐゴシック" pitchFamily="50" charset="-128"/>
                <a:cs typeface="Arial"/>
              </a:endParaRPr>
            </a:p>
          </p:txBody>
        </p:sp>
        <p:sp>
          <p:nvSpPr>
            <p:cNvPr id="65" name="Oval 43"/>
            <p:cNvSpPr>
              <a:spLocks noChangeArrowheads="1"/>
            </p:cNvSpPr>
            <p:nvPr/>
          </p:nvSpPr>
          <p:spPr bwMode="auto">
            <a:xfrm>
              <a:off x="3573" y="3340"/>
              <a:ext cx="318" cy="318"/>
            </a:xfrm>
            <a:prstGeom prst="ellipse">
              <a:avLst/>
            </a:prstGeom>
            <a:gradFill rotWithShape="1">
              <a:gsLst>
                <a:gs pos="0">
                  <a:srgbClr val="FFCC99"/>
                </a:gs>
                <a:gs pos="100000">
                  <a:srgbClr val="FFCC99">
                    <a:gamma/>
                    <a:shade val="46275"/>
                    <a:invGamma/>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1" hangingPunct="1"/>
              <a:endParaRPr kumimoji="1" lang="ja-JP" altLang="en-US">
                <a:solidFill>
                  <a:srgbClr val="636466"/>
                </a:solidFill>
                <a:latin typeface="Arial" charset="0"/>
                <a:ea typeface="ＭＳ Ｐゴシック" pitchFamily="50" charset="-128"/>
                <a:cs typeface="Arial"/>
              </a:endParaRPr>
            </a:p>
          </p:txBody>
        </p:sp>
      </p:grpSp>
      <p:grpSp>
        <p:nvGrpSpPr>
          <p:cNvPr id="68" name="Group 167"/>
          <p:cNvGrpSpPr>
            <a:grpSpLocks/>
          </p:cNvGrpSpPr>
          <p:nvPr/>
        </p:nvGrpSpPr>
        <p:grpSpPr bwMode="auto">
          <a:xfrm>
            <a:off x="1601922" y="1867445"/>
            <a:ext cx="2327474" cy="2881057"/>
            <a:chOff x="3438" y="3906"/>
            <a:chExt cx="408" cy="295"/>
          </a:xfrm>
          <a:effectLst>
            <a:outerShdw blurRad="292100" dist="50800" dir="2700000" algn="ctr" rotWithShape="0">
              <a:srgbClr val="636466">
                <a:lumMod val="50000"/>
                <a:alpha val="80000"/>
              </a:srgbClr>
            </a:outerShdw>
          </a:effectLst>
        </p:grpSpPr>
        <p:sp>
          <p:nvSpPr>
            <p:cNvPr id="69" name="AutoShape 168"/>
            <p:cNvSpPr>
              <a:spLocks noChangeArrowheads="1"/>
            </p:cNvSpPr>
            <p:nvPr/>
          </p:nvSpPr>
          <p:spPr bwMode="auto">
            <a:xfrm>
              <a:off x="3438" y="3906"/>
              <a:ext cx="408" cy="295"/>
            </a:xfrm>
            <a:prstGeom prst="can">
              <a:avLst>
                <a:gd name="adj" fmla="val 50000"/>
              </a:avLst>
            </a:prstGeom>
            <a:solidFill>
              <a:srgbClr val="000000"/>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1" fontAlgn="auto" hangingPunct="1">
                <a:spcBef>
                  <a:spcPts val="0"/>
                </a:spcBef>
                <a:spcAft>
                  <a:spcPts val="0"/>
                </a:spcAft>
                <a:defRPr/>
              </a:pPr>
              <a:endParaRPr kumimoji="1" lang="ja-JP" altLang="en-US" kern="0" smtClean="0">
                <a:solidFill>
                  <a:srgbClr val="636466"/>
                </a:solidFill>
                <a:latin typeface="Arial" charset="0"/>
                <a:ea typeface="ＭＳ Ｐゴシック" pitchFamily="50" charset="-128"/>
                <a:cs typeface="Arial"/>
              </a:endParaRPr>
            </a:p>
          </p:txBody>
        </p:sp>
        <p:sp>
          <p:nvSpPr>
            <p:cNvPr id="70" name="AutoShape 169"/>
            <p:cNvSpPr>
              <a:spLocks noChangeArrowheads="1"/>
            </p:cNvSpPr>
            <p:nvPr/>
          </p:nvSpPr>
          <p:spPr bwMode="auto">
            <a:xfrm>
              <a:off x="3438" y="3906"/>
              <a:ext cx="408" cy="295"/>
            </a:xfrm>
            <a:prstGeom prst="can">
              <a:avLst>
                <a:gd name="adj" fmla="val 50000"/>
              </a:avLst>
            </a:prstGeom>
            <a:gradFill rotWithShape="1">
              <a:gsLst>
                <a:gs pos="0">
                  <a:srgbClr val="99CCFF"/>
                </a:gs>
                <a:gs pos="50000">
                  <a:srgbClr val="99CCFF">
                    <a:gamma/>
                    <a:tint val="40000"/>
                    <a:invGamma/>
                  </a:srgbClr>
                </a:gs>
                <a:gs pos="100000">
                  <a:srgbClr val="99CC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1" fontAlgn="auto" hangingPunct="1">
                <a:spcBef>
                  <a:spcPts val="0"/>
                </a:spcBef>
                <a:spcAft>
                  <a:spcPts val="0"/>
                </a:spcAft>
                <a:defRPr/>
              </a:pPr>
              <a:endParaRPr kumimoji="1" lang="ja-JP" altLang="en-US" kern="0" smtClean="0">
                <a:solidFill>
                  <a:srgbClr val="636466"/>
                </a:solidFill>
                <a:latin typeface="Arial" charset="0"/>
                <a:ea typeface="ＭＳ Ｐゴシック" pitchFamily="50" charset="-128"/>
                <a:cs typeface="Arial"/>
              </a:endParaRPr>
            </a:p>
          </p:txBody>
        </p:sp>
      </p:grpSp>
      <p:sp>
        <p:nvSpPr>
          <p:cNvPr id="71" name="Text Box 174"/>
          <p:cNvSpPr txBox="1">
            <a:spLocks noChangeArrowheads="1"/>
          </p:cNvSpPr>
          <p:nvPr/>
        </p:nvSpPr>
        <p:spPr bwMode="auto">
          <a:xfrm>
            <a:off x="3222022" y="2685966"/>
            <a:ext cx="707374" cy="313350"/>
          </a:xfrm>
          <a:prstGeom prst="rect">
            <a:avLst/>
          </a:prstGeom>
          <a:solidFill>
            <a:srgbClr val="000080">
              <a:alpha val="70000"/>
            </a:srgbClr>
          </a:solidFill>
          <a:ln w="127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18000" rIns="36000" bIns="18000" anchor="ctr">
            <a:spAutoFit/>
          </a:bodyPr>
          <a:lstStyle/>
          <a:p>
            <a:pPr algn="ctr" defTabSz="914400" eaLnBrk="1" fontAlgn="auto" hangingPunct="1">
              <a:spcBef>
                <a:spcPts val="0"/>
              </a:spcBef>
              <a:spcAft>
                <a:spcPts val="0"/>
              </a:spcAft>
              <a:defRPr/>
            </a:pPr>
            <a:r>
              <a:rPr kumimoji="1" lang="en-US" altLang="ja-JP" b="1" kern="0" dirty="0" smtClean="0">
                <a:solidFill>
                  <a:srgbClr val="FFFFFF"/>
                </a:solidFill>
                <a:latin typeface="Arial" charset="0"/>
                <a:ea typeface="メイリオ" pitchFamily="50" charset="-128"/>
                <a:cs typeface="メイリオ" pitchFamily="50" charset="-128"/>
              </a:rPr>
              <a:t>CGI</a:t>
            </a:r>
            <a:endParaRPr kumimoji="1" lang="ja-JP" altLang="en-US" b="1" kern="0" dirty="0" smtClean="0">
              <a:solidFill>
                <a:srgbClr val="FFFFFF"/>
              </a:solidFill>
              <a:latin typeface="Arial" charset="0"/>
              <a:ea typeface="メイリオ" pitchFamily="50" charset="-128"/>
              <a:cs typeface="メイリオ" pitchFamily="50" charset="-128"/>
            </a:endParaRPr>
          </a:p>
        </p:txBody>
      </p:sp>
      <p:sp>
        <p:nvSpPr>
          <p:cNvPr id="72" name="Text Box 166"/>
          <p:cNvSpPr txBox="1">
            <a:spLocks noChangeArrowheads="1"/>
          </p:cNvSpPr>
          <p:nvPr/>
        </p:nvSpPr>
        <p:spPr bwMode="auto">
          <a:xfrm>
            <a:off x="1924923" y="1660021"/>
            <a:ext cx="1681477" cy="344128"/>
          </a:xfrm>
          <a:prstGeom prst="rect">
            <a:avLst/>
          </a:prstGeom>
          <a:solidFill>
            <a:srgbClr val="1A608A">
              <a:lumMod val="40000"/>
              <a:lumOff val="60000"/>
              <a:alpha val="70000"/>
            </a:srgbClr>
          </a:solidFill>
          <a:ln w="12700">
            <a:solidFill>
              <a:srgbClr val="FFFFFF"/>
            </a:solidFill>
            <a:miter lim="800000"/>
            <a:headEnd/>
            <a:tailEnd/>
          </a:ln>
          <a:effectLst/>
        </p:spPr>
        <p:txBody>
          <a:bodyPr wrap="square" lIns="36000" tIns="18000" rIns="36000" bIns="18000" anchor="ctr">
            <a:spAutoFit/>
          </a:bodyPr>
          <a:lstStyle/>
          <a:p>
            <a:pPr algn="ctr" defTabSz="914400" eaLnBrk="1" fontAlgn="auto" hangingPunct="1">
              <a:spcBef>
                <a:spcPts val="0"/>
              </a:spcBef>
              <a:spcAft>
                <a:spcPts val="0"/>
              </a:spcAft>
              <a:defRPr/>
            </a:pPr>
            <a:r>
              <a:rPr kumimoji="1" lang="en-US" altLang="ja-JP" sz="2000" b="1" kern="0" dirty="0" smtClean="0">
                <a:solidFill>
                  <a:srgbClr val="636466">
                    <a:lumMod val="50000"/>
                  </a:srgbClr>
                </a:solidFill>
                <a:latin typeface="Arial" charset="0"/>
                <a:ea typeface="メイリオ" pitchFamily="50" charset="-128"/>
                <a:cs typeface="メイリオ" pitchFamily="50" charset="-128"/>
              </a:rPr>
              <a:t>Web</a:t>
            </a:r>
            <a:r>
              <a:rPr kumimoji="1" lang="ja-JP" altLang="en-US" sz="2000" b="1" kern="0" dirty="0" smtClean="0">
                <a:solidFill>
                  <a:srgbClr val="636466">
                    <a:lumMod val="50000"/>
                  </a:srgbClr>
                </a:solidFill>
                <a:latin typeface="Arial" charset="0"/>
                <a:ea typeface="メイリオ" pitchFamily="50" charset="-128"/>
                <a:cs typeface="メイリオ" pitchFamily="50" charset="-128"/>
              </a:rPr>
              <a:t> </a:t>
            </a:r>
            <a:r>
              <a:rPr kumimoji="1" lang="en-US" altLang="ja-JP" sz="2000" b="1" kern="0" dirty="0" smtClean="0">
                <a:solidFill>
                  <a:srgbClr val="636466">
                    <a:lumMod val="50000"/>
                  </a:srgbClr>
                </a:solidFill>
                <a:latin typeface="Arial" charset="0"/>
                <a:ea typeface="メイリオ" pitchFamily="50" charset="-128"/>
                <a:cs typeface="メイリオ" pitchFamily="50" charset="-128"/>
              </a:rPr>
              <a:t>Server</a:t>
            </a:r>
            <a:endParaRPr kumimoji="1" lang="ja-JP" altLang="en-US" sz="2000" b="1" kern="0" dirty="0" smtClean="0">
              <a:solidFill>
                <a:srgbClr val="636466">
                  <a:lumMod val="50000"/>
                </a:srgbClr>
              </a:solidFill>
              <a:latin typeface="Arial" charset="0"/>
              <a:ea typeface="メイリオ" pitchFamily="50" charset="-128"/>
              <a:cs typeface="メイリオ" pitchFamily="50" charset="-128"/>
            </a:endParaRPr>
          </a:p>
        </p:txBody>
      </p:sp>
      <p:sp>
        <p:nvSpPr>
          <p:cNvPr id="73" name="Text Box 173"/>
          <p:cNvSpPr txBox="1">
            <a:spLocks noChangeArrowheads="1"/>
          </p:cNvSpPr>
          <p:nvPr/>
        </p:nvSpPr>
        <p:spPr bwMode="auto">
          <a:xfrm>
            <a:off x="1968683" y="4103146"/>
            <a:ext cx="1681476" cy="313350"/>
          </a:xfrm>
          <a:prstGeom prst="rect">
            <a:avLst/>
          </a:prstGeom>
          <a:solidFill>
            <a:srgbClr val="000080">
              <a:alpha val="70000"/>
            </a:srgbClr>
          </a:solidFill>
          <a:ln w="127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18000" rIns="36000" bIns="18000" anchor="ctr">
            <a:spAutoFit/>
          </a:bodyPr>
          <a:lstStyle/>
          <a:p>
            <a:pPr algn="ctr" defTabSz="914400" eaLnBrk="1" fontAlgn="auto" hangingPunct="1">
              <a:spcBef>
                <a:spcPts val="0"/>
              </a:spcBef>
              <a:spcAft>
                <a:spcPts val="0"/>
              </a:spcAft>
              <a:defRPr/>
            </a:pPr>
            <a:r>
              <a:rPr kumimoji="1" lang="ja-JP" altLang="en-US" b="1" kern="0" dirty="0" smtClean="0">
                <a:solidFill>
                  <a:srgbClr val="FFFFFF"/>
                </a:solidFill>
                <a:latin typeface="Arial" charset="0"/>
                <a:ea typeface="メイリオ" pitchFamily="50" charset="-128"/>
                <a:cs typeface="メイリオ" pitchFamily="50" charset="-128"/>
              </a:rPr>
              <a:t>データ作成</a:t>
            </a:r>
          </a:p>
        </p:txBody>
      </p:sp>
      <p:sp>
        <p:nvSpPr>
          <p:cNvPr id="74" name="Text Box 173"/>
          <p:cNvSpPr txBox="1">
            <a:spLocks noChangeArrowheads="1"/>
          </p:cNvSpPr>
          <p:nvPr/>
        </p:nvSpPr>
        <p:spPr bwMode="auto">
          <a:xfrm>
            <a:off x="1669673" y="3249246"/>
            <a:ext cx="873500" cy="313350"/>
          </a:xfrm>
          <a:prstGeom prst="rect">
            <a:avLst/>
          </a:prstGeom>
          <a:solidFill>
            <a:srgbClr val="000080">
              <a:alpha val="70000"/>
            </a:srgbClr>
          </a:solidFill>
          <a:ln w="127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18000" rIns="36000" bIns="18000" anchor="ctr">
            <a:spAutoFit/>
          </a:bodyPr>
          <a:lstStyle/>
          <a:p>
            <a:pPr algn="ctr" defTabSz="914400" eaLnBrk="1" fontAlgn="auto" hangingPunct="1">
              <a:spcBef>
                <a:spcPts val="0"/>
              </a:spcBef>
              <a:spcAft>
                <a:spcPts val="0"/>
              </a:spcAft>
              <a:defRPr/>
            </a:pPr>
            <a:r>
              <a:rPr kumimoji="1" lang="en-US" altLang="ja-JP" b="1" kern="0" dirty="0" smtClean="0">
                <a:solidFill>
                  <a:srgbClr val="FFFFFF"/>
                </a:solidFill>
                <a:latin typeface="Arial" charset="0"/>
                <a:ea typeface="メイリオ" pitchFamily="50" charset="-128"/>
                <a:cs typeface="メイリオ" pitchFamily="50" charset="-128"/>
              </a:rPr>
              <a:t>bash</a:t>
            </a:r>
            <a:endParaRPr kumimoji="1" lang="ja-JP" altLang="en-US" b="1" kern="0" dirty="0" smtClean="0">
              <a:solidFill>
                <a:srgbClr val="FFFFFF"/>
              </a:solidFill>
              <a:latin typeface="Arial" charset="0"/>
              <a:ea typeface="メイリオ" pitchFamily="50" charset="-128"/>
              <a:cs typeface="メイリオ" pitchFamily="50" charset="-128"/>
            </a:endParaRPr>
          </a:p>
        </p:txBody>
      </p:sp>
      <p:sp>
        <p:nvSpPr>
          <p:cNvPr id="75" name="上カーブ矢印 86"/>
          <p:cNvSpPr/>
          <p:nvPr/>
        </p:nvSpPr>
        <p:spPr bwMode="auto">
          <a:xfrm rot="19792752">
            <a:off x="2395702" y="3282328"/>
            <a:ext cx="1203841" cy="604277"/>
          </a:xfrm>
          <a:prstGeom prst="curvedUpArrow">
            <a:avLst/>
          </a:prstGeom>
          <a:solidFill>
            <a:srgbClr val="48894A">
              <a:lumMod val="60000"/>
              <a:lumOff val="40000"/>
            </a:srgbClr>
          </a:solidFill>
          <a:ln w="6350" cap="flat" cmpd="sng" algn="ctr">
            <a:solidFill>
              <a:srgbClr val="48894A">
                <a:lumMod val="60000"/>
                <a:lumOff val="40000"/>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fontAlgn="auto" hangingPunct="1">
              <a:spcBef>
                <a:spcPts val="0"/>
              </a:spcBef>
              <a:spcAft>
                <a:spcPts val="0"/>
              </a:spcAft>
              <a:defRPr/>
            </a:pPr>
            <a:endParaRPr lang="ja-JP" altLang="en-US" sz="1600" b="1" kern="0" smtClean="0">
              <a:solidFill>
                <a:srgbClr val="636466"/>
              </a:solidFill>
              <a:latin typeface="Arial" charset="0"/>
              <a:ea typeface="ＭＳ Ｐゴシック" pitchFamily="50" charset="-128"/>
              <a:cs typeface="Arial" charset="0"/>
            </a:endParaRPr>
          </a:p>
        </p:txBody>
      </p:sp>
      <p:sp>
        <p:nvSpPr>
          <p:cNvPr id="76" name="上カーブ矢印 87"/>
          <p:cNvSpPr/>
          <p:nvPr/>
        </p:nvSpPr>
        <p:spPr bwMode="auto">
          <a:xfrm rot="9016009">
            <a:off x="1876633" y="2354992"/>
            <a:ext cx="1273012" cy="604277"/>
          </a:xfrm>
          <a:prstGeom prst="curvedUpArrow">
            <a:avLst/>
          </a:prstGeom>
          <a:solidFill>
            <a:srgbClr val="48894A">
              <a:lumMod val="60000"/>
              <a:lumOff val="40000"/>
            </a:srgbClr>
          </a:solidFill>
          <a:ln w="6350" cap="flat" cmpd="sng" algn="ctr">
            <a:solidFill>
              <a:srgbClr val="63646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fontAlgn="auto" hangingPunct="1">
              <a:spcBef>
                <a:spcPts val="0"/>
              </a:spcBef>
              <a:spcAft>
                <a:spcPts val="0"/>
              </a:spcAft>
              <a:defRPr/>
            </a:pPr>
            <a:endParaRPr lang="ja-JP" altLang="en-US" sz="1600" b="1" kern="0" smtClean="0">
              <a:solidFill>
                <a:srgbClr val="636466"/>
              </a:solidFill>
              <a:latin typeface="Arial" charset="0"/>
              <a:ea typeface="ＭＳ Ｐゴシック" pitchFamily="50" charset="-128"/>
              <a:cs typeface="Arial" charset="0"/>
            </a:endParaRPr>
          </a:p>
        </p:txBody>
      </p:sp>
      <p:sp>
        <p:nvSpPr>
          <p:cNvPr id="77" name="Text Box 30"/>
          <p:cNvSpPr txBox="1">
            <a:spLocks noChangeArrowheads="1"/>
          </p:cNvSpPr>
          <p:nvPr/>
        </p:nvSpPr>
        <p:spPr bwMode="auto">
          <a:xfrm>
            <a:off x="2351867" y="2674392"/>
            <a:ext cx="799177" cy="682682"/>
          </a:xfrm>
          <a:prstGeom prst="rect">
            <a:avLst/>
          </a:prstGeom>
          <a:solidFill>
            <a:srgbClr val="008000">
              <a:alpha val="70000"/>
            </a:srgbClr>
          </a:solidFill>
          <a:ln w="127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18000" rIns="36000" bIns="18000" anchor="ctr">
            <a:spAutoFit/>
          </a:bodyPr>
          <a:lstStyle/>
          <a:p>
            <a:pPr algn="ctr" defTabSz="914400" eaLnBrk="1" fontAlgn="auto" hangingPunct="1">
              <a:spcBef>
                <a:spcPts val="0"/>
              </a:spcBef>
              <a:spcAft>
                <a:spcPts val="0"/>
              </a:spcAft>
              <a:defRPr/>
            </a:pPr>
            <a:r>
              <a:rPr kumimoji="1" lang="ja-JP" altLang="en-US" sz="1400" b="1" kern="0" dirty="0" smtClean="0">
                <a:solidFill>
                  <a:srgbClr val="FFFFFF"/>
                </a:solidFill>
                <a:latin typeface="Arial" charset="0"/>
                <a:ea typeface="メイリオ" pitchFamily="50" charset="-128"/>
                <a:cs typeface="メイリオ" pitchFamily="50" charset="-128"/>
              </a:rPr>
              <a:t>データや命令の</a:t>
            </a:r>
            <a:endParaRPr kumimoji="1" lang="en-US" altLang="ja-JP" sz="1400" b="1" kern="0" dirty="0" smtClean="0">
              <a:solidFill>
                <a:srgbClr val="FFFFFF"/>
              </a:solidFill>
              <a:latin typeface="Arial" charset="0"/>
              <a:ea typeface="メイリオ" pitchFamily="50" charset="-128"/>
              <a:cs typeface="メイリオ" pitchFamily="50" charset="-128"/>
            </a:endParaRPr>
          </a:p>
          <a:p>
            <a:pPr algn="ctr" defTabSz="914400" eaLnBrk="1" fontAlgn="auto" hangingPunct="1">
              <a:spcBef>
                <a:spcPts val="0"/>
              </a:spcBef>
              <a:spcAft>
                <a:spcPts val="0"/>
              </a:spcAft>
              <a:defRPr/>
            </a:pPr>
            <a:r>
              <a:rPr kumimoji="1" lang="ja-JP" altLang="en-US" sz="1400" b="1" kern="0" dirty="0" smtClean="0">
                <a:solidFill>
                  <a:srgbClr val="FFFFFF"/>
                </a:solidFill>
                <a:latin typeface="Arial" charset="0"/>
                <a:ea typeface="メイリオ" pitchFamily="50" charset="-128"/>
                <a:cs typeface="メイリオ" pitchFamily="50" charset="-128"/>
              </a:rPr>
              <a:t>やり取り</a:t>
            </a:r>
            <a:endParaRPr kumimoji="1" lang="en-US" altLang="ja-JP" sz="1400" b="1" kern="0" dirty="0" smtClean="0">
              <a:solidFill>
                <a:srgbClr val="FFFFFF"/>
              </a:solidFill>
              <a:latin typeface="Arial" charset="0"/>
              <a:ea typeface="メイリオ" pitchFamily="50" charset="-128"/>
              <a:cs typeface="メイリオ" pitchFamily="50" charset="-128"/>
            </a:endParaRPr>
          </a:p>
        </p:txBody>
      </p:sp>
      <p:sp>
        <p:nvSpPr>
          <p:cNvPr id="78" name="Text Box 44"/>
          <p:cNvSpPr txBox="1">
            <a:spLocks noChangeArrowheads="1"/>
          </p:cNvSpPr>
          <p:nvPr/>
        </p:nvSpPr>
        <p:spPr bwMode="auto">
          <a:xfrm>
            <a:off x="2921312" y="3508562"/>
            <a:ext cx="1457698" cy="313350"/>
          </a:xfrm>
          <a:prstGeom prst="rect">
            <a:avLst/>
          </a:prstGeom>
          <a:noFill/>
          <a:ln w="12700">
            <a:solidFill>
              <a:srgbClr val="FFFFFF"/>
            </a:solidFill>
            <a:miter lim="800000"/>
            <a:headEnd/>
            <a:tailEnd/>
          </a:ln>
          <a:effectLst/>
        </p:spPr>
        <p:txBody>
          <a:bodyPr wrap="none" lIns="36000" tIns="18000" rIns="36000" bIns="18000" anchor="ctr">
            <a:spAutoFit/>
          </a:bodyPr>
          <a:lstStyle/>
          <a:p>
            <a:pPr algn="ctr" defTabSz="914400" eaLnBrk="1" fontAlgn="auto" hangingPunct="1">
              <a:spcBef>
                <a:spcPts val="0"/>
              </a:spcBef>
              <a:spcAft>
                <a:spcPts val="0"/>
              </a:spcAft>
              <a:defRPr/>
            </a:pPr>
            <a:r>
              <a:rPr kumimoji="1" lang="ja-JP" altLang="en-US" b="1" kern="0" dirty="0" smtClean="0">
                <a:solidFill>
                  <a:srgbClr val="006600"/>
                </a:solidFill>
                <a:latin typeface="Arial" charset="0"/>
                <a:ea typeface="メイリオ" pitchFamily="50" charset="-128"/>
                <a:cs typeface="メイリオ" pitchFamily="50" charset="-128"/>
              </a:rPr>
              <a:t>データを生成</a:t>
            </a:r>
          </a:p>
        </p:txBody>
      </p:sp>
      <p:sp>
        <p:nvSpPr>
          <p:cNvPr id="79" name="右矢印 91"/>
          <p:cNvSpPr/>
          <p:nvPr/>
        </p:nvSpPr>
        <p:spPr bwMode="auto">
          <a:xfrm rot="10800000">
            <a:off x="4867858" y="1832087"/>
            <a:ext cx="2400399" cy="275772"/>
          </a:xfrm>
          <a:prstGeom prst="rightArrow">
            <a:avLst/>
          </a:prstGeom>
          <a:solidFill>
            <a:srgbClr val="48894A">
              <a:lumMod val="60000"/>
              <a:lumOff val="40000"/>
            </a:srgbClr>
          </a:solidFill>
          <a:ln w="6350" cap="flat" cmpd="sng" algn="ctr">
            <a:solidFill>
              <a:srgbClr val="48894A">
                <a:lumMod val="60000"/>
                <a:lumOff val="40000"/>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fontAlgn="auto" hangingPunct="1">
              <a:spcBef>
                <a:spcPts val="0"/>
              </a:spcBef>
              <a:spcAft>
                <a:spcPts val="0"/>
              </a:spcAft>
              <a:defRPr/>
            </a:pPr>
            <a:endParaRPr lang="ja-JP" altLang="en-US" sz="1600" b="1" kern="0" smtClean="0">
              <a:solidFill>
                <a:srgbClr val="636466"/>
              </a:solidFill>
              <a:latin typeface="Arial" charset="0"/>
              <a:ea typeface="ＭＳ Ｐゴシック" pitchFamily="50" charset="-128"/>
              <a:cs typeface="Arial" charset="0"/>
            </a:endParaRPr>
          </a:p>
        </p:txBody>
      </p:sp>
      <p:sp>
        <p:nvSpPr>
          <p:cNvPr id="80" name="Text Box 166"/>
          <p:cNvSpPr txBox="1">
            <a:spLocks noChangeArrowheads="1"/>
          </p:cNvSpPr>
          <p:nvPr/>
        </p:nvSpPr>
        <p:spPr bwMode="auto">
          <a:xfrm>
            <a:off x="5009919" y="1564901"/>
            <a:ext cx="1956065" cy="313350"/>
          </a:xfrm>
          <a:prstGeom prst="rect">
            <a:avLst/>
          </a:prstGeom>
          <a:noFill/>
          <a:ln w="12700">
            <a:solidFill>
              <a:srgbClr val="FFFFFF"/>
            </a:solidFill>
            <a:miter lim="800000"/>
            <a:headEnd/>
            <a:tailEnd/>
          </a:ln>
          <a:effectLst/>
        </p:spPr>
        <p:txBody>
          <a:bodyPr wrap="square" lIns="36000" tIns="18000" rIns="36000" bIns="18000">
            <a:spAutoFit/>
          </a:bodyPr>
          <a:lstStyle/>
          <a:p>
            <a:pPr algn="ctr" defTabSz="914400" eaLnBrk="1" fontAlgn="auto" hangingPunct="1">
              <a:spcBef>
                <a:spcPts val="0"/>
              </a:spcBef>
              <a:spcAft>
                <a:spcPts val="0"/>
              </a:spcAft>
              <a:defRPr/>
            </a:pPr>
            <a:r>
              <a:rPr kumimoji="1" lang="en-US" altLang="ja-JP" b="1" kern="0" dirty="0" smtClean="0">
                <a:solidFill>
                  <a:srgbClr val="636466">
                    <a:lumMod val="50000"/>
                  </a:srgbClr>
                </a:solidFill>
                <a:latin typeface="Arial" charset="0"/>
                <a:ea typeface="メイリオ" pitchFamily="50" charset="-128"/>
                <a:cs typeface="メイリオ" pitchFamily="50" charset="-128"/>
              </a:rPr>
              <a:t>Web</a:t>
            </a:r>
            <a:r>
              <a:rPr kumimoji="1" lang="ja-JP" altLang="en-US" b="1" kern="0" dirty="0" smtClean="0">
                <a:solidFill>
                  <a:srgbClr val="636466">
                    <a:lumMod val="50000"/>
                  </a:srgbClr>
                </a:solidFill>
                <a:latin typeface="Arial" charset="0"/>
                <a:ea typeface="メイリオ" pitchFamily="50" charset="-128"/>
                <a:cs typeface="メイリオ" pitchFamily="50" charset="-128"/>
              </a:rPr>
              <a:t>の閲覧</a:t>
            </a:r>
          </a:p>
        </p:txBody>
      </p:sp>
      <p:sp>
        <p:nvSpPr>
          <p:cNvPr id="81" name="右矢印 93"/>
          <p:cNvSpPr/>
          <p:nvPr/>
        </p:nvSpPr>
        <p:spPr bwMode="auto">
          <a:xfrm>
            <a:off x="4888580" y="3840754"/>
            <a:ext cx="2358948" cy="265999"/>
          </a:xfrm>
          <a:prstGeom prst="rightArrow">
            <a:avLst/>
          </a:prstGeom>
          <a:solidFill>
            <a:srgbClr val="48894A">
              <a:lumMod val="60000"/>
              <a:lumOff val="40000"/>
            </a:srgbClr>
          </a:solidFill>
          <a:ln w="6350" cap="flat" cmpd="sng" algn="ctr">
            <a:solidFill>
              <a:srgbClr val="48894A">
                <a:lumMod val="60000"/>
                <a:lumOff val="40000"/>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fontAlgn="auto" hangingPunct="1">
              <a:spcBef>
                <a:spcPts val="0"/>
              </a:spcBef>
              <a:spcAft>
                <a:spcPts val="0"/>
              </a:spcAft>
              <a:defRPr/>
            </a:pPr>
            <a:endParaRPr lang="ja-JP" altLang="en-US" sz="1600" b="1" kern="0" smtClean="0">
              <a:solidFill>
                <a:srgbClr val="636466"/>
              </a:solidFill>
              <a:latin typeface="Arial" charset="0"/>
              <a:ea typeface="ＭＳ Ｐゴシック" pitchFamily="50" charset="-128"/>
              <a:cs typeface="Arial" charset="0"/>
            </a:endParaRPr>
          </a:p>
        </p:txBody>
      </p:sp>
      <p:sp>
        <p:nvSpPr>
          <p:cNvPr id="82" name="Text Box 44"/>
          <p:cNvSpPr txBox="1">
            <a:spLocks noChangeArrowheads="1"/>
          </p:cNvSpPr>
          <p:nvPr/>
        </p:nvSpPr>
        <p:spPr bwMode="auto">
          <a:xfrm>
            <a:off x="4867867" y="3583346"/>
            <a:ext cx="1226865" cy="313350"/>
          </a:xfrm>
          <a:prstGeom prst="rect">
            <a:avLst/>
          </a:prstGeom>
          <a:noFill/>
          <a:ln w="12700">
            <a:noFill/>
            <a:miter lim="800000"/>
            <a:headEnd/>
            <a:tailEnd/>
          </a:ln>
          <a:effectLst/>
        </p:spPr>
        <p:txBody>
          <a:bodyPr wrap="none" lIns="36000" tIns="18000" rIns="36000" bIns="18000" anchor="ctr">
            <a:spAutoFit/>
          </a:bodyPr>
          <a:lstStyle/>
          <a:p>
            <a:pPr algn="ctr" defTabSz="914400" eaLnBrk="1" hangingPunct="1"/>
            <a:r>
              <a:rPr kumimoji="1" lang="ja-JP" altLang="en-US" b="1" dirty="0" smtClean="0">
                <a:solidFill>
                  <a:srgbClr val="006600"/>
                </a:solidFill>
                <a:latin typeface="Arial" charset="0"/>
                <a:ea typeface="メイリオ" pitchFamily="50" charset="-128"/>
                <a:cs typeface="メイリオ" pitchFamily="50" charset="-128"/>
              </a:rPr>
              <a:t>結果を表示</a:t>
            </a:r>
            <a:endParaRPr kumimoji="1" lang="ja-JP" altLang="en-US" b="1" dirty="0">
              <a:solidFill>
                <a:srgbClr val="006600"/>
              </a:solidFill>
              <a:latin typeface="Arial" charset="0"/>
              <a:ea typeface="メイリオ" pitchFamily="50" charset="-128"/>
              <a:cs typeface="メイリオ" pitchFamily="50" charset="-128"/>
            </a:endParaRPr>
          </a:p>
        </p:txBody>
      </p:sp>
      <p:sp>
        <p:nvSpPr>
          <p:cNvPr id="83" name="Text Box 30"/>
          <p:cNvSpPr txBox="1">
            <a:spLocks noChangeArrowheads="1"/>
          </p:cNvSpPr>
          <p:nvPr/>
        </p:nvSpPr>
        <p:spPr bwMode="auto">
          <a:xfrm>
            <a:off x="1268873" y="4884722"/>
            <a:ext cx="765200" cy="313350"/>
          </a:xfrm>
          <a:prstGeom prst="rect">
            <a:avLst/>
          </a:prstGeom>
          <a:solidFill>
            <a:srgbClr val="008000">
              <a:alpha val="70000"/>
            </a:srgbClr>
          </a:solidFill>
          <a:ln w="127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18000" rIns="36000" bIns="18000" anchor="ctr">
            <a:spAutoFit/>
          </a:bodyPr>
          <a:lstStyle/>
          <a:p>
            <a:pPr algn="ctr" defTabSz="914400" eaLnBrk="1" fontAlgn="auto" hangingPunct="1">
              <a:spcBef>
                <a:spcPts val="0"/>
              </a:spcBef>
              <a:spcAft>
                <a:spcPts val="0"/>
              </a:spcAft>
              <a:defRPr/>
            </a:pPr>
            <a:r>
              <a:rPr kumimoji="1" lang="ja-JP" altLang="en-US" b="1" kern="0" dirty="0" smtClean="0">
                <a:solidFill>
                  <a:srgbClr val="FFFFFF"/>
                </a:solidFill>
                <a:latin typeface="Arial" charset="0"/>
                <a:ea typeface="メイリオ" pitchFamily="50" charset="-128"/>
                <a:cs typeface="メイリオ" pitchFamily="50" charset="-128"/>
              </a:rPr>
              <a:t>管理者</a:t>
            </a:r>
          </a:p>
        </p:txBody>
      </p:sp>
      <p:sp>
        <p:nvSpPr>
          <p:cNvPr id="84" name="Text Box 30"/>
          <p:cNvSpPr txBox="1">
            <a:spLocks noChangeArrowheads="1"/>
          </p:cNvSpPr>
          <p:nvPr/>
        </p:nvSpPr>
        <p:spPr bwMode="auto">
          <a:xfrm>
            <a:off x="8010423" y="3427794"/>
            <a:ext cx="996033" cy="313350"/>
          </a:xfrm>
          <a:prstGeom prst="rect">
            <a:avLst/>
          </a:prstGeom>
          <a:solidFill>
            <a:srgbClr val="5A093B">
              <a:alpha val="70000"/>
            </a:srgbClr>
          </a:solidFill>
          <a:ln w="12700">
            <a:solidFill>
              <a:srgbClr val="FFFFFF"/>
            </a:solidFill>
            <a:miter lim="800000"/>
            <a:headEnd/>
            <a:tailEnd/>
          </a:ln>
          <a:effectLst/>
        </p:spPr>
        <p:txBody>
          <a:bodyPr wrap="none" lIns="36000" tIns="18000" rIns="36000" bIns="18000" anchor="ctr">
            <a:spAutoFit/>
          </a:bodyPr>
          <a:lstStyle/>
          <a:p>
            <a:pPr algn="ctr" defTabSz="914400" eaLnBrk="1" fontAlgn="auto" hangingPunct="1">
              <a:spcBef>
                <a:spcPts val="0"/>
              </a:spcBef>
              <a:spcAft>
                <a:spcPts val="0"/>
              </a:spcAft>
              <a:defRPr/>
            </a:pPr>
            <a:r>
              <a:rPr kumimoji="1" lang="ja-JP" altLang="en-US" b="1" kern="0" dirty="0" smtClean="0">
                <a:solidFill>
                  <a:srgbClr val="FFFFFF"/>
                </a:solidFill>
                <a:latin typeface="Arial" charset="0"/>
                <a:ea typeface="メイリオ" pitchFamily="50" charset="-128"/>
                <a:cs typeface="メイリオ" pitchFamily="50" charset="-128"/>
              </a:rPr>
              <a:t>ユーザー</a:t>
            </a:r>
          </a:p>
        </p:txBody>
      </p:sp>
      <p:sp>
        <p:nvSpPr>
          <p:cNvPr id="85" name="Rectangle 50"/>
          <p:cNvSpPr/>
          <p:nvPr/>
        </p:nvSpPr>
        <p:spPr bwMode="auto">
          <a:xfrm>
            <a:off x="386160" y="1043949"/>
            <a:ext cx="4868802" cy="464695"/>
          </a:xfrm>
          <a:prstGeom prst="rect">
            <a:avLst/>
          </a:prstGeom>
          <a:noFill/>
          <a:ln w="6350" algn="ctr">
            <a:noFill/>
            <a:round/>
            <a:headEnd/>
            <a:tailEnd/>
          </a:ln>
        </p:spPr>
        <p:txBody>
          <a:bodyPr lIns="36000" rIns="36000" rtlCol="0" anchor="t"/>
          <a:lstStyle/>
          <a:p>
            <a:pPr defTabSz="914400" eaLnBrk="1" hangingPunct="1"/>
            <a:r>
              <a:rPr kumimoji="1" lang="en-US" altLang="ja-JP" sz="24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1)</a:t>
            </a:r>
            <a:r>
              <a:rPr kumimoji="1" lang="ja-JP" altLang="en-US" sz="24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 正常な</a:t>
            </a:r>
            <a:r>
              <a:rPr kumimoji="1" lang="en-US" altLang="ja-JP" sz="24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Web</a:t>
            </a:r>
            <a:r>
              <a:rPr kumimoji="1" lang="ja-JP" altLang="en-US" sz="24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 サーバのアクセス</a:t>
            </a:r>
            <a:endParaRPr kumimoji="1" lang="ja-JP" altLang="en-US" sz="2400" dirty="0">
              <a:solidFill>
                <a:srgbClr val="00206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TextBox 86"/>
          <p:cNvSpPr txBox="1"/>
          <p:nvPr/>
        </p:nvSpPr>
        <p:spPr>
          <a:xfrm>
            <a:off x="5050399" y="1576039"/>
            <a:ext cx="415498" cy="313350"/>
          </a:xfrm>
          <a:prstGeom prst="rect">
            <a:avLst/>
          </a:prstGeom>
          <a:noFill/>
          <a:ln w="12700">
            <a:noFill/>
            <a:miter lim="800000"/>
            <a:headEnd/>
            <a:tailEnd/>
          </a:ln>
          <a:effectLst/>
        </p:spPr>
        <p:txBody>
          <a:bodyPr wrap="square" lIns="36000" tIns="18000" rIns="36000" bIns="18000">
            <a:spAutoFit/>
          </a:bodyPr>
          <a:lstStyle>
            <a:defPPr>
              <a:defRPr lang="en-US"/>
            </a:defPPr>
            <a:lvl1pPr algn="ctr">
              <a:defRPr b="1">
                <a:solidFill>
                  <a:schemeClr val="tx1">
                    <a:lumMod val="50000"/>
                  </a:schemeClr>
                </a:solidFill>
                <a:ea typeface="メイリオ" pitchFamily="50" charset="-128"/>
                <a:cs typeface="メイリオ" pitchFamily="50" charset="-128"/>
              </a:defRPr>
            </a:lvl1pPr>
          </a:lstStyle>
          <a:p>
            <a:pPr defTabSz="914400" eaLnBrk="1" hangingPunct="1"/>
            <a:r>
              <a:rPr kumimoji="1" lang="ja-JP" altLang="en-US" dirty="0">
                <a:solidFill>
                  <a:srgbClr val="636466">
                    <a:lumMod val="50000"/>
                  </a:srgbClr>
                </a:solidFill>
                <a:latin typeface="Arial" charset="0"/>
              </a:rPr>
              <a:t>①</a:t>
            </a:r>
          </a:p>
        </p:txBody>
      </p:sp>
      <p:sp>
        <p:nvSpPr>
          <p:cNvPr id="88" name="TextBox 87"/>
          <p:cNvSpPr txBox="1"/>
          <p:nvPr/>
        </p:nvSpPr>
        <p:spPr>
          <a:xfrm>
            <a:off x="3151030" y="2326628"/>
            <a:ext cx="415498" cy="313350"/>
          </a:xfrm>
          <a:prstGeom prst="rect">
            <a:avLst/>
          </a:prstGeom>
          <a:noFill/>
          <a:ln w="12700">
            <a:noFill/>
            <a:miter lim="800000"/>
            <a:headEnd/>
            <a:tailEnd/>
          </a:ln>
          <a:effectLst/>
        </p:spPr>
        <p:txBody>
          <a:bodyPr wrap="square" lIns="36000" tIns="18000" rIns="36000" bIns="18000">
            <a:spAutoFit/>
          </a:bodyPr>
          <a:lstStyle>
            <a:defPPr>
              <a:defRPr lang="en-US"/>
            </a:defPPr>
            <a:lvl1pPr algn="ctr">
              <a:defRPr b="1">
                <a:solidFill>
                  <a:schemeClr val="tx1">
                    <a:lumMod val="50000"/>
                  </a:schemeClr>
                </a:solidFill>
                <a:ea typeface="メイリオ" pitchFamily="50" charset="-128"/>
                <a:cs typeface="メイリオ" pitchFamily="50" charset="-128"/>
              </a:defRPr>
            </a:lvl1pPr>
          </a:lstStyle>
          <a:p>
            <a:pPr defTabSz="914400" eaLnBrk="1" hangingPunct="1"/>
            <a:r>
              <a:rPr kumimoji="1" lang="ja-JP" altLang="en-US" dirty="0" smtClean="0">
                <a:solidFill>
                  <a:srgbClr val="636466">
                    <a:lumMod val="50000"/>
                  </a:srgbClr>
                </a:solidFill>
                <a:latin typeface="Arial" charset="0"/>
              </a:rPr>
              <a:t>②</a:t>
            </a:r>
            <a:endParaRPr kumimoji="1" lang="ja-JP" altLang="en-US" dirty="0">
              <a:solidFill>
                <a:srgbClr val="636466">
                  <a:lumMod val="50000"/>
                </a:srgbClr>
              </a:solidFill>
              <a:latin typeface="Arial" charset="0"/>
            </a:endParaRPr>
          </a:p>
        </p:txBody>
      </p:sp>
      <p:sp>
        <p:nvSpPr>
          <p:cNvPr id="89" name="TextBox 88"/>
          <p:cNvSpPr txBox="1"/>
          <p:nvPr/>
        </p:nvSpPr>
        <p:spPr>
          <a:xfrm>
            <a:off x="4542603" y="3583345"/>
            <a:ext cx="415498" cy="313350"/>
          </a:xfrm>
          <a:prstGeom prst="rect">
            <a:avLst/>
          </a:prstGeom>
          <a:noFill/>
          <a:ln w="12700">
            <a:noFill/>
            <a:miter lim="800000"/>
            <a:headEnd/>
            <a:tailEnd/>
          </a:ln>
          <a:effectLst/>
        </p:spPr>
        <p:txBody>
          <a:bodyPr wrap="square" lIns="36000" tIns="18000" rIns="36000" bIns="18000">
            <a:spAutoFit/>
          </a:bodyPr>
          <a:lstStyle>
            <a:defPPr>
              <a:defRPr lang="en-US"/>
            </a:defPPr>
            <a:lvl1pPr algn="ctr">
              <a:defRPr b="1">
                <a:solidFill>
                  <a:schemeClr val="tx1">
                    <a:lumMod val="50000"/>
                  </a:schemeClr>
                </a:solidFill>
                <a:ea typeface="メイリオ" pitchFamily="50" charset="-128"/>
                <a:cs typeface="メイリオ" pitchFamily="50" charset="-128"/>
              </a:defRPr>
            </a:lvl1pPr>
          </a:lstStyle>
          <a:p>
            <a:pPr defTabSz="914400" eaLnBrk="1" hangingPunct="1"/>
            <a:r>
              <a:rPr kumimoji="1" lang="ja-JP" altLang="en-US" dirty="0" smtClean="0">
                <a:solidFill>
                  <a:srgbClr val="636466">
                    <a:lumMod val="50000"/>
                  </a:srgbClr>
                </a:solidFill>
                <a:latin typeface="Arial" charset="0"/>
              </a:rPr>
              <a:t>③</a:t>
            </a:r>
            <a:endParaRPr kumimoji="1" lang="ja-JP" altLang="en-US" dirty="0">
              <a:solidFill>
                <a:srgbClr val="636466">
                  <a:lumMod val="50000"/>
                </a:srgbClr>
              </a:solidFill>
              <a:latin typeface="Arial" charset="0"/>
            </a:endParaRPr>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2615" y="4328727"/>
            <a:ext cx="3374441" cy="185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53993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8" name="Slide Number Placeholder 4"/>
          <p:cNvSpPr>
            <a:spLocks noGrp="1"/>
          </p:cNvSpPr>
          <p:nvPr>
            <p:ph type="sldNum" sz="quarter" idx="4294967295"/>
          </p:nvPr>
        </p:nvSpPr>
        <p:spPr bwMode="auto">
          <a:xfrm>
            <a:off x="4386263" y="6473834"/>
            <a:ext cx="463550"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Arial" charset="0"/>
                <a:ea typeface="ＭＳ Ｐゴシック" charset="-128"/>
              </a:defRPr>
            </a:lvl1pPr>
            <a:lvl2pPr marL="742950" indent="-285750" eaLnBrk="0" hangingPunct="0">
              <a:defRPr sz="1600" b="1">
                <a:solidFill>
                  <a:schemeClr val="tx1"/>
                </a:solidFill>
                <a:latin typeface="Arial" charset="0"/>
                <a:ea typeface="ＭＳ Ｐゴシック" charset="-128"/>
              </a:defRPr>
            </a:lvl2pPr>
            <a:lvl3pPr marL="1143000" indent="-228600" eaLnBrk="0" hangingPunct="0">
              <a:defRPr sz="1600" b="1">
                <a:solidFill>
                  <a:schemeClr val="tx1"/>
                </a:solidFill>
                <a:latin typeface="Arial" charset="0"/>
                <a:ea typeface="ＭＳ Ｐゴシック" charset="-128"/>
              </a:defRPr>
            </a:lvl3pPr>
            <a:lvl4pPr marL="1600200" indent="-228600" eaLnBrk="0" hangingPunct="0">
              <a:defRPr sz="1600" b="1">
                <a:solidFill>
                  <a:schemeClr val="tx1"/>
                </a:solidFill>
                <a:latin typeface="Arial" charset="0"/>
                <a:ea typeface="ＭＳ Ｐゴシック" charset="-128"/>
              </a:defRPr>
            </a:lvl4pPr>
            <a:lvl5pPr marL="2057400" indent="-228600" eaLnBrk="0" hangingPunct="0">
              <a:defRPr sz="1600" b="1">
                <a:solidFill>
                  <a:schemeClr val="tx1"/>
                </a:solidFill>
                <a:latin typeface="Arial" charset="0"/>
                <a:ea typeface="ＭＳ Ｐゴシック" charset="-128"/>
              </a:defRPr>
            </a:lvl5pPr>
            <a:lvl6pPr marL="2514600" indent="-228600" eaLnBrk="0" fontAlgn="base" hangingPunct="0">
              <a:spcBef>
                <a:spcPct val="0"/>
              </a:spcBef>
              <a:spcAft>
                <a:spcPct val="0"/>
              </a:spcAft>
              <a:defRPr sz="1600" b="1">
                <a:solidFill>
                  <a:schemeClr val="tx1"/>
                </a:solidFill>
                <a:latin typeface="Arial" charset="0"/>
                <a:ea typeface="ＭＳ Ｐゴシック" charset="-128"/>
              </a:defRPr>
            </a:lvl6pPr>
            <a:lvl7pPr marL="2971800" indent="-228600" eaLnBrk="0" fontAlgn="base" hangingPunct="0">
              <a:spcBef>
                <a:spcPct val="0"/>
              </a:spcBef>
              <a:spcAft>
                <a:spcPct val="0"/>
              </a:spcAft>
              <a:defRPr sz="1600" b="1">
                <a:solidFill>
                  <a:schemeClr val="tx1"/>
                </a:solidFill>
                <a:latin typeface="Arial" charset="0"/>
                <a:ea typeface="ＭＳ Ｐゴシック" charset="-128"/>
              </a:defRPr>
            </a:lvl7pPr>
            <a:lvl8pPr marL="3429000" indent="-228600" eaLnBrk="0" fontAlgn="base" hangingPunct="0">
              <a:spcBef>
                <a:spcPct val="0"/>
              </a:spcBef>
              <a:spcAft>
                <a:spcPct val="0"/>
              </a:spcAft>
              <a:defRPr sz="1600" b="1">
                <a:solidFill>
                  <a:schemeClr val="tx1"/>
                </a:solidFill>
                <a:latin typeface="Arial" charset="0"/>
                <a:ea typeface="ＭＳ Ｐゴシック" charset="-128"/>
              </a:defRPr>
            </a:lvl8pPr>
            <a:lvl9pPr marL="3886200" indent="-228600" eaLnBrk="0" fontAlgn="base" hangingPunct="0">
              <a:spcBef>
                <a:spcPct val="0"/>
              </a:spcBef>
              <a:spcAft>
                <a:spcPct val="0"/>
              </a:spcAft>
              <a:defRPr sz="1600" b="1">
                <a:solidFill>
                  <a:schemeClr val="tx1"/>
                </a:solidFill>
                <a:latin typeface="Arial" charset="0"/>
                <a:ea typeface="ＭＳ Ｐゴシック" charset="-128"/>
              </a:defRPr>
            </a:lvl9pPr>
          </a:lstStyle>
          <a:p>
            <a:pPr eaLnBrk="1" hangingPunct="1"/>
            <a:fld id="{FD689406-AB03-4497-82AB-D02B400C13DB}" type="slidenum">
              <a:rPr lang="en-US" altLang="ja-JP" sz="1200" smtClean="0">
                <a:solidFill>
                  <a:srgbClr val="767779"/>
                </a:solidFill>
              </a:rPr>
              <a:pPr eaLnBrk="1" hangingPunct="1"/>
              <a:t>23</a:t>
            </a:fld>
            <a:endParaRPr lang="en-US" altLang="ja-JP" sz="1200" smtClean="0">
              <a:solidFill>
                <a:srgbClr val="767779"/>
              </a:solidFill>
            </a:endParaRPr>
          </a:p>
        </p:txBody>
      </p:sp>
      <p:cxnSp>
        <p:nvCxnSpPr>
          <p:cNvPr id="31" name="直線コネクタ 30"/>
          <p:cNvCxnSpPr/>
          <p:nvPr/>
        </p:nvCxnSpPr>
        <p:spPr bwMode="auto">
          <a:xfrm>
            <a:off x="6160467" y="2848491"/>
            <a:ext cx="1741963" cy="0"/>
          </a:xfrm>
          <a:prstGeom prst="line">
            <a:avLst/>
          </a:prstGeom>
          <a:solidFill>
            <a:schemeClr val="bg1"/>
          </a:solidFill>
          <a:ln w="38100" cap="flat" cmpd="dbl" algn="ctr">
            <a:solidFill>
              <a:schemeClr val="tx1"/>
            </a:solidFill>
            <a:prstDash val="solid"/>
            <a:round/>
            <a:headEnd type="none" w="med" len="med"/>
            <a:tailEnd type="none" w="med" len="med"/>
          </a:ln>
          <a:effectLst/>
        </p:spPr>
      </p:cxnSp>
      <p:cxnSp>
        <p:nvCxnSpPr>
          <p:cNvPr id="33" name="直線コネクタ 32"/>
          <p:cNvCxnSpPr/>
          <p:nvPr/>
        </p:nvCxnSpPr>
        <p:spPr bwMode="auto">
          <a:xfrm>
            <a:off x="3587109" y="2848491"/>
            <a:ext cx="2038886" cy="0"/>
          </a:xfrm>
          <a:prstGeom prst="line">
            <a:avLst/>
          </a:prstGeom>
          <a:solidFill>
            <a:schemeClr val="bg1"/>
          </a:solidFill>
          <a:ln w="38100" cap="flat" cmpd="dbl" algn="ctr">
            <a:solidFill>
              <a:schemeClr val="tx1"/>
            </a:solidFill>
            <a:prstDash val="solid"/>
            <a:round/>
            <a:headEnd type="none" w="med" len="med"/>
            <a:tailEnd type="none" w="med" len="med"/>
          </a:ln>
          <a:effectLst/>
        </p:spPr>
      </p:cxnSp>
      <p:grpSp>
        <p:nvGrpSpPr>
          <p:cNvPr id="35" name="Group 21"/>
          <p:cNvGrpSpPr>
            <a:grpSpLocks/>
          </p:cNvGrpSpPr>
          <p:nvPr/>
        </p:nvGrpSpPr>
        <p:grpSpPr bwMode="auto">
          <a:xfrm>
            <a:off x="5212938" y="1867437"/>
            <a:ext cx="1496999" cy="1834299"/>
            <a:chOff x="762" y="2524"/>
            <a:chExt cx="998" cy="998"/>
          </a:xfrm>
        </p:grpSpPr>
        <p:sp>
          <p:nvSpPr>
            <p:cNvPr id="44" name="Oval 22"/>
            <p:cNvSpPr>
              <a:spLocks noChangeArrowheads="1"/>
            </p:cNvSpPr>
            <p:nvPr/>
          </p:nvSpPr>
          <p:spPr bwMode="auto">
            <a:xfrm rot="6300000">
              <a:off x="1088" y="2561"/>
              <a:ext cx="318" cy="908"/>
            </a:xfrm>
            <a:prstGeom prst="ellipse">
              <a:avLst/>
            </a:prstGeom>
            <a:noFill/>
            <a:ln w="6350">
              <a:solidFill>
                <a:srgbClr val="6699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1" hangingPunct="1"/>
              <a:endParaRPr kumimoji="1" lang="ja-JP" altLang="en-US">
                <a:solidFill>
                  <a:srgbClr val="636466"/>
                </a:solidFill>
                <a:latin typeface="Arial" charset="0"/>
                <a:ea typeface="ＭＳ Ｐゴシック" pitchFamily="50" charset="-128"/>
                <a:cs typeface="Arial"/>
              </a:endParaRPr>
            </a:p>
          </p:txBody>
        </p:sp>
        <p:sp>
          <p:nvSpPr>
            <p:cNvPr id="49" name="Oval 23"/>
            <p:cNvSpPr>
              <a:spLocks noChangeArrowheads="1"/>
            </p:cNvSpPr>
            <p:nvPr/>
          </p:nvSpPr>
          <p:spPr bwMode="auto">
            <a:xfrm rot="3600000">
              <a:off x="988" y="2750"/>
              <a:ext cx="544" cy="544"/>
            </a:xfrm>
            <a:prstGeom prst="ellipse">
              <a:avLst/>
            </a:prstGeom>
            <a:gradFill rotWithShape="1">
              <a:gsLst>
                <a:gs pos="0">
                  <a:schemeClr val="bg1"/>
                </a:gs>
                <a:gs pos="100000">
                  <a:srgbClr val="99CCFF"/>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1" hangingPunct="1"/>
              <a:endParaRPr kumimoji="1" lang="ja-JP" altLang="en-US">
                <a:solidFill>
                  <a:srgbClr val="636466"/>
                </a:solidFill>
                <a:latin typeface="Arial" charset="0"/>
                <a:ea typeface="ＭＳ Ｐゴシック" pitchFamily="50" charset="-128"/>
                <a:cs typeface="Arial"/>
              </a:endParaRPr>
            </a:p>
          </p:txBody>
        </p:sp>
        <p:sp>
          <p:nvSpPr>
            <p:cNvPr id="52" name="Oval 24"/>
            <p:cNvSpPr>
              <a:spLocks noChangeArrowheads="1"/>
            </p:cNvSpPr>
            <p:nvPr/>
          </p:nvSpPr>
          <p:spPr bwMode="auto">
            <a:xfrm rot="3600000">
              <a:off x="942" y="2705"/>
              <a:ext cx="635" cy="635"/>
            </a:xfrm>
            <a:prstGeom prst="ellipse">
              <a:avLst/>
            </a:prstGeom>
            <a:noFill/>
            <a:ln w="6350">
              <a:solidFill>
                <a:srgbClr val="6699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1" hangingPunct="1"/>
              <a:endParaRPr kumimoji="1" lang="ja-JP" altLang="en-US">
                <a:solidFill>
                  <a:srgbClr val="636466"/>
                </a:solidFill>
                <a:latin typeface="Arial" charset="0"/>
                <a:ea typeface="ＭＳ Ｐゴシック" pitchFamily="50" charset="-128"/>
                <a:cs typeface="Arial"/>
              </a:endParaRPr>
            </a:p>
          </p:txBody>
        </p:sp>
        <p:sp>
          <p:nvSpPr>
            <p:cNvPr id="53" name="Oval 25"/>
            <p:cNvSpPr>
              <a:spLocks noChangeArrowheads="1"/>
            </p:cNvSpPr>
            <p:nvPr/>
          </p:nvSpPr>
          <p:spPr bwMode="auto">
            <a:xfrm rot="11700000">
              <a:off x="1101" y="2592"/>
              <a:ext cx="318" cy="908"/>
            </a:xfrm>
            <a:prstGeom prst="ellipse">
              <a:avLst/>
            </a:prstGeom>
            <a:noFill/>
            <a:ln w="6350">
              <a:solidFill>
                <a:srgbClr val="6699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1" hangingPunct="1"/>
              <a:endParaRPr kumimoji="1" lang="ja-JP" altLang="en-US">
                <a:solidFill>
                  <a:srgbClr val="636466"/>
                </a:solidFill>
                <a:latin typeface="Arial" charset="0"/>
                <a:ea typeface="ＭＳ Ｐゴシック" pitchFamily="50" charset="-128"/>
                <a:cs typeface="Arial"/>
              </a:endParaRPr>
            </a:p>
          </p:txBody>
        </p:sp>
        <p:sp>
          <p:nvSpPr>
            <p:cNvPr id="54" name="Oval 26"/>
            <p:cNvSpPr>
              <a:spLocks noChangeArrowheads="1"/>
            </p:cNvSpPr>
            <p:nvPr/>
          </p:nvSpPr>
          <p:spPr bwMode="auto">
            <a:xfrm rot="3600000">
              <a:off x="761" y="2977"/>
              <a:ext cx="998" cy="91"/>
            </a:xfrm>
            <a:prstGeom prst="ellipse">
              <a:avLst/>
            </a:prstGeom>
            <a:noFill/>
            <a:ln w="6350">
              <a:solidFill>
                <a:srgbClr val="6699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1" hangingPunct="1"/>
              <a:endParaRPr kumimoji="1" lang="ja-JP" altLang="en-US">
                <a:solidFill>
                  <a:srgbClr val="636466"/>
                </a:solidFill>
                <a:latin typeface="Arial" charset="0"/>
                <a:ea typeface="ＭＳ Ｐゴシック" pitchFamily="50" charset="-128"/>
                <a:cs typeface="Arial"/>
              </a:endParaRPr>
            </a:p>
          </p:txBody>
        </p:sp>
        <p:sp>
          <p:nvSpPr>
            <p:cNvPr id="55" name="Oval 27"/>
            <p:cNvSpPr>
              <a:spLocks noChangeArrowheads="1"/>
            </p:cNvSpPr>
            <p:nvPr/>
          </p:nvSpPr>
          <p:spPr bwMode="auto">
            <a:xfrm rot="9000000">
              <a:off x="762" y="2977"/>
              <a:ext cx="998" cy="91"/>
            </a:xfrm>
            <a:prstGeom prst="ellipse">
              <a:avLst/>
            </a:prstGeom>
            <a:noFill/>
            <a:ln w="6350">
              <a:solidFill>
                <a:srgbClr val="6699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1" hangingPunct="1"/>
              <a:endParaRPr kumimoji="1" lang="ja-JP" altLang="en-US">
                <a:solidFill>
                  <a:srgbClr val="636466"/>
                </a:solidFill>
                <a:latin typeface="Arial" charset="0"/>
                <a:ea typeface="ＭＳ Ｐゴシック" pitchFamily="50" charset="-128"/>
                <a:cs typeface="Arial"/>
              </a:endParaRPr>
            </a:p>
          </p:txBody>
        </p:sp>
      </p:grpSp>
      <p:grpSp>
        <p:nvGrpSpPr>
          <p:cNvPr id="56" name="Group 22"/>
          <p:cNvGrpSpPr>
            <a:grpSpLocks/>
          </p:cNvGrpSpPr>
          <p:nvPr/>
        </p:nvGrpSpPr>
        <p:grpSpPr bwMode="auto">
          <a:xfrm>
            <a:off x="684724" y="4411207"/>
            <a:ext cx="494876" cy="1147068"/>
            <a:chOff x="3528" y="3340"/>
            <a:chExt cx="408" cy="772"/>
          </a:xfrm>
        </p:grpSpPr>
        <p:grpSp>
          <p:nvGrpSpPr>
            <p:cNvPr id="57" name="Group 23"/>
            <p:cNvGrpSpPr>
              <a:grpSpLocks/>
            </p:cNvGrpSpPr>
            <p:nvPr/>
          </p:nvGrpSpPr>
          <p:grpSpPr bwMode="auto">
            <a:xfrm>
              <a:off x="3528" y="3340"/>
              <a:ext cx="408" cy="772"/>
              <a:chOff x="3528" y="3340"/>
              <a:chExt cx="408" cy="772"/>
            </a:xfrm>
          </p:grpSpPr>
          <p:sp>
            <p:nvSpPr>
              <p:cNvPr id="60" name="Freeform 24"/>
              <p:cNvSpPr>
                <a:spLocks/>
              </p:cNvSpPr>
              <p:nvPr/>
            </p:nvSpPr>
            <p:spPr bwMode="auto">
              <a:xfrm rot="10800000">
                <a:off x="3528" y="3612"/>
                <a:ext cx="408" cy="500"/>
              </a:xfrm>
              <a:custGeom>
                <a:avLst/>
                <a:gdLst>
                  <a:gd name="T0" fmla="*/ 45 w 408"/>
                  <a:gd name="T1" fmla="*/ 68 h 500"/>
                  <a:gd name="T2" fmla="*/ 0 w 408"/>
                  <a:gd name="T3" fmla="*/ 431 h 500"/>
                  <a:gd name="T4" fmla="*/ 204 w 408"/>
                  <a:gd name="T5" fmla="*/ 499 h 500"/>
                  <a:gd name="T6" fmla="*/ 408 w 408"/>
                  <a:gd name="T7" fmla="*/ 431 h 500"/>
                  <a:gd name="T8" fmla="*/ 363 w 408"/>
                  <a:gd name="T9" fmla="*/ 68 h 500"/>
                  <a:gd name="T10" fmla="*/ 204 w 408"/>
                  <a:gd name="T11" fmla="*/ 0 h 500"/>
                  <a:gd name="T12" fmla="*/ 45 w 408"/>
                  <a:gd name="T13" fmla="*/ 68 h 500"/>
                </a:gdLst>
                <a:ahLst/>
                <a:cxnLst>
                  <a:cxn ang="0">
                    <a:pos x="T0" y="T1"/>
                  </a:cxn>
                  <a:cxn ang="0">
                    <a:pos x="T2" y="T3"/>
                  </a:cxn>
                  <a:cxn ang="0">
                    <a:pos x="T4" y="T5"/>
                  </a:cxn>
                  <a:cxn ang="0">
                    <a:pos x="T6" y="T7"/>
                  </a:cxn>
                  <a:cxn ang="0">
                    <a:pos x="T8" y="T9"/>
                  </a:cxn>
                  <a:cxn ang="0">
                    <a:pos x="T10" y="T11"/>
                  </a:cxn>
                  <a:cxn ang="0">
                    <a:pos x="T12" y="T13"/>
                  </a:cxn>
                </a:cxnLst>
                <a:rect l="0" t="0" r="r" b="b"/>
                <a:pathLst>
                  <a:path w="408" h="500">
                    <a:moveTo>
                      <a:pt x="45" y="68"/>
                    </a:moveTo>
                    <a:lnTo>
                      <a:pt x="0" y="431"/>
                    </a:lnTo>
                    <a:cubicBezTo>
                      <a:pt x="0" y="431"/>
                      <a:pt x="64" y="500"/>
                      <a:pt x="204" y="499"/>
                    </a:cubicBezTo>
                    <a:cubicBezTo>
                      <a:pt x="376" y="492"/>
                      <a:pt x="408" y="431"/>
                      <a:pt x="408" y="431"/>
                    </a:cubicBezTo>
                    <a:lnTo>
                      <a:pt x="363" y="68"/>
                    </a:lnTo>
                    <a:cubicBezTo>
                      <a:pt x="363" y="68"/>
                      <a:pt x="334" y="0"/>
                      <a:pt x="204" y="0"/>
                    </a:cubicBezTo>
                    <a:cubicBezTo>
                      <a:pt x="69" y="0"/>
                      <a:pt x="45" y="68"/>
                      <a:pt x="45" y="68"/>
                    </a:cubicBezTo>
                    <a:close/>
                  </a:path>
                </a:pathLst>
              </a:custGeom>
              <a:solidFill>
                <a:srgbClr val="000000"/>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eaLnBrk="1" hangingPunct="1"/>
                <a:endParaRPr kumimoji="1" lang="ja-JP" altLang="en-US">
                  <a:solidFill>
                    <a:srgbClr val="636466"/>
                  </a:solidFill>
                  <a:latin typeface="Arial" charset="0"/>
                  <a:ea typeface="ＭＳ Ｐゴシック" pitchFamily="50" charset="-128"/>
                  <a:cs typeface="Arial"/>
                </a:endParaRPr>
              </a:p>
            </p:txBody>
          </p:sp>
          <p:sp>
            <p:nvSpPr>
              <p:cNvPr id="61" name="Oval 25"/>
              <p:cNvSpPr>
                <a:spLocks noChangeArrowheads="1"/>
              </p:cNvSpPr>
              <p:nvPr/>
            </p:nvSpPr>
            <p:spPr bwMode="auto">
              <a:xfrm>
                <a:off x="3573" y="3340"/>
                <a:ext cx="318" cy="318"/>
              </a:xfrm>
              <a:prstGeom prst="ellipse">
                <a:avLst/>
              </a:prstGeom>
              <a:solidFill>
                <a:srgbClr val="000000"/>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1" hangingPunct="1"/>
                <a:endParaRPr kumimoji="1" lang="ja-JP" altLang="en-US">
                  <a:solidFill>
                    <a:srgbClr val="636466"/>
                  </a:solidFill>
                  <a:latin typeface="Arial" charset="0"/>
                  <a:ea typeface="ＭＳ Ｐゴシック" pitchFamily="50" charset="-128"/>
                  <a:cs typeface="Arial"/>
                </a:endParaRPr>
              </a:p>
            </p:txBody>
          </p:sp>
        </p:grpSp>
        <p:sp>
          <p:nvSpPr>
            <p:cNvPr id="58" name="Freeform 26"/>
            <p:cNvSpPr>
              <a:spLocks/>
            </p:cNvSpPr>
            <p:nvPr/>
          </p:nvSpPr>
          <p:spPr bwMode="auto">
            <a:xfrm rot="10800000">
              <a:off x="3528" y="3612"/>
              <a:ext cx="408" cy="500"/>
            </a:xfrm>
            <a:custGeom>
              <a:avLst/>
              <a:gdLst>
                <a:gd name="T0" fmla="*/ 45 w 408"/>
                <a:gd name="T1" fmla="*/ 68 h 500"/>
                <a:gd name="T2" fmla="*/ 0 w 408"/>
                <a:gd name="T3" fmla="*/ 431 h 500"/>
                <a:gd name="T4" fmla="*/ 204 w 408"/>
                <a:gd name="T5" fmla="*/ 499 h 500"/>
                <a:gd name="T6" fmla="*/ 408 w 408"/>
                <a:gd name="T7" fmla="*/ 431 h 500"/>
                <a:gd name="T8" fmla="*/ 363 w 408"/>
                <a:gd name="T9" fmla="*/ 68 h 500"/>
                <a:gd name="T10" fmla="*/ 204 w 408"/>
                <a:gd name="T11" fmla="*/ 0 h 500"/>
                <a:gd name="T12" fmla="*/ 45 w 408"/>
                <a:gd name="T13" fmla="*/ 68 h 500"/>
              </a:gdLst>
              <a:ahLst/>
              <a:cxnLst>
                <a:cxn ang="0">
                  <a:pos x="T0" y="T1"/>
                </a:cxn>
                <a:cxn ang="0">
                  <a:pos x="T2" y="T3"/>
                </a:cxn>
                <a:cxn ang="0">
                  <a:pos x="T4" y="T5"/>
                </a:cxn>
                <a:cxn ang="0">
                  <a:pos x="T6" y="T7"/>
                </a:cxn>
                <a:cxn ang="0">
                  <a:pos x="T8" y="T9"/>
                </a:cxn>
                <a:cxn ang="0">
                  <a:pos x="T10" y="T11"/>
                </a:cxn>
                <a:cxn ang="0">
                  <a:pos x="T12" y="T13"/>
                </a:cxn>
              </a:cxnLst>
              <a:rect l="0" t="0" r="r" b="b"/>
              <a:pathLst>
                <a:path w="408" h="500">
                  <a:moveTo>
                    <a:pt x="45" y="68"/>
                  </a:moveTo>
                  <a:lnTo>
                    <a:pt x="0" y="431"/>
                  </a:lnTo>
                  <a:cubicBezTo>
                    <a:pt x="0" y="431"/>
                    <a:pt x="64" y="500"/>
                    <a:pt x="204" y="499"/>
                  </a:cubicBezTo>
                  <a:cubicBezTo>
                    <a:pt x="376" y="492"/>
                    <a:pt x="408" y="431"/>
                    <a:pt x="408" y="431"/>
                  </a:cubicBezTo>
                  <a:lnTo>
                    <a:pt x="363" y="68"/>
                  </a:lnTo>
                  <a:cubicBezTo>
                    <a:pt x="363" y="68"/>
                    <a:pt x="334" y="0"/>
                    <a:pt x="204" y="0"/>
                  </a:cubicBezTo>
                  <a:cubicBezTo>
                    <a:pt x="69" y="0"/>
                    <a:pt x="45" y="68"/>
                    <a:pt x="45" y="68"/>
                  </a:cubicBezTo>
                  <a:close/>
                </a:path>
              </a:pathLst>
            </a:custGeom>
            <a:gradFill rotWithShape="1">
              <a:gsLst>
                <a:gs pos="0">
                  <a:schemeClr val="accent2">
                    <a:gamma/>
                    <a:shade val="46275"/>
                    <a:invGamma/>
                  </a:schemeClr>
                </a:gs>
                <a:gs pos="50000">
                  <a:schemeClr val="accent2"/>
                </a:gs>
                <a:gs pos="100000">
                  <a:schemeClr val="accent2">
                    <a:gamma/>
                    <a:shade val="46275"/>
                    <a:invGamma/>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eaLnBrk="1" hangingPunct="1"/>
              <a:endParaRPr kumimoji="1" lang="ja-JP" altLang="en-US">
                <a:solidFill>
                  <a:srgbClr val="636466"/>
                </a:solidFill>
                <a:latin typeface="Arial" charset="0"/>
                <a:ea typeface="ＭＳ Ｐゴシック" pitchFamily="50" charset="-128"/>
                <a:cs typeface="Arial"/>
              </a:endParaRPr>
            </a:p>
          </p:txBody>
        </p:sp>
        <p:sp>
          <p:nvSpPr>
            <p:cNvPr id="59" name="Oval 27"/>
            <p:cNvSpPr>
              <a:spLocks noChangeArrowheads="1"/>
            </p:cNvSpPr>
            <p:nvPr/>
          </p:nvSpPr>
          <p:spPr bwMode="auto">
            <a:xfrm>
              <a:off x="3573" y="3340"/>
              <a:ext cx="318" cy="318"/>
            </a:xfrm>
            <a:prstGeom prst="ellipse">
              <a:avLst/>
            </a:prstGeom>
            <a:gradFill rotWithShape="1">
              <a:gsLst>
                <a:gs pos="0">
                  <a:srgbClr val="FFCC99"/>
                </a:gs>
                <a:gs pos="100000">
                  <a:srgbClr val="FFCC99">
                    <a:gamma/>
                    <a:shade val="46275"/>
                    <a:invGamma/>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1" hangingPunct="1"/>
              <a:endParaRPr kumimoji="1" lang="ja-JP" altLang="en-US">
                <a:solidFill>
                  <a:srgbClr val="636466"/>
                </a:solidFill>
                <a:latin typeface="Arial" charset="0"/>
                <a:ea typeface="ＭＳ Ｐゴシック" pitchFamily="50" charset="-128"/>
                <a:cs typeface="Arial"/>
              </a:endParaRPr>
            </a:p>
          </p:txBody>
        </p:sp>
      </p:grpSp>
      <p:grpSp>
        <p:nvGrpSpPr>
          <p:cNvPr id="68" name="グループ化 67"/>
          <p:cNvGrpSpPr/>
          <p:nvPr/>
        </p:nvGrpSpPr>
        <p:grpSpPr>
          <a:xfrm>
            <a:off x="8130089" y="2294771"/>
            <a:ext cx="400025" cy="977788"/>
            <a:chOff x="1752600" y="4167187"/>
            <a:chExt cx="307975" cy="614363"/>
          </a:xfrm>
        </p:grpSpPr>
        <p:sp>
          <p:nvSpPr>
            <p:cNvPr id="69" name="Oval 204"/>
            <p:cNvSpPr>
              <a:spLocks noChangeArrowheads="1"/>
            </p:cNvSpPr>
            <p:nvPr/>
          </p:nvSpPr>
          <p:spPr bwMode="auto">
            <a:xfrm>
              <a:off x="1787238" y="4167187"/>
              <a:ext cx="238699" cy="239128"/>
            </a:xfrm>
            <a:prstGeom prst="ellipse">
              <a:avLst/>
            </a:prstGeom>
            <a:solidFill>
              <a:schemeClr val="tx1">
                <a:lumMod val="50000"/>
                <a:alpha val="89999"/>
              </a:schemeClr>
            </a:solidFill>
            <a:ln w="9525">
              <a:solidFill>
                <a:schemeClr val="tx1">
                  <a:lumMod val="50000"/>
                </a:schemeClr>
              </a:solidFill>
              <a:round/>
              <a:headEnd/>
              <a:tailEnd/>
            </a:ln>
            <a:effectLst/>
          </p:spPr>
          <p:txBody>
            <a:bodyPr wrap="none" anchor="ctr"/>
            <a:lstStyle/>
            <a:p>
              <a:pPr defTabSz="914400" eaLnBrk="1" hangingPunct="1"/>
              <a:endParaRPr kumimoji="1" lang="ja-JP" altLang="en-US">
                <a:solidFill>
                  <a:srgbClr val="636466"/>
                </a:solidFill>
                <a:latin typeface="Arial" charset="0"/>
                <a:ea typeface="ＭＳ Ｐゴシック" pitchFamily="50" charset="-128"/>
                <a:cs typeface="Arial"/>
              </a:endParaRPr>
            </a:p>
          </p:txBody>
        </p:sp>
        <p:sp>
          <p:nvSpPr>
            <p:cNvPr id="70" name="AutoShape 205"/>
            <p:cNvSpPr>
              <a:spLocks noChangeArrowheads="1"/>
            </p:cNvSpPr>
            <p:nvPr/>
          </p:nvSpPr>
          <p:spPr bwMode="auto">
            <a:xfrm>
              <a:off x="1752600" y="4440154"/>
              <a:ext cx="307975" cy="341396"/>
            </a:xfrm>
            <a:prstGeom prst="roundRect">
              <a:avLst>
                <a:gd name="adj" fmla="val 39120"/>
              </a:avLst>
            </a:prstGeom>
            <a:solidFill>
              <a:schemeClr val="tx1">
                <a:lumMod val="50000"/>
              </a:schemeClr>
            </a:solidFill>
            <a:ln w="9525">
              <a:solidFill>
                <a:schemeClr val="tx1">
                  <a:lumMod val="50000"/>
                </a:schemeClr>
              </a:solidFill>
              <a:round/>
              <a:headEnd/>
              <a:tailEnd/>
            </a:ln>
            <a:effectLst/>
          </p:spPr>
          <p:txBody>
            <a:bodyPr wrap="none" anchor="ctr"/>
            <a:lstStyle/>
            <a:p>
              <a:pPr defTabSz="914400" eaLnBrk="1" hangingPunct="1"/>
              <a:endParaRPr kumimoji="1" lang="ja-JP" altLang="en-US">
                <a:solidFill>
                  <a:srgbClr val="636466"/>
                </a:solidFill>
                <a:latin typeface="Arial" charset="0"/>
                <a:ea typeface="ＭＳ Ｐゴシック" pitchFamily="50" charset="-128"/>
                <a:cs typeface="Arial"/>
              </a:endParaRPr>
            </a:p>
          </p:txBody>
        </p:sp>
        <p:sp>
          <p:nvSpPr>
            <p:cNvPr id="71" name="Oval 206"/>
            <p:cNvSpPr>
              <a:spLocks noChangeArrowheads="1"/>
            </p:cNvSpPr>
            <p:nvPr/>
          </p:nvSpPr>
          <p:spPr bwMode="auto">
            <a:xfrm>
              <a:off x="1752600" y="4406315"/>
              <a:ext cx="307222" cy="306806"/>
            </a:xfrm>
            <a:prstGeom prst="ellipse">
              <a:avLst/>
            </a:prstGeom>
            <a:solidFill>
              <a:schemeClr val="tx1">
                <a:lumMod val="50000"/>
              </a:schemeClr>
            </a:solidFill>
            <a:ln>
              <a:noFill/>
            </a:ln>
            <a:effectLst/>
          </p:spPr>
          <p:txBody>
            <a:bodyPr wrap="none" anchor="ctr"/>
            <a:lstStyle/>
            <a:p>
              <a:pPr defTabSz="914400" eaLnBrk="1" hangingPunct="1"/>
              <a:endParaRPr kumimoji="1" lang="ja-JP" altLang="en-US">
                <a:solidFill>
                  <a:srgbClr val="636466"/>
                </a:solidFill>
                <a:latin typeface="Arial" charset="0"/>
                <a:ea typeface="ＭＳ Ｐゴシック" pitchFamily="50" charset="-128"/>
                <a:cs typeface="Arial"/>
              </a:endParaRPr>
            </a:p>
          </p:txBody>
        </p:sp>
        <p:sp>
          <p:nvSpPr>
            <p:cNvPr id="72" name="Oval 207"/>
            <p:cNvSpPr>
              <a:spLocks noChangeArrowheads="1"/>
            </p:cNvSpPr>
            <p:nvPr/>
          </p:nvSpPr>
          <p:spPr bwMode="auto">
            <a:xfrm>
              <a:off x="1821876" y="4440154"/>
              <a:ext cx="170177" cy="169946"/>
            </a:xfrm>
            <a:prstGeom prst="ellipse">
              <a:avLst/>
            </a:prstGeom>
            <a:solidFill>
              <a:schemeClr val="tx1">
                <a:lumMod val="50000"/>
              </a:schemeClr>
            </a:solidFill>
            <a:ln>
              <a:noFill/>
            </a:ln>
            <a:effectLst/>
          </p:spPr>
          <p:txBody>
            <a:bodyPr wrap="none" anchor="ctr"/>
            <a:lstStyle/>
            <a:p>
              <a:pPr defTabSz="914400" eaLnBrk="1" hangingPunct="1"/>
              <a:endParaRPr kumimoji="1" lang="ja-JP" altLang="en-US">
                <a:solidFill>
                  <a:srgbClr val="636466"/>
                </a:solidFill>
                <a:latin typeface="Arial" charset="0"/>
                <a:ea typeface="ＭＳ Ｐゴシック" pitchFamily="50" charset="-128"/>
                <a:cs typeface="Arial"/>
              </a:endParaRPr>
            </a:p>
          </p:txBody>
        </p:sp>
        <p:sp>
          <p:nvSpPr>
            <p:cNvPr id="73" name="AutoShape 208"/>
            <p:cNvSpPr>
              <a:spLocks noChangeArrowheads="1"/>
            </p:cNvSpPr>
            <p:nvPr/>
          </p:nvSpPr>
          <p:spPr bwMode="auto">
            <a:xfrm rot="10800000">
              <a:off x="1838441" y="4406315"/>
              <a:ext cx="136292" cy="272967"/>
            </a:xfrm>
            <a:prstGeom prst="triangle">
              <a:avLst>
                <a:gd name="adj" fmla="val 50000"/>
              </a:avLst>
            </a:prstGeom>
            <a:gradFill rotWithShape="1">
              <a:gsLst>
                <a:gs pos="0">
                  <a:schemeClr val="bg1"/>
                </a:gs>
                <a:gs pos="100000">
                  <a:schemeClr val="bg1">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1" hangingPunct="1"/>
              <a:endParaRPr kumimoji="1" lang="ja-JP" altLang="en-US">
                <a:solidFill>
                  <a:srgbClr val="636466"/>
                </a:solidFill>
                <a:latin typeface="Arial" charset="0"/>
                <a:ea typeface="ＭＳ Ｐゴシック" pitchFamily="50" charset="-128"/>
                <a:cs typeface="Arial"/>
              </a:endParaRPr>
            </a:p>
          </p:txBody>
        </p:sp>
        <p:grpSp>
          <p:nvGrpSpPr>
            <p:cNvPr id="74" name="Group 209"/>
            <p:cNvGrpSpPr>
              <a:grpSpLocks/>
            </p:cNvGrpSpPr>
            <p:nvPr/>
          </p:nvGrpSpPr>
          <p:grpSpPr bwMode="auto">
            <a:xfrm>
              <a:off x="1872326" y="4434138"/>
              <a:ext cx="67770" cy="272215"/>
              <a:chOff x="2031" y="2296"/>
              <a:chExt cx="90" cy="317"/>
            </a:xfrm>
            <a:solidFill>
              <a:schemeClr val="tx1">
                <a:lumMod val="50000"/>
              </a:schemeClr>
            </a:solidFill>
          </p:grpSpPr>
          <p:sp>
            <p:nvSpPr>
              <p:cNvPr id="77" name="AutoShape 210"/>
              <p:cNvSpPr>
                <a:spLocks noChangeArrowheads="1"/>
              </p:cNvSpPr>
              <p:nvPr/>
            </p:nvSpPr>
            <p:spPr bwMode="auto">
              <a:xfrm rot="10800000">
                <a:off x="2031" y="2296"/>
                <a:ext cx="90" cy="90"/>
              </a:xfrm>
              <a:prstGeom prst="triangle">
                <a:avLst>
                  <a:gd name="adj" fmla="val 50000"/>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1" hangingPunct="1"/>
                <a:endParaRPr kumimoji="1" lang="ja-JP" altLang="en-US">
                  <a:solidFill>
                    <a:srgbClr val="636466"/>
                  </a:solidFill>
                  <a:latin typeface="Arial" charset="0"/>
                  <a:ea typeface="ＭＳ Ｐゴシック" pitchFamily="50" charset="-128"/>
                  <a:cs typeface="Arial"/>
                </a:endParaRPr>
              </a:p>
            </p:txBody>
          </p:sp>
          <p:sp>
            <p:nvSpPr>
              <p:cNvPr id="78" name="Freeform 211"/>
              <p:cNvSpPr>
                <a:spLocks/>
              </p:cNvSpPr>
              <p:nvPr/>
            </p:nvSpPr>
            <p:spPr bwMode="auto">
              <a:xfrm>
                <a:off x="2031" y="2341"/>
                <a:ext cx="90" cy="272"/>
              </a:xfrm>
              <a:custGeom>
                <a:avLst/>
                <a:gdLst>
                  <a:gd name="T0" fmla="*/ 136 w 181"/>
                  <a:gd name="T1" fmla="*/ 0 h 680"/>
                  <a:gd name="T2" fmla="*/ 45 w 181"/>
                  <a:gd name="T3" fmla="*/ 0 h 680"/>
                  <a:gd name="T4" fmla="*/ 0 w 181"/>
                  <a:gd name="T5" fmla="*/ 590 h 680"/>
                  <a:gd name="T6" fmla="*/ 90 w 181"/>
                  <a:gd name="T7" fmla="*/ 680 h 680"/>
                  <a:gd name="T8" fmla="*/ 181 w 181"/>
                  <a:gd name="T9" fmla="*/ 590 h 680"/>
                  <a:gd name="T10" fmla="*/ 136 w 181"/>
                  <a:gd name="T11" fmla="*/ 0 h 680"/>
                </a:gdLst>
                <a:ahLst/>
                <a:cxnLst>
                  <a:cxn ang="0">
                    <a:pos x="T0" y="T1"/>
                  </a:cxn>
                  <a:cxn ang="0">
                    <a:pos x="T2" y="T3"/>
                  </a:cxn>
                  <a:cxn ang="0">
                    <a:pos x="T4" y="T5"/>
                  </a:cxn>
                  <a:cxn ang="0">
                    <a:pos x="T6" y="T7"/>
                  </a:cxn>
                  <a:cxn ang="0">
                    <a:pos x="T8" y="T9"/>
                  </a:cxn>
                  <a:cxn ang="0">
                    <a:pos x="T10" y="T11"/>
                  </a:cxn>
                </a:cxnLst>
                <a:rect l="0" t="0" r="r" b="b"/>
                <a:pathLst>
                  <a:path w="181" h="680">
                    <a:moveTo>
                      <a:pt x="136" y="0"/>
                    </a:moveTo>
                    <a:lnTo>
                      <a:pt x="45" y="0"/>
                    </a:lnTo>
                    <a:lnTo>
                      <a:pt x="0" y="590"/>
                    </a:lnTo>
                    <a:lnTo>
                      <a:pt x="90" y="680"/>
                    </a:lnTo>
                    <a:lnTo>
                      <a:pt x="181" y="590"/>
                    </a:lnTo>
                    <a:lnTo>
                      <a:pt x="136" y="0"/>
                    </a:lnTo>
                    <a:close/>
                  </a:path>
                </a:pathLst>
              </a:cu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eaLnBrk="1" hangingPunct="1"/>
                <a:endParaRPr kumimoji="1" lang="ja-JP" altLang="en-US">
                  <a:solidFill>
                    <a:srgbClr val="636466"/>
                  </a:solidFill>
                  <a:latin typeface="Arial" charset="0"/>
                  <a:ea typeface="ＭＳ Ｐゴシック" pitchFamily="50" charset="-128"/>
                  <a:cs typeface="Arial"/>
                </a:endParaRPr>
              </a:p>
            </p:txBody>
          </p:sp>
        </p:grpSp>
        <p:sp>
          <p:nvSpPr>
            <p:cNvPr id="75" name="Oval 212"/>
            <p:cNvSpPr>
              <a:spLocks noChangeArrowheads="1"/>
            </p:cNvSpPr>
            <p:nvPr/>
          </p:nvSpPr>
          <p:spPr bwMode="auto">
            <a:xfrm>
              <a:off x="1787238" y="4201778"/>
              <a:ext cx="238699" cy="238376"/>
            </a:xfrm>
            <a:prstGeom prst="ellipse">
              <a:avLst/>
            </a:prstGeom>
            <a:solidFill>
              <a:srgbClr val="FF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1" hangingPunct="1"/>
              <a:endParaRPr kumimoji="1" lang="ja-JP" altLang="en-US">
                <a:solidFill>
                  <a:srgbClr val="636466"/>
                </a:solidFill>
                <a:latin typeface="Arial" charset="0"/>
                <a:ea typeface="ＭＳ Ｐゴシック" pitchFamily="50" charset="-128"/>
                <a:cs typeface="Arial"/>
              </a:endParaRPr>
            </a:p>
          </p:txBody>
        </p:sp>
        <p:sp>
          <p:nvSpPr>
            <p:cNvPr id="76" name="Oval 213"/>
            <p:cNvSpPr>
              <a:spLocks noChangeArrowheads="1"/>
            </p:cNvSpPr>
            <p:nvPr/>
          </p:nvSpPr>
          <p:spPr bwMode="auto">
            <a:xfrm>
              <a:off x="1923530" y="4235617"/>
              <a:ext cx="68523" cy="68430"/>
            </a:xfrm>
            <a:prstGeom prst="ellipse">
              <a:avLst/>
            </a:prstGeom>
            <a:gradFill rotWithShape="1">
              <a:gsLst>
                <a:gs pos="0">
                  <a:srgbClr val="FFCC99">
                    <a:gamma/>
                    <a:tint val="0"/>
                    <a:invGamma/>
                  </a:srgbClr>
                </a:gs>
                <a:gs pos="100000">
                  <a:srgbClr val="FFCC99"/>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1" hangingPunct="1"/>
              <a:endParaRPr kumimoji="1" lang="ja-JP" altLang="en-US">
                <a:solidFill>
                  <a:srgbClr val="636466"/>
                </a:solidFill>
                <a:latin typeface="Arial" charset="0"/>
                <a:ea typeface="ＭＳ Ｐゴシック" pitchFamily="50" charset="-128"/>
                <a:cs typeface="Arial"/>
              </a:endParaRPr>
            </a:p>
          </p:txBody>
        </p:sp>
      </p:grpSp>
      <p:grpSp>
        <p:nvGrpSpPr>
          <p:cNvPr id="79" name="Group 167"/>
          <p:cNvGrpSpPr>
            <a:grpSpLocks/>
          </p:cNvGrpSpPr>
          <p:nvPr/>
        </p:nvGrpSpPr>
        <p:grpSpPr bwMode="auto">
          <a:xfrm>
            <a:off x="1259635" y="1867445"/>
            <a:ext cx="2327474" cy="2881057"/>
            <a:chOff x="3438" y="3906"/>
            <a:chExt cx="408" cy="295"/>
          </a:xfrm>
          <a:effectLst>
            <a:outerShdw blurRad="292100" dist="50800" dir="2700000" algn="ctr" rotWithShape="0">
              <a:schemeClr val="tx1">
                <a:lumMod val="50000"/>
                <a:alpha val="80000"/>
              </a:schemeClr>
            </a:outerShdw>
          </a:effectLst>
        </p:grpSpPr>
        <p:sp>
          <p:nvSpPr>
            <p:cNvPr id="80" name="AutoShape 168"/>
            <p:cNvSpPr>
              <a:spLocks noChangeArrowheads="1"/>
            </p:cNvSpPr>
            <p:nvPr/>
          </p:nvSpPr>
          <p:spPr bwMode="auto">
            <a:xfrm>
              <a:off x="3438" y="3906"/>
              <a:ext cx="408" cy="295"/>
            </a:xfrm>
            <a:prstGeom prst="can">
              <a:avLst>
                <a:gd name="adj" fmla="val 50000"/>
              </a:avLst>
            </a:prstGeom>
            <a:solidFill>
              <a:srgbClr val="000000"/>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1" hangingPunct="1"/>
              <a:endParaRPr kumimoji="1" lang="ja-JP" altLang="en-US">
                <a:solidFill>
                  <a:srgbClr val="636466"/>
                </a:solidFill>
                <a:latin typeface="Arial" charset="0"/>
                <a:ea typeface="ＭＳ Ｐゴシック" pitchFamily="50" charset="-128"/>
                <a:cs typeface="Arial"/>
              </a:endParaRPr>
            </a:p>
          </p:txBody>
        </p:sp>
        <p:sp>
          <p:nvSpPr>
            <p:cNvPr id="81" name="AutoShape 169"/>
            <p:cNvSpPr>
              <a:spLocks noChangeArrowheads="1"/>
            </p:cNvSpPr>
            <p:nvPr/>
          </p:nvSpPr>
          <p:spPr bwMode="auto">
            <a:xfrm>
              <a:off x="3438" y="3906"/>
              <a:ext cx="408" cy="295"/>
            </a:xfrm>
            <a:prstGeom prst="can">
              <a:avLst>
                <a:gd name="adj" fmla="val 50000"/>
              </a:avLst>
            </a:prstGeom>
            <a:gradFill rotWithShape="1">
              <a:gsLst>
                <a:gs pos="0">
                  <a:srgbClr val="99CCFF"/>
                </a:gs>
                <a:gs pos="50000">
                  <a:srgbClr val="99CCFF">
                    <a:gamma/>
                    <a:tint val="40000"/>
                    <a:invGamma/>
                  </a:srgbClr>
                </a:gs>
                <a:gs pos="100000">
                  <a:srgbClr val="99CC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1" hangingPunct="1"/>
              <a:endParaRPr kumimoji="1" lang="ja-JP" altLang="en-US">
                <a:solidFill>
                  <a:srgbClr val="636466"/>
                </a:solidFill>
                <a:latin typeface="Arial" charset="0"/>
                <a:ea typeface="ＭＳ Ｐゴシック" pitchFamily="50" charset="-128"/>
                <a:cs typeface="Arial"/>
              </a:endParaRPr>
            </a:p>
          </p:txBody>
        </p:sp>
      </p:grpSp>
      <p:sp>
        <p:nvSpPr>
          <p:cNvPr id="82" name="Text Box 174"/>
          <p:cNvSpPr txBox="1">
            <a:spLocks noChangeArrowheads="1"/>
          </p:cNvSpPr>
          <p:nvPr/>
        </p:nvSpPr>
        <p:spPr bwMode="auto">
          <a:xfrm>
            <a:off x="2910423" y="2656757"/>
            <a:ext cx="707374" cy="344128"/>
          </a:xfrm>
          <a:prstGeom prst="rect">
            <a:avLst/>
          </a:prstGeom>
          <a:solidFill>
            <a:srgbClr val="000080">
              <a:alpha val="70000"/>
            </a:srgbClr>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18000" rIns="36000" bIns="18000" anchor="ctr">
            <a:spAutoFit/>
          </a:bodyPr>
          <a:lstStyle/>
          <a:p>
            <a:pPr algn="ctr" defTabSz="914400" eaLnBrk="1" hangingPunct="1"/>
            <a:r>
              <a:rPr kumimoji="1" lang="en-US" altLang="ja-JP" sz="2000" b="1" dirty="0" smtClean="0">
                <a:solidFill>
                  <a:srgbClr val="FFFFFF"/>
                </a:solidFill>
                <a:latin typeface="Arial" charset="0"/>
                <a:ea typeface="メイリオ" pitchFamily="50" charset="-128"/>
                <a:cs typeface="メイリオ" pitchFamily="50" charset="-128"/>
              </a:rPr>
              <a:t>CGI</a:t>
            </a:r>
            <a:endParaRPr kumimoji="1" lang="ja-JP" altLang="en-US" sz="2000" b="1" dirty="0">
              <a:solidFill>
                <a:srgbClr val="FFFFFF"/>
              </a:solidFill>
              <a:latin typeface="Arial" charset="0"/>
              <a:ea typeface="メイリオ" pitchFamily="50" charset="-128"/>
              <a:cs typeface="メイリオ" pitchFamily="50" charset="-128"/>
            </a:endParaRPr>
          </a:p>
        </p:txBody>
      </p:sp>
      <p:sp>
        <p:nvSpPr>
          <p:cNvPr id="83" name="Text Box 166"/>
          <p:cNvSpPr txBox="1">
            <a:spLocks noChangeArrowheads="1"/>
          </p:cNvSpPr>
          <p:nvPr/>
        </p:nvSpPr>
        <p:spPr bwMode="auto">
          <a:xfrm>
            <a:off x="1582647" y="1660021"/>
            <a:ext cx="1681477" cy="344128"/>
          </a:xfrm>
          <a:prstGeom prst="rect">
            <a:avLst/>
          </a:prstGeom>
          <a:solidFill>
            <a:schemeClr val="accent1">
              <a:lumMod val="40000"/>
              <a:lumOff val="60000"/>
              <a:alpha val="70000"/>
            </a:schemeClr>
          </a:solidFill>
          <a:ln w="12700">
            <a:solidFill>
              <a:schemeClr val="bg1"/>
            </a:solidFill>
            <a:miter lim="800000"/>
            <a:headEnd/>
            <a:tailEnd/>
          </a:ln>
          <a:effectLst/>
        </p:spPr>
        <p:txBody>
          <a:bodyPr wrap="square" lIns="36000" tIns="18000" rIns="36000" bIns="18000" anchor="ctr">
            <a:spAutoFit/>
          </a:bodyPr>
          <a:lstStyle/>
          <a:p>
            <a:pPr algn="ctr" defTabSz="914400" eaLnBrk="1" hangingPunct="1"/>
            <a:r>
              <a:rPr kumimoji="1" lang="en-US" altLang="ja-JP" sz="2000" b="1" dirty="0" smtClean="0">
                <a:solidFill>
                  <a:srgbClr val="636466">
                    <a:lumMod val="50000"/>
                  </a:srgbClr>
                </a:solidFill>
                <a:latin typeface="Arial" charset="0"/>
                <a:ea typeface="メイリオ" pitchFamily="50" charset="-128"/>
                <a:cs typeface="メイリオ" pitchFamily="50" charset="-128"/>
              </a:rPr>
              <a:t>Web</a:t>
            </a:r>
            <a:r>
              <a:rPr kumimoji="1" lang="ja-JP" altLang="en-US" sz="2000" b="1" dirty="0" smtClean="0">
                <a:solidFill>
                  <a:srgbClr val="636466">
                    <a:lumMod val="50000"/>
                  </a:srgbClr>
                </a:solidFill>
                <a:latin typeface="Arial" charset="0"/>
                <a:ea typeface="メイリオ" pitchFamily="50" charset="-128"/>
                <a:cs typeface="メイリオ" pitchFamily="50" charset="-128"/>
              </a:rPr>
              <a:t> </a:t>
            </a:r>
            <a:r>
              <a:rPr kumimoji="1" lang="en-US" altLang="ja-JP" sz="2000" b="1" dirty="0" smtClean="0">
                <a:solidFill>
                  <a:srgbClr val="636466">
                    <a:lumMod val="50000"/>
                  </a:srgbClr>
                </a:solidFill>
                <a:latin typeface="Arial" charset="0"/>
                <a:ea typeface="メイリオ" pitchFamily="50" charset="-128"/>
                <a:cs typeface="メイリオ" pitchFamily="50" charset="-128"/>
              </a:rPr>
              <a:t>Server</a:t>
            </a:r>
            <a:endParaRPr kumimoji="1" lang="ja-JP" altLang="en-US" sz="2000" b="1" dirty="0">
              <a:solidFill>
                <a:srgbClr val="636466">
                  <a:lumMod val="50000"/>
                </a:srgbClr>
              </a:solidFill>
              <a:latin typeface="Arial" charset="0"/>
              <a:ea typeface="メイリオ" pitchFamily="50" charset="-128"/>
              <a:cs typeface="メイリオ" pitchFamily="50" charset="-128"/>
            </a:endParaRPr>
          </a:p>
        </p:txBody>
      </p:sp>
      <p:sp>
        <p:nvSpPr>
          <p:cNvPr id="84" name="Text Box 173"/>
          <p:cNvSpPr txBox="1">
            <a:spLocks noChangeArrowheads="1"/>
          </p:cNvSpPr>
          <p:nvPr/>
        </p:nvSpPr>
        <p:spPr bwMode="auto">
          <a:xfrm>
            <a:off x="1626396" y="4087756"/>
            <a:ext cx="1681476" cy="344128"/>
          </a:xfrm>
          <a:prstGeom prst="rect">
            <a:avLst/>
          </a:prstGeom>
          <a:solidFill>
            <a:srgbClr val="000080">
              <a:alpha val="70000"/>
            </a:srgbClr>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18000" rIns="36000" bIns="18000" anchor="ctr">
            <a:spAutoFit/>
          </a:bodyPr>
          <a:lstStyle/>
          <a:p>
            <a:pPr algn="ctr" defTabSz="914400" eaLnBrk="1" hangingPunct="1"/>
            <a:r>
              <a:rPr kumimoji="1" lang="ja-JP" altLang="en-US" sz="2000" b="1" dirty="0" smtClean="0">
                <a:solidFill>
                  <a:srgbClr val="FFFFFF"/>
                </a:solidFill>
                <a:latin typeface="Arial" charset="0"/>
                <a:ea typeface="メイリオ" pitchFamily="50" charset="-128"/>
                <a:cs typeface="メイリオ" pitchFamily="50" charset="-128"/>
              </a:rPr>
              <a:t>データ</a:t>
            </a:r>
            <a:r>
              <a:rPr kumimoji="1" lang="ja-JP" altLang="en-US" sz="2000" b="1" dirty="0">
                <a:solidFill>
                  <a:srgbClr val="FFFFFF"/>
                </a:solidFill>
                <a:latin typeface="Arial" charset="0"/>
                <a:ea typeface="メイリオ" pitchFamily="50" charset="-128"/>
                <a:cs typeface="メイリオ" pitchFamily="50" charset="-128"/>
              </a:rPr>
              <a:t>作成</a:t>
            </a:r>
          </a:p>
        </p:txBody>
      </p:sp>
      <p:sp>
        <p:nvSpPr>
          <p:cNvPr id="85" name="爆発 2 84"/>
          <p:cNvSpPr/>
          <p:nvPr/>
        </p:nvSpPr>
        <p:spPr bwMode="auto">
          <a:xfrm>
            <a:off x="0" y="2485073"/>
            <a:ext cx="1983062" cy="1269335"/>
          </a:xfrm>
          <a:prstGeom prst="irregularSeal2">
            <a:avLst/>
          </a:prstGeom>
          <a:solidFill>
            <a:srgbClr val="FF0000">
              <a:alpha val="46000"/>
            </a:srgbClr>
          </a:solidFill>
          <a:ln w="635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r>
              <a:rPr lang="ja-JP" altLang="en-US" sz="1600" b="1" dirty="0" smtClean="0">
                <a:solidFill>
                  <a:srgbClr val="FFFF00"/>
                </a:solidFill>
                <a:latin typeface="Arial" charset="0"/>
                <a:ea typeface="ＭＳ Ｐゴシック" pitchFamily="50" charset="-128"/>
                <a:cs typeface="Arial" charset="0"/>
              </a:rPr>
              <a:t>脆弱性</a:t>
            </a:r>
          </a:p>
        </p:txBody>
      </p:sp>
      <p:sp>
        <p:nvSpPr>
          <p:cNvPr id="86" name="Text Box 173"/>
          <p:cNvSpPr txBox="1">
            <a:spLocks noChangeArrowheads="1"/>
          </p:cNvSpPr>
          <p:nvPr/>
        </p:nvSpPr>
        <p:spPr bwMode="auto">
          <a:xfrm>
            <a:off x="1327386" y="3233854"/>
            <a:ext cx="873500" cy="344128"/>
          </a:xfrm>
          <a:prstGeom prst="rect">
            <a:avLst/>
          </a:prstGeom>
          <a:solidFill>
            <a:srgbClr val="000080">
              <a:alpha val="70000"/>
            </a:srgbClr>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18000" rIns="36000" bIns="18000" anchor="ctr">
            <a:spAutoFit/>
          </a:bodyPr>
          <a:lstStyle/>
          <a:p>
            <a:pPr algn="ctr" defTabSz="914400" eaLnBrk="1" hangingPunct="1"/>
            <a:r>
              <a:rPr kumimoji="1" lang="en-US" altLang="ja-JP" sz="2000" b="1" dirty="0">
                <a:solidFill>
                  <a:srgbClr val="FFFFFF"/>
                </a:solidFill>
                <a:latin typeface="Arial" charset="0"/>
                <a:ea typeface="メイリオ" pitchFamily="50" charset="-128"/>
                <a:cs typeface="メイリオ" pitchFamily="50" charset="-128"/>
              </a:rPr>
              <a:t>ba</a:t>
            </a:r>
            <a:r>
              <a:rPr kumimoji="1" lang="en-US" altLang="ja-JP" sz="2000" b="1" dirty="0" smtClean="0">
                <a:solidFill>
                  <a:srgbClr val="FFFFFF"/>
                </a:solidFill>
                <a:latin typeface="Arial" charset="0"/>
                <a:ea typeface="メイリオ" pitchFamily="50" charset="-128"/>
                <a:cs typeface="メイリオ" pitchFamily="50" charset="-128"/>
              </a:rPr>
              <a:t>sh</a:t>
            </a:r>
            <a:endParaRPr kumimoji="1" lang="ja-JP" altLang="en-US" sz="2000" b="1" dirty="0">
              <a:solidFill>
                <a:srgbClr val="FFFFFF"/>
              </a:solidFill>
              <a:latin typeface="Arial" charset="0"/>
              <a:ea typeface="メイリオ" pitchFamily="50" charset="-128"/>
              <a:cs typeface="メイリオ" pitchFamily="50" charset="-128"/>
            </a:endParaRPr>
          </a:p>
        </p:txBody>
      </p:sp>
      <p:sp>
        <p:nvSpPr>
          <p:cNvPr id="87" name="上カーブ矢印 86"/>
          <p:cNvSpPr/>
          <p:nvPr/>
        </p:nvSpPr>
        <p:spPr bwMode="auto">
          <a:xfrm rot="19792752">
            <a:off x="2053419" y="3282328"/>
            <a:ext cx="1203841" cy="604277"/>
          </a:xfrm>
          <a:prstGeom prst="curvedUpArrow">
            <a:avLst/>
          </a:prstGeom>
          <a:solidFill>
            <a:schemeClr val="tx2">
              <a:lumMod val="60000"/>
              <a:lumOff val="40000"/>
            </a:schemeClr>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88" name="上カーブ矢印 87"/>
          <p:cNvSpPr/>
          <p:nvPr/>
        </p:nvSpPr>
        <p:spPr bwMode="auto">
          <a:xfrm rot="9016009">
            <a:off x="1585805" y="2387409"/>
            <a:ext cx="1230158" cy="558200"/>
          </a:xfrm>
          <a:prstGeom prst="curvedUpArrow">
            <a:avLst/>
          </a:prstGeom>
          <a:solidFill>
            <a:schemeClr val="tx2">
              <a:lumMod val="60000"/>
              <a:lumOff val="40000"/>
            </a:schemeClr>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89" name="Text Box 30"/>
          <p:cNvSpPr txBox="1">
            <a:spLocks noChangeArrowheads="1"/>
          </p:cNvSpPr>
          <p:nvPr/>
        </p:nvSpPr>
        <p:spPr bwMode="auto">
          <a:xfrm>
            <a:off x="1742510" y="2833461"/>
            <a:ext cx="1585083" cy="528794"/>
          </a:xfrm>
          <a:prstGeom prst="rect">
            <a:avLst/>
          </a:prstGeom>
          <a:solidFill>
            <a:schemeClr val="tx2">
              <a:lumMod val="60000"/>
              <a:lumOff val="40000"/>
              <a:alpha val="70000"/>
            </a:schemeClr>
          </a:solidFill>
          <a:ln w="12700">
            <a:solidFill>
              <a:schemeClr val="bg1"/>
            </a:solidFill>
            <a:miter lim="800000"/>
            <a:headEnd/>
            <a:tailEnd/>
          </a:ln>
          <a:effectLst/>
          <a:extLst/>
        </p:spPr>
        <p:txBody>
          <a:bodyPr wrap="square" lIns="36000" tIns="18000" rIns="36000" bIns="18000" anchor="ctr">
            <a:spAutoFit/>
          </a:bodyPr>
          <a:lstStyle/>
          <a:p>
            <a:pPr defTabSz="914400" eaLnBrk="1" hangingPunct="1"/>
            <a:r>
              <a:rPr kumimoji="1" lang="en-US" altLang="ja-JP" sz="1600" b="1" dirty="0" smtClean="0">
                <a:solidFill>
                  <a:srgbClr val="FFFFFF"/>
                </a:solidFill>
                <a:latin typeface="Arial" charset="0"/>
                <a:ea typeface="メイリオ" pitchFamily="50" charset="-128"/>
                <a:cs typeface="メイリオ" pitchFamily="50" charset="-128"/>
              </a:rPr>
              <a:t>bash</a:t>
            </a:r>
            <a:r>
              <a:rPr kumimoji="1" lang="ja-JP" altLang="en-US" sz="1600" b="1" dirty="0" smtClean="0">
                <a:solidFill>
                  <a:srgbClr val="FFFFFF"/>
                </a:solidFill>
                <a:latin typeface="Arial" charset="0"/>
                <a:ea typeface="メイリオ" pitchFamily="50" charset="-128"/>
                <a:cs typeface="メイリオ" pitchFamily="50" charset="-128"/>
              </a:rPr>
              <a:t>コマンドを実行</a:t>
            </a:r>
            <a:r>
              <a:rPr kumimoji="1" lang="ja-JP" altLang="en-US" sz="1600" b="1" dirty="0">
                <a:solidFill>
                  <a:srgbClr val="FFFFFF"/>
                </a:solidFill>
                <a:latin typeface="Arial" charset="0"/>
                <a:ea typeface="メイリオ" pitchFamily="50" charset="-128"/>
                <a:cs typeface="メイリオ" pitchFamily="50" charset="-128"/>
              </a:rPr>
              <a:t>！！</a:t>
            </a:r>
            <a:endParaRPr kumimoji="1" lang="en-US" altLang="ja-JP" sz="1600" b="1" dirty="0" smtClean="0">
              <a:solidFill>
                <a:srgbClr val="FFFFFF"/>
              </a:solidFill>
              <a:latin typeface="Arial" charset="0"/>
              <a:ea typeface="メイリオ" pitchFamily="50" charset="-128"/>
              <a:cs typeface="メイリオ" pitchFamily="50" charset="-128"/>
            </a:endParaRPr>
          </a:p>
        </p:txBody>
      </p:sp>
      <p:sp>
        <p:nvSpPr>
          <p:cNvPr id="92" name="右矢印 91"/>
          <p:cNvSpPr/>
          <p:nvPr/>
        </p:nvSpPr>
        <p:spPr bwMode="auto">
          <a:xfrm rot="10800000">
            <a:off x="4640403" y="1867436"/>
            <a:ext cx="2400399" cy="220275"/>
          </a:xfrm>
          <a:prstGeom prst="rightArrow">
            <a:avLst/>
          </a:prstGeom>
          <a:solidFill>
            <a:schemeClr val="tx2"/>
          </a:solidFill>
          <a:ln w="635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93" name="Text Box 166"/>
          <p:cNvSpPr txBox="1">
            <a:spLocks noChangeArrowheads="1"/>
          </p:cNvSpPr>
          <p:nvPr/>
        </p:nvSpPr>
        <p:spPr bwMode="auto">
          <a:xfrm>
            <a:off x="4857252" y="1572843"/>
            <a:ext cx="3420146" cy="313350"/>
          </a:xfrm>
          <a:prstGeom prst="rect">
            <a:avLst/>
          </a:prstGeom>
          <a:noFill/>
          <a:ln w="12700">
            <a:solidFill>
              <a:schemeClr val="bg1"/>
            </a:solidFill>
            <a:miter lim="800000"/>
            <a:headEnd/>
            <a:tailEnd/>
          </a:ln>
          <a:effectLst/>
        </p:spPr>
        <p:txBody>
          <a:bodyPr wrap="square" lIns="36000" tIns="18000" rIns="36000" bIns="18000">
            <a:spAutoFit/>
          </a:bodyPr>
          <a:lstStyle/>
          <a:p>
            <a:pPr algn="ctr" defTabSz="914400" eaLnBrk="1" hangingPunct="1"/>
            <a:r>
              <a:rPr kumimoji="1" lang="ja-JP" altLang="en-US" b="1" dirty="0" smtClean="0">
                <a:solidFill>
                  <a:srgbClr val="636466">
                    <a:lumMod val="50000"/>
                  </a:srgbClr>
                </a:solidFill>
                <a:latin typeface="Arial" charset="0"/>
                <a:ea typeface="メイリオ" pitchFamily="50" charset="-128"/>
                <a:cs typeface="メイリオ" pitchFamily="50" charset="-128"/>
              </a:rPr>
              <a:t>脆弱性をついた</a:t>
            </a:r>
            <a:r>
              <a:rPr kumimoji="1" lang="en-US" altLang="ja-JP" b="1" dirty="0" smtClean="0">
                <a:solidFill>
                  <a:srgbClr val="636466">
                    <a:lumMod val="50000"/>
                  </a:srgbClr>
                </a:solidFill>
                <a:latin typeface="Arial" charset="0"/>
                <a:ea typeface="メイリオ" pitchFamily="50" charset="-128"/>
                <a:cs typeface="メイリオ" pitchFamily="50" charset="-128"/>
              </a:rPr>
              <a:t>HTTP</a:t>
            </a:r>
            <a:r>
              <a:rPr kumimoji="1" lang="ja-JP" altLang="en-US" b="1" dirty="0" smtClean="0">
                <a:solidFill>
                  <a:srgbClr val="636466">
                    <a:lumMod val="50000"/>
                  </a:srgbClr>
                </a:solidFill>
                <a:latin typeface="Arial" charset="0"/>
                <a:ea typeface="メイリオ" pitchFamily="50" charset="-128"/>
                <a:cs typeface="メイリオ" pitchFamily="50" charset="-128"/>
              </a:rPr>
              <a:t>リクエスト</a:t>
            </a:r>
            <a:endParaRPr kumimoji="1" lang="ja-JP" altLang="en-US" b="1" dirty="0">
              <a:solidFill>
                <a:srgbClr val="636466">
                  <a:lumMod val="50000"/>
                </a:srgbClr>
              </a:solidFill>
              <a:latin typeface="Arial" charset="0"/>
              <a:ea typeface="メイリオ" pitchFamily="50" charset="-128"/>
              <a:cs typeface="メイリオ" pitchFamily="50" charset="-128"/>
            </a:endParaRPr>
          </a:p>
        </p:txBody>
      </p:sp>
      <p:sp>
        <p:nvSpPr>
          <p:cNvPr id="94" name="右矢印 93"/>
          <p:cNvSpPr/>
          <p:nvPr/>
        </p:nvSpPr>
        <p:spPr bwMode="auto">
          <a:xfrm>
            <a:off x="5696733" y="3774545"/>
            <a:ext cx="1514638" cy="261888"/>
          </a:xfrm>
          <a:prstGeom prst="rightArrow">
            <a:avLst/>
          </a:prstGeom>
          <a:solidFill>
            <a:schemeClr val="tx2"/>
          </a:solidFill>
          <a:ln w="635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95" name="Text Box 44"/>
          <p:cNvSpPr txBox="1">
            <a:spLocks noChangeArrowheads="1"/>
          </p:cNvSpPr>
          <p:nvPr/>
        </p:nvSpPr>
        <p:spPr bwMode="auto">
          <a:xfrm>
            <a:off x="5658777" y="3427794"/>
            <a:ext cx="1688530" cy="313350"/>
          </a:xfrm>
          <a:prstGeom prst="rect">
            <a:avLst/>
          </a:prstGeom>
          <a:solidFill>
            <a:schemeClr val="tx2">
              <a:lumMod val="40000"/>
              <a:lumOff val="60000"/>
              <a:alpha val="70000"/>
            </a:schemeClr>
          </a:solidFill>
          <a:ln w="12700">
            <a:solidFill>
              <a:schemeClr val="bg1"/>
            </a:solidFill>
            <a:miter lim="800000"/>
            <a:headEnd/>
            <a:tailEnd/>
          </a:ln>
          <a:effectLst/>
        </p:spPr>
        <p:txBody>
          <a:bodyPr wrap="none" lIns="36000" tIns="18000" rIns="36000" bIns="18000" anchor="ctr">
            <a:spAutoFit/>
          </a:bodyPr>
          <a:lstStyle/>
          <a:p>
            <a:pPr algn="ctr" defTabSz="914400" eaLnBrk="1" hangingPunct="1"/>
            <a:r>
              <a:rPr kumimoji="1" lang="ja-JP" altLang="en-US" b="1" dirty="0" smtClean="0">
                <a:solidFill>
                  <a:srgbClr val="D20F30"/>
                </a:solidFill>
                <a:latin typeface="Arial" charset="0"/>
                <a:ea typeface="メイリオ" pitchFamily="50" charset="-128"/>
                <a:cs typeface="メイリオ" pitchFamily="50" charset="-128"/>
              </a:rPr>
              <a:t>実行結果を表示</a:t>
            </a:r>
            <a:endParaRPr kumimoji="1" lang="ja-JP" altLang="en-US" b="1" dirty="0">
              <a:solidFill>
                <a:srgbClr val="D20F30"/>
              </a:solidFill>
              <a:latin typeface="Arial" charset="0"/>
              <a:ea typeface="メイリオ" pitchFamily="50" charset="-128"/>
              <a:cs typeface="メイリオ" pitchFamily="50" charset="-128"/>
            </a:endParaRPr>
          </a:p>
        </p:txBody>
      </p:sp>
      <p:sp>
        <p:nvSpPr>
          <p:cNvPr id="96" name="Text Box 30"/>
          <p:cNvSpPr txBox="1">
            <a:spLocks noChangeArrowheads="1"/>
          </p:cNvSpPr>
          <p:nvPr/>
        </p:nvSpPr>
        <p:spPr bwMode="auto">
          <a:xfrm>
            <a:off x="7927617" y="3424150"/>
            <a:ext cx="765200" cy="313350"/>
          </a:xfrm>
          <a:prstGeom prst="rect">
            <a:avLst/>
          </a:prstGeom>
          <a:solidFill>
            <a:schemeClr val="accent6">
              <a:alpha val="70000"/>
            </a:schemeClr>
          </a:solidFill>
          <a:ln w="12700">
            <a:solidFill>
              <a:schemeClr val="bg1"/>
            </a:solidFill>
            <a:miter lim="800000"/>
            <a:headEnd/>
            <a:tailEnd/>
          </a:ln>
          <a:effectLst/>
        </p:spPr>
        <p:txBody>
          <a:bodyPr wrap="none" lIns="36000" tIns="18000" rIns="36000" bIns="18000" anchor="ctr">
            <a:spAutoFit/>
          </a:bodyPr>
          <a:lstStyle/>
          <a:p>
            <a:pPr algn="ctr" defTabSz="914400" eaLnBrk="1" hangingPunct="1"/>
            <a:r>
              <a:rPr kumimoji="1" lang="ja-JP" altLang="en-US" b="1" dirty="0" smtClean="0">
                <a:solidFill>
                  <a:srgbClr val="FFFFFF"/>
                </a:solidFill>
                <a:latin typeface="Arial" charset="0"/>
                <a:ea typeface="メイリオ" pitchFamily="50" charset="-128"/>
                <a:cs typeface="メイリオ" pitchFamily="50" charset="-128"/>
              </a:rPr>
              <a:t>攻撃者</a:t>
            </a:r>
            <a:endParaRPr kumimoji="1" lang="ja-JP" altLang="en-US" b="1" dirty="0">
              <a:solidFill>
                <a:srgbClr val="FFFFFF"/>
              </a:solidFill>
              <a:latin typeface="Arial" charset="0"/>
              <a:ea typeface="メイリオ" pitchFamily="50" charset="-128"/>
              <a:cs typeface="メイリオ" pitchFamily="50" charset="-128"/>
            </a:endParaRPr>
          </a:p>
        </p:txBody>
      </p:sp>
      <p:sp>
        <p:nvSpPr>
          <p:cNvPr id="97" name="Text Box 30"/>
          <p:cNvSpPr txBox="1">
            <a:spLocks noChangeArrowheads="1"/>
          </p:cNvSpPr>
          <p:nvPr/>
        </p:nvSpPr>
        <p:spPr bwMode="auto">
          <a:xfrm>
            <a:off x="926586" y="4884722"/>
            <a:ext cx="765200" cy="313350"/>
          </a:xfrm>
          <a:prstGeom prst="rect">
            <a:avLst/>
          </a:prstGeom>
          <a:solidFill>
            <a:srgbClr val="008000">
              <a:alpha val="70000"/>
            </a:srgbClr>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18000" rIns="36000" bIns="18000" anchor="ctr">
            <a:spAutoFit/>
          </a:bodyPr>
          <a:lstStyle/>
          <a:p>
            <a:pPr algn="ctr" defTabSz="914400" eaLnBrk="1" hangingPunct="1"/>
            <a:r>
              <a:rPr kumimoji="1" lang="ja-JP" altLang="en-US" b="1" dirty="0">
                <a:solidFill>
                  <a:srgbClr val="FFFFFF"/>
                </a:solidFill>
                <a:latin typeface="Arial" charset="0"/>
                <a:ea typeface="メイリオ" pitchFamily="50" charset="-128"/>
                <a:cs typeface="メイリオ" pitchFamily="50" charset="-128"/>
              </a:rPr>
              <a:t>管理者</a:t>
            </a:r>
          </a:p>
        </p:txBody>
      </p:sp>
      <p:sp>
        <p:nvSpPr>
          <p:cNvPr id="100" name="Rounded Rectangular Callout 9"/>
          <p:cNvSpPr/>
          <p:nvPr/>
        </p:nvSpPr>
        <p:spPr bwMode="auto">
          <a:xfrm>
            <a:off x="2346810" y="5342045"/>
            <a:ext cx="2699634" cy="1046937"/>
          </a:xfrm>
          <a:prstGeom prst="wedgeRoundRectCallout">
            <a:avLst>
              <a:gd name="adj1" fmla="val 65501"/>
              <a:gd name="adj2" fmla="val -19161"/>
              <a:gd name="adj3" fmla="val 16667"/>
            </a:avLst>
          </a:prstGeom>
          <a:solidFill>
            <a:schemeClr val="bg1"/>
          </a:solidFill>
          <a:ln w="19050">
            <a:solidFill>
              <a:srgbClr val="FF0000"/>
            </a:solidFill>
            <a:round/>
            <a:headEnd/>
            <a:tailEnd/>
          </a:ln>
        </p:spPr>
        <p:txBody>
          <a:bodyPr lIns="0" tIns="0" rIns="0" bIns="0" anchor="ctr"/>
          <a:lstStyle/>
          <a:p>
            <a:pPr defTabSz="914400" eaLnBrk="1" hangingPunct="1">
              <a:spcAft>
                <a:spcPct val="40000"/>
              </a:spcAft>
              <a:defRPr/>
            </a:pPr>
            <a:r>
              <a:rPr lang="ja-JP" altLang="en-US" sz="1600" dirty="0" smtClean="0">
                <a:solidFill>
                  <a:srgbClr val="333333"/>
                </a:solidFill>
                <a:latin typeface="メイリオ"/>
                <a:ea typeface="メイリオ"/>
                <a:cs typeface="メイリオ"/>
              </a:rPr>
              <a:t>サーバのログイン</a:t>
            </a:r>
            <a:r>
              <a:rPr lang="en-US" altLang="ja-JP" sz="1600" dirty="0" smtClean="0">
                <a:solidFill>
                  <a:srgbClr val="333333"/>
                </a:solidFill>
                <a:latin typeface="メイリオ"/>
                <a:ea typeface="メイリオ"/>
                <a:cs typeface="メイリオ"/>
              </a:rPr>
              <a:t>ID</a:t>
            </a:r>
            <a:r>
              <a:rPr lang="ja-JP" altLang="en-US" sz="1600" dirty="0" err="1" smtClean="0">
                <a:solidFill>
                  <a:srgbClr val="333333"/>
                </a:solidFill>
                <a:latin typeface="メイリオ"/>
                <a:ea typeface="メイリオ"/>
                <a:cs typeface="メイリオ"/>
              </a:rPr>
              <a:t>、</a:t>
            </a:r>
            <a:r>
              <a:rPr lang="ja-JP" altLang="en-US" sz="1600" dirty="0" smtClean="0">
                <a:solidFill>
                  <a:srgbClr val="333333"/>
                </a:solidFill>
                <a:latin typeface="メイリオ"/>
                <a:ea typeface="メイリオ"/>
                <a:cs typeface="メイリオ"/>
              </a:rPr>
              <a:t>パスワードの一覧が表示されている！！</a:t>
            </a:r>
            <a:endParaRPr lang="en-US" sz="1600" dirty="0" err="1">
              <a:solidFill>
                <a:srgbClr val="333333"/>
              </a:solidFill>
              <a:latin typeface="メイリオ"/>
              <a:ea typeface="メイリオ"/>
              <a:cs typeface="メイリオ"/>
            </a:endParaRPr>
          </a:p>
        </p:txBody>
      </p:sp>
      <p:sp>
        <p:nvSpPr>
          <p:cNvPr id="102" name="Rectangle 50"/>
          <p:cNvSpPr/>
          <p:nvPr/>
        </p:nvSpPr>
        <p:spPr bwMode="auto">
          <a:xfrm>
            <a:off x="386159" y="990941"/>
            <a:ext cx="7035058" cy="464695"/>
          </a:xfrm>
          <a:prstGeom prst="rect">
            <a:avLst/>
          </a:prstGeom>
          <a:noFill/>
          <a:ln w="6350" algn="ctr">
            <a:noFill/>
            <a:round/>
            <a:headEnd/>
            <a:tailEnd/>
          </a:ln>
        </p:spPr>
        <p:txBody>
          <a:bodyPr lIns="36000" rIns="36000" rtlCol="0" anchor="t"/>
          <a:lstStyle/>
          <a:p>
            <a:pPr defTabSz="914400" eaLnBrk="1" hangingPunct="1"/>
            <a:r>
              <a:rPr kumimoji="1" lang="en-US" altLang="ja-JP" sz="2400" dirty="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2</a:t>
            </a:r>
            <a:r>
              <a:rPr kumimoji="1" lang="en-US" altLang="ja-JP" sz="24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24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 脆弱性をついた攻撃を受けた</a:t>
            </a:r>
            <a:r>
              <a:rPr kumimoji="1" lang="en-US" altLang="ja-JP" sz="24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Web</a:t>
            </a:r>
            <a:r>
              <a:rPr kumimoji="1" lang="ja-JP" altLang="en-US" sz="24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サーバは？</a:t>
            </a:r>
            <a:endParaRPr kumimoji="1" lang="ja-JP" altLang="en-US" sz="2400" dirty="0">
              <a:solidFill>
                <a:srgbClr val="00206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TextBox 61"/>
          <p:cNvSpPr txBox="1"/>
          <p:nvPr/>
        </p:nvSpPr>
        <p:spPr>
          <a:xfrm>
            <a:off x="4485656" y="1509791"/>
            <a:ext cx="415498" cy="467239"/>
          </a:xfrm>
          <a:prstGeom prst="rect">
            <a:avLst/>
          </a:prstGeom>
          <a:noFill/>
          <a:ln w="12700">
            <a:noFill/>
            <a:miter lim="800000"/>
            <a:headEnd/>
            <a:tailEnd/>
          </a:ln>
          <a:effectLst/>
        </p:spPr>
        <p:txBody>
          <a:bodyPr wrap="square" lIns="36000" tIns="18000" rIns="36000" bIns="18000">
            <a:spAutoFit/>
          </a:bodyPr>
          <a:lstStyle>
            <a:defPPr>
              <a:defRPr lang="en-US"/>
            </a:defPPr>
            <a:lvl1pPr algn="ctr">
              <a:defRPr b="1">
                <a:solidFill>
                  <a:schemeClr val="tx1">
                    <a:lumMod val="50000"/>
                  </a:schemeClr>
                </a:solidFill>
                <a:ea typeface="メイリオ" pitchFamily="50" charset="-128"/>
                <a:cs typeface="メイリオ" pitchFamily="50" charset="-128"/>
              </a:defRPr>
            </a:lvl1pPr>
          </a:lstStyle>
          <a:p>
            <a:pPr defTabSz="914400" eaLnBrk="1" hangingPunct="1"/>
            <a:r>
              <a:rPr kumimoji="1" lang="ja-JP" altLang="en-US" sz="2800" dirty="0">
                <a:solidFill>
                  <a:srgbClr val="636466">
                    <a:lumMod val="50000"/>
                  </a:srgbClr>
                </a:solidFill>
                <a:latin typeface="Arial" charset="0"/>
              </a:rPr>
              <a:t>①</a:t>
            </a:r>
          </a:p>
        </p:txBody>
      </p:sp>
      <p:sp>
        <p:nvSpPr>
          <p:cNvPr id="63" name="TextBox 62"/>
          <p:cNvSpPr txBox="1"/>
          <p:nvPr/>
        </p:nvSpPr>
        <p:spPr>
          <a:xfrm>
            <a:off x="2844693" y="2119112"/>
            <a:ext cx="415498" cy="467239"/>
          </a:xfrm>
          <a:prstGeom prst="rect">
            <a:avLst/>
          </a:prstGeom>
          <a:noFill/>
          <a:ln w="12700">
            <a:noFill/>
            <a:miter lim="800000"/>
            <a:headEnd/>
            <a:tailEnd/>
          </a:ln>
          <a:effectLst/>
        </p:spPr>
        <p:txBody>
          <a:bodyPr wrap="square" lIns="36000" tIns="18000" rIns="36000" bIns="18000">
            <a:spAutoFit/>
          </a:bodyPr>
          <a:lstStyle>
            <a:defPPr>
              <a:defRPr lang="en-US"/>
            </a:defPPr>
            <a:lvl1pPr algn="ctr">
              <a:defRPr b="1">
                <a:solidFill>
                  <a:schemeClr val="tx1">
                    <a:lumMod val="50000"/>
                  </a:schemeClr>
                </a:solidFill>
                <a:ea typeface="メイリオ" pitchFamily="50" charset="-128"/>
                <a:cs typeface="メイリオ" pitchFamily="50" charset="-128"/>
              </a:defRPr>
            </a:lvl1pPr>
          </a:lstStyle>
          <a:p>
            <a:pPr defTabSz="914400" eaLnBrk="1" hangingPunct="1"/>
            <a:r>
              <a:rPr kumimoji="1" lang="ja-JP" altLang="en-US" sz="2800" dirty="0" smtClean="0">
                <a:solidFill>
                  <a:srgbClr val="636466">
                    <a:lumMod val="50000"/>
                  </a:srgbClr>
                </a:solidFill>
                <a:latin typeface="Arial" charset="0"/>
              </a:rPr>
              <a:t>②</a:t>
            </a:r>
            <a:endParaRPr kumimoji="1" lang="ja-JP" altLang="en-US" sz="2800" dirty="0">
              <a:solidFill>
                <a:srgbClr val="636466">
                  <a:lumMod val="50000"/>
                </a:srgbClr>
              </a:solidFill>
              <a:latin typeface="Arial" charset="0"/>
            </a:endParaRPr>
          </a:p>
        </p:txBody>
      </p:sp>
      <p:sp>
        <p:nvSpPr>
          <p:cNvPr id="64" name="TextBox 63"/>
          <p:cNvSpPr txBox="1"/>
          <p:nvPr/>
        </p:nvSpPr>
        <p:spPr>
          <a:xfrm>
            <a:off x="5257688" y="3374796"/>
            <a:ext cx="415498" cy="467239"/>
          </a:xfrm>
          <a:prstGeom prst="rect">
            <a:avLst/>
          </a:prstGeom>
          <a:noFill/>
          <a:ln w="12700">
            <a:noFill/>
            <a:miter lim="800000"/>
            <a:headEnd/>
            <a:tailEnd/>
          </a:ln>
          <a:effectLst/>
        </p:spPr>
        <p:txBody>
          <a:bodyPr wrap="square" lIns="36000" tIns="18000" rIns="36000" bIns="18000">
            <a:spAutoFit/>
          </a:bodyPr>
          <a:lstStyle>
            <a:defPPr>
              <a:defRPr lang="en-US"/>
            </a:defPPr>
            <a:lvl1pPr algn="ctr">
              <a:defRPr b="1">
                <a:solidFill>
                  <a:schemeClr val="tx1">
                    <a:lumMod val="50000"/>
                  </a:schemeClr>
                </a:solidFill>
                <a:ea typeface="メイリオ" pitchFamily="50" charset="-128"/>
                <a:cs typeface="メイリオ" pitchFamily="50" charset="-128"/>
              </a:defRPr>
            </a:lvl1pPr>
          </a:lstStyle>
          <a:p>
            <a:pPr defTabSz="914400" eaLnBrk="1" hangingPunct="1"/>
            <a:r>
              <a:rPr kumimoji="1" lang="ja-JP" altLang="en-US" sz="2800" dirty="0">
                <a:solidFill>
                  <a:srgbClr val="636466">
                    <a:lumMod val="50000"/>
                  </a:srgbClr>
                </a:solidFill>
                <a:latin typeface="Arial" charset="0"/>
              </a:rPr>
              <a:t>③</a:t>
            </a:r>
          </a:p>
        </p:txBody>
      </p:sp>
      <p:sp>
        <p:nvSpPr>
          <p:cNvPr id="65" name="タイトル 3"/>
          <p:cNvSpPr txBox="1">
            <a:spLocks/>
          </p:cNvSpPr>
          <p:nvPr/>
        </p:nvSpPr>
        <p:spPr bwMode="auto">
          <a:xfrm>
            <a:off x="258763" y="231785"/>
            <a:ext cx="67183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kumimoji="1" sz="3200" b="1">
                <a:solidFill>
                  <a:schemeClr val="tx2"/>
                </a:solidFill>
                <a:latin typeface="Meiryo UI" pitchFamily="50" charset="-128"/>
                <a:ea typeface="Meiryo UI" pitchFamily="50" charset="-128"/>
                <a:cs typeface="Meiryo UI" pitchFamily="50" charset="-128"/>
              </a:defRPr>
            </a:lvl1pPr>
            <a:lvl2pPr algn="l" rtl="0" eaLnBrk="0" fontAlgn="base" hangingPunct="0">
              <a:lnSpc>
                <a:spcPct val="90000"/>
              </a:lnSpc>
              <a:spcBef>
                <a:spcPct val="0"/>
              </a:spcBef>
              <a:spcAft>
                <a:spcPct val="0"/>
              </a:spcAft>
              <a:defRPr kumimoji="1" sz="3200" b="1">
                <a:solidFill>
                  <a:schemeClr val="tx2"/>
                </a:solidFill>
                <a:latin typeface="Meiryo UI" pitchFamily="50" charset="-128"/>
                <a:ea typeface="Meiryo UI" pitchFamily="50" charset="-128"/>
                <a:cs typeface="Meiryo UI" pitchFamily="50" charset="-128"/>
              </a:defRPr>
            </a:lvl2pPr>
            <a:lvl3pPr algn="l" rtl="0" eaLnBrk="0" fontAlgn="base" hangingPunct="0">
              <a:lnSpc>
                <a:spcPct val="90000"/>
              </a:lnSpc>
              <a:spcBef>
                <a:spcPct val="0"/>
              </a:spcBef>
              <a:spcAft>
                <a:spcPct val="0"/>
              </a:spcAft>
              <a:defRPr kumimoji="1" sz="3200" b="1">
                <a:solidFill>
                  <a:schemeClr val="tx2"/>
                </a:solidFill>
                <a:latin typeface="Meiryo UI" pitchFamily="50" charset="-128"/>
                <a:ea typeface="Meiryo UI" pitchFamily="50" charset="-128"/>
                <a:cs typeface="Meiryo UI" pitchFamily="50" charset="-128"/>
              </a:defRPr>
            </a:lvl3pPr>
            <a:lvl4pPr algn="l" rtl="0" eaLnBrk="0" fontAlgn="base" hangingPunct="0">
              <a:lnSpc>
                <a:spcPct val="90000"/>
              </a:lnSpc>
              <a:spcBef>
                <a:spcPct val="0"/>
              </a:spcBef>
              <a:spcAft>
                <a:spcPct val="0"/>
              </a:spcAft>
              <a:defRPr kumimoji="1" sz="3200" b="1">
                <a:solidFill>
                  <a:schemeClr val="tx2"/>
                </a:solidFill>
                <a:latin typeface="Meiryo UI" pitchFamily="50" charset="-128"/>
                <a:ea typeface="Meiryo UI" pitchFamily="50" charset="-128"/>
                <a:cs typeface="Meiryo UI" pitchFamily="50" charset="-128"/>
              </a:defRPr>
            </a:lvl4pPr>
            <a:lvl5pPr algn="l" rtl="0" eaLnBrk="0" fontAlgn="base" hangingPunct="0">
              <a:lnSpc>
                <a:spcPct val="90000"/>
              </a:lnSpc>
              <a:spcBef>
                <a:spcPct val="0"/>
              </a:spcBef>
              <a:spcAft>
                <a:spcPct val="0"/>
              </a:spcAft>
              <a:defRPr kumimoji="1" sz="3200" b="1">
                <a:solidFill>
                  <a:schemeClr val="tx2"/>
                </a:solidFill>
                <a:latin typeface="Meiryo UI" pitchFamily="50" charset="-128"/>
                <a:ea typeface="Meiryo UI" pitchFamily="50" charset="-128"/>
                <a:cs typeface="Meiryo UI" pitchFamily="50" charset="-128"/>
              </a:defRPr>
            </a:lvl5pPr>
            <a:lvl6pPr marL="457200" algn="l" rtl="0" eaLnBrk="1" fontAlgn="base" hangingPunct="1">
              <a:lnSpc>
                <a:spcPct val="90000"/>
              </a:lnSpc>
              <a:spcBef>
                <a:spcPct val="0"/>
              </a:spcBef>
              <a:spcAft>
                <a:spcPct val="0"/>
              </a:spcAft>
              <a:defRPr kumimoji="1" sz="2800" b="1">
                <a:solidFill>
                  <a:schemeClr val="tx2"/>
                </a:solidFill>
                <a:latin typeface="Arial" charset="0"/>
                <a:cs typeface="Arial" charset="0"/>
              </a:defRPr>
            </a:lvl6pPr>
            <a:lvl7pPr marL="914400" algn="l" rtl="0" eaLnBrk="1" fontAlgn="base" hangingPunct="1">
              <a:lnSpc>
                <a:spcPct val="90000"/>
              </a:lnSpc>
              <a:spcBef>
                <a:spcPct val="0"/>
              </a:spcBef>
              <a:spcAft>
                <a:spcPct val="0"/>
              </a:spcAft>
              <a:defRPr kumimoji="1" sz="2800" b="1">
                <a:solidFill>
                  <a:schemeClr val="tx2"/>
                </a:solidFill>
                <a:latin typeface="Arial" charset="0"/>
                <a:cs typeface="Arial" charset="0"/>
              </a:defRPr>
            </a:lvl7pPr>
            <a:lvl8pPr marL="1371600" algn="l" rtl="0" eaLnBrk="1" fontAlgn="base" hangingPunct="1">
              <a:lnSpc>
                <a:spcPct val="90000"/>
              </a:lnSpc>
              <a:spcBef>
                <a:spcPct val="0"/>
              </a:spcBef>
              <a:spcAft>
                <a:spcPct val="0"/>
              </a:spcAft>
              <a:defRPr kumimoji="1" sz="2800" b="1">
                <a:solidFill>
                  <a:schemeClr val="tx2"/>
                </a:solidFill>
                <a:latin typeface="Arial" charset="0"/>
                <a:cs typeface="Arial" charset="0"/>
              </a:defRPr>
            </a:lvl8pPr>
            <a:lvl9pPr marL="1828800" algn="l" rtl="0" eaLnBrk="1" fontAlgn="base" hangingPunct="1">
              <a:lnSpc>
                <a:spcPct val="90000"/>
              </a:lnSpc>
              <a:spcBef>
                <a:spcPct val="0"/>
              </a:spcBef>
              <a:spcAft>
                <a:spcPct val="0"/>
              </a:spcAft>
              <a:defRPr kumimoji="1" sz="2800" b="1">
                <a:solidFill>
                  <a:schemeClr val="tx2"/>
                </a:solidFill>
                <a:latin typeface="Arial" charset="0"/>
                <a:cs typeface="Arial" charset="0"/>
              </a:defRPr>
            </a:lvl9pPr>
          </a:lstStyle>
          <a:p>
            <a:pPr defTabSz="914400" eaLnBrk="1" hangingPunct="1"/>
            <a:r>
              <a:rPr lang="ja-JP" altLang="en-US" smtClean="0">
                <a:solidFill>
                  <a:srgbClr val="ED1C24"/>
                </a:solidFill>
              </a:rPr>
              <a:t>脆弱性攻撃の概要図</a:t>
            </a:r>
            <a:endParaRPr lang="ja-JP" altLang="en-US" dirty="0" smtClean="0">
              <a:solidFill>
                <a:srgbClr val="D20F30"/>
              </a:solidFill>
            </a:endParaRPr>
          </a:p>
        </p:txBody>
      </p:sp>
      <p:pic>
        <p:nvPicPr>
          <p:cNvPr id="6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7022" r="44925" b="41562"/>
          <a:stretch/>
        </p:blipFill>
        <p:spPr bwMode="auto">
          <a:xfrm>
            <a:off x="5579789" y="4259823"/>
            <a:ext cx="2950325" cy="2545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9998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1000"/>
                                        <p:tgtEl>
                                          <p:spTgt spid="67"/>
                                        </p:tgtEl>
                                      </p:cBhvr>
                                    </p:animEffect>
                                    <p:anim calcmode="lin" valueType="num">
                                      <p:cBhvr>
                                        <p:cTn id="8" dur="1000" fill="hold"/>
                                        <p:tgtEl>
                                          <p:spTgt spid="67"/>
                                        </p:tgtEl>
                                        <p:attrNameLst>
                                          <p:attrName>ppt_x</p:attrName>
                                        </p:attrNameLst>
                                      </p:cBhvr>
                                      <p:tavLst>
                                        <p:tav tm="0">
                                          <p:val>
                                            <p:strVal val="#ppt_x"/>
                                          </p:val>
                                        </p:tav>
                                        <p:tav tm="100000">
                                          <p:val>
                                            <p:strVal val="#ppt_x"/>
                                          </p:val>
                                        </p:tav>
                                      </p:tavLst>
                                    </p:anim>
                                    <p:anim calcmode="lin" valueType="num">
                                      <p:cBhvr>
                                        <p:cTn id="9" dur="1000" fill="hold"/>
                                        <p:tgtEl>
                                          <p:spTgt spid="6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fade">
                                      <p:cBhvr>
                                        <p:cTn id="12" dur="1000"/>
                                        <p:tgtEl>
                                          <p:spTgt spid="100"/>
                                        </p:tgtEl>
                                      </p:cBhvr>
                                    </p:animEffect>
                                    <p:anim calcmode="lin" valueType="num">
                                      <p:cBhvr>
                                        <p:cTn id="13" dur="1000" fill="hold"/>
                                        <p:tgtEl>
                                          <p:spTgt spid="100"/>
                                        </p:tgtEl>
                                        <p:attrNameLst>
                                          <p:attrName>ppt_x</p:attrName>
                                        </p:attrNameLst>
                                      </p:cBhvr>
                                      <p:tavLst>
                                        <p:tav tm="0">
                                          <p:val>
                                            <p:strVal val="#ppt_x"/>
                                          </p:val>
                                        </p:tav>
                                        <p:tav tm="100000">
                                          <p:val>
                                            <p:strVal val="#ppt_x"/>
                                          </p:val>
                                        </p:tav>
                                      </p:tavLst>
                                    </p:anim>
                                    <p:anim calcmode="lin" valueType="num">
                                      <p:cBhvr>
                                        <p:cTn id="14" dur="1000" fill="hold"/>
                                        <p:tgtEl>
                                          <p:spTgt spid="1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コンテンツ プレースホルダー 2"/>
          <p:cNvSpPr>
            <a:spLocks noGrp="1"/>
          </p:cNvSpPr>
          <p:nvPr>
            <p:ph idx="1"/>
          </p:nvPr>
        </p:nvSpPr>
        <p:spPr>
          <a:xfrm>
            <a:off x="402336" y="1050347"/>
            <a:ext cx="8366760" cy="4978559"/>
          </a:xfrm>
        </p:spPr>
        <p:txBody>
          <a:bodyPr/>
          <a:lstStyle/>
          <a:p>
            <a:pPr marL="0" lvl="0" indent="0" eaLnBrk="1" fontAlgn="auto" hangingPunct="1">
              <a:spcAft>
                <a:spcPts val="0"/>
              </a:spcAft>
              <a:buNone/>
            </a:pPr>
            <a:r>
              <a:rPr kumimoji="1" lang="ja-JP" altLang="en-US" sz="2000" b="1" dirty="0">
                <a:solidFill>
                  <a:srgbClr val="002060"/>
                </a:solidFill>
                <a:latin typeface="Meiryo UI" panose="020B0604030504040204" pitchFamily="50" charset="-128"/>
                <a:ea typeface="Meiryo UI" panose="020B0604030504040204" pitchFamily="50" charset="-128"/>
                <a:cs typeface="Meiryo UI" panose="020B0604030504040204" pitchFamily="50" charset="-128"/>
              </a:rPr>
              <a:t>□ </a:t>
            </a:r>
            <a:r>
              <a:rPr kumimoji="1" lang="ja-JP" altLang="en-US" sz="2000" b="1" dirty="0" smtClean="0">
                <a:solidFill>
                  <a:srgbClr val="002060"/>
                </a:solidFill>
                <a:latin typeface="Meiryo UI" panose="020B0604030504040204" pitchFamily="50" charset="-128"/>
                <a:ea typeface="Meiryo UI" panose="020B0604030504040204" pitchFamily="50" charset="-128"/>
                <a:cs typeface="Meiryo UI" panose="020B0604030504040204" pitchFamily="50" charset="-128"/>
              </a:rPr>
              <a:t>受講者</a:t>
            </a:r>
            <a:r>
              <a:rPr kumimoji="1" lang="en-US" altLang="ja-JP" sz="2000" b="1" dirty="0" smtClean="0">
                <a:solidFill>
                  <a:srgbClr val="002060"/>
                </a:solidFill>
                <a:latin typeface="Meiryo UI" panose="020B0604030504040204" pitchFamily="50" charset="-128"/>
                <a:ea typeface="Meiryo UI" panose="020B0604030504040204" pitchFamily="50" charset="-128"/>
                <a:cs typeface="Meiryo UI" panose="020B0604030504040204" pitchFamily="50" charset="-128"/>
              </a:rPr>
              <a:t>PC</a:t>
            </a:r>
            <a:r>
              <a:rPr kumimoji="1" lang="ja-JP" altLang="en-US" sz="2000" b="1" dirty="0" err="1" smtClean="0">
                <a:solidFill>
                  <a:srgbClr val="002060"/>
                </a:solidFill>
                <a:latin typeface="Meiryo UI" panose="020B0604030504040204" pitchFamily="50" charset="-128"/>
                <a:ea typeface="Meiryo UI" panose="020B0604030504040204" pitchFamily="50" charset="-128"/>
                <a:cs typeface="Meiryo UI" panose="020B0604030504040204" pitchFamily="50" charset="-128"/>
              </a:rPr>
              <a:t>にて</a:t>
            </a:r>
            <a:r>
              <a:rPr kumimoji="1" lang="en-US" altLang="ja-JP" sz="2000" b="1" dirty="0" smtClean="0">
                <a:solidFill>
                  <a:srgbClr val="002060"/>
                </a:solidFill>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2000" b="1" dirty="0" smtClean="0">
                <a:solidFill>
                  <a:srgbClr val="002060"/>
                </a:solidFill>
                <a:latin typeface="Meiryo UI" panose="020B0604030504040204" pitchFamily="50" charset="-128"/>
                <a:ea typeface="Meiryo UI" panose="020B0604030504040204" pitchFamily="50" charset="-128"/>
                <a:cs typeface="Meiryo UI" panose="020B0604030504040204" pitchFamily="50" charset="-128"/>
              </a:rPr>
              <a:t>リモートデスクトップ接続</a:t>
            </a:r>
            <a:r>
              <a:rPr kumimoji="1" lang="en-US" altLang="ja-JP" sz="2000" b="1" dirty="0" smtClean="0">
                <a:solidFill>
                  <a:srgbClr val="002060"/>
                </a:solidFill>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2000" b="1" dirty="0" smtClean="0">
                <a:solidFill>
                  <a:srgbClr val="002060"/>
                </a:solidFill>
                <a:latin typeface="Meiryo UI" panose="020B0604030504040204" pitchFamily="50" charset="-128"/>
                <a:ea typeface="Meiryo UI" panose="020B0604030504040204" pitchFamily="50" charset="-128"/>
                <a:cs typeface="Meiryo UI" panose="020B0604030504040204" pitchFamily="50" charset="-128"/>
              </a:rPr>
              <a:t>を起動します。</a:t>
            </a:r>
            <a:endParaRPr kumimoji="1" lang="en-US" altLang="ja-JP" sz="2000" b="1" dirty="0" smtClean="0">
              <a:solidFill>
                <a:srgbClr val="002060"/>
              </a:solidFill>
              <a:latin typeface="Meiryo UI" panose="020B0604030504040204" pitchFamily="50" charset="-128"/>
              <a:ea typeface="Meiryo UI" panose="020B0604030504040204" pitchFamily="50" charset="-128"/>
              <a:cs typeface="Meiryo UI" panose="020B0604030504040204" pitchFamily="50" charset="-128"/>
            </a:endParaRPr>
          </a:p>
          <a:p>
            <a:pPr marL="0" indent="0" eaLnBrk="1" fontAlgn="auto" hangingPunct="1">
              <a:spcAft>
                <a:spcPts val="0"/>
              </a:spcAft>
              <a:buNone/>
            </a:pPr>
            <a:r>
              <a:rPr kumimoji="1" lang="ja-JP" altLang="en-US" sz="2000" b="1" dirty="0">
                <a:solidFill>
                  <a:srgbClr val="002060"/>
                </a:solidFill>
                <a:latin typeface="Meiryo UI" panose="020B0604030504040204" pitchFamily="50" charset="-128"/>
                <a:ea typeface="Meiryo UI" panose="020B0604030504040204" pitchFamily="50" charset="-128"/>
                <a:cs typeface="Meiryo UI" panose="020B0604030504040204" pitchFamily="50" charset="-128"/>
              </a:rPr>
              <a:t>□ </a:t>
            </a:r>
            <a:r>
              <a:rPr kumimoji="1" lang="en-US" altLang="ja-JP" sz="2000" b="1" dirty="0" smtClean="0">
                <a:solidFill>
                  <a:srgbClr val="002060"/>
                </a:solidFill>
                <a:latin typeface="Meiryo UI" panose="020B0604030504040204" pitchFamily="50" charset="-128"/>
                <a:ea typeface="Meiryo UI" panose="020B0604030504040204" pitchFamily="50" charset="-128"/>
                <a:cs typeface="Meiryo UI" panose="020B0604030504040204" pitchFamily="50" charset="-128"/>
              </a:rPr>
              <a:t>dsa1</a:t>
            </a:r>
            <a:r>
              <a:rPr kumimoji="1" lang="ja-JP" altLang="en-US" sz="2000" b="1" dirty="0" smtClean="0">
                <a:solidFill>
                  <a:srgbClr val="002060"/>
                </a:solidFill>
                <a:latin typeface="Meiryo UI" panose="020B0604030504040204" pitchFamily="50" charset="-128"/>
                <a:ea typeface="Meiryo UI" panose="020B0604030504040204" pitchFamily="50" charset="-128"/>
                <a:cs typeface="Meiryo UI" panose="020B0604030504040204" pitchFamily="50" charset="-128"/>
              </a:rPr>
              <a:t>の</a:t>
            </a:r>
            <a:r>
              <a:rPr kumimoji="1" lang="en-US" altLang="ja-JP" sz="2000" b="1" dirty="0" smtClean="0">
                <a:solidFill>
                  <a:srgbClr val="002060"/>
                </a:solidFill>
                <a:latin typeface="Meiryo UI" panose="020B0604030504040204" pitchFamily="50" charset="-128"/>
                <a:ea typeface="Meiryo UI" panose="020B0604030504040204" pitchFamily="50" charset="-128"/>
                <a:cs typeface="Meiryo UI" panose="020B0604030504040204" pitchFamily="50" charset="-128"/>
              </a:rPr>
              <a:t>”Global IP”</a:t>
            </a:r>
            <a:r>
              <a:rPr kumimoji="1" lang="ja-JP" altLang="en-US" sz="2000" b="1" dirty="0" err="1" smtClean="0">
                <a:solidFill>
                  <a:srgbClr val="002060"/>
                </a:solidFill>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2000" b="1" dirty="0" smtClean="0">
                <a:solidFill>
                  <a:srgbClr val="002060"/>
                </a:solidFill>
                <a:latin typeface="Meiryo UI" panose="020B0604030504040204" pitchFamily="50" charset="-128"/>
                <a:ea typeface="Meiryo UI" panose="020B0604030504040204" pitchFamily="50" charset="-128"/>
                <a:cs typeface="Meiryo UI" panose="020B0604030504040204" pitchFamily="50" charset="-128"/>
              </a:rPr>
              <a:t>“ユーザ名”を入力し、接続します。</a:t>
            </a:r>
            <a:endParaRPr kumimoji="1" lang="en-US" altLang="ja-JP" sz="2000" b="1" dirty="0" smtClean="0">
              <a:solidFill>
                <a:srgbClr val="002060"/>
              </a:solidFill>
              <a:latin typeface="Meiryo UI" panose="020B0604030504040204" pitchFamily="50" charset="-128"/>
              <a:ea typeface="Meiryo UI" panose="020B0604030504040204" pitchFamily="50" charset="-128"/>
              <a:cs typeface="Meiryo UI" panose="020B0604030504040204" pitchFamily="50" charset="-128"/>
            </a:endParaRPr>
          </a:p>
          <a:p>
            <a:pPr marL="0" indent="0" eaLnBrk="1" fontAlgn="auto" hangingPunct="1">
              <a:spcAft>
                <a:spcPts val="0"/>
              </a:spcAft>
              <a:buNone/>
            </a:pPr>
            <a:endParaRPr kumimoji="1" lang="en-US" altLang="ja-JP" sz="2000" b="1" dirty="0">
              <a:solidFill>
                <a:srgbClr val="002060"/>
              </a:solidFill>
              <a:latin typeface="Meiryo UI" panose="020B0604030504040204" pitchFamily="50" charset="-128"/>
              <a:ea typeface="Meiryo UI" panose="020B0604030504040204" pitchFamily="50" charset="-128"/>
              <a:cs typeface="Meiryo UI" panose="020B0604030504040204" pitchFamily="50" charset="-128"/>
            </a:endParaRPr>
          </a:p>
          <a:p>
            <a:pPr marL="0" lvl="0" indent="0" eaLnBrk="1" fontAlgn="auto" hangingPunct="1">
              <a:spcAft>
                <a:spcPts val="0"/>
              </a:spcAft>
              <a:buNone/>
            </a:pPr>
            <a:endParaRPr kumimoji="1" lang="en-US" altLang="ja-JP" sz="2000" b="1" dirty="0" smtClean="0">
              <a:solidFill>
                <a:srgbClr val="00206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 name="角丸四角形 7"/>
          <p:cNvSpPr/>
          <p:nvPr/>
        </p:nvSpPr>
        <p:spPr>
          <a:xfrm>
            <a:off x="7786503" y="-39737"/>
            <a:ext cx="1402979" cy="703188"/>
          </a:xfrm>
          <a:prstGeom prst="roundRect">
            <a:avLst>
              <a:gd name="adj" fmla="val 33217"/>
            </a:avLst>
          </a:prstGeom>
          <a:solidFill>
            <a:srgbClr val="EAEAEA"/>
          </a:solidFill>
          <a:ln w="3810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wrap="none" lIns="108000" tIns="36000" rIns="108000" bIns="72000" rtlCol="0" anchor="ctr" anchorCtr="0">
            <a:spAutoFit/>
          </a:bodyPr>
          <a:lstStyle/>
          <a:p>
            <a:pPr algn="ctr" defTabSz="914400" eaLnBrk="1" fontAlgn="auto" hangingPunct="1">
              <a:lnSpc>
                <a:spcPct val="150000"/>
              </a:lnSpc>
              <a:spcBef>
                <a:spcPts val="0"/>
              </a:spcBef>
              <a:spcAft>
                <a:spcPts val="0"/>
              </a:spcAft>
            </a:pPr>
            <a:r>
              <a:rPr kumimoji="1" lang="ja-JP" altLang="en-US"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ハンズオン</a:t>
            </a:r>
            <a:endParaRPr kumimoji="1" lang="en-US" altLang="ja-JP"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 name="タイトル 3"/>
          <p:cNvSpPr txBox="1">
            <a:spLocks/>
          </p:cNvSpPr>
          <p:nvPr/>
        </p:nvSpPr>
        <p:spPr bwMode="auto">
          <a:xfrm>
            <a:off x="258763" y="266531"/>
            <a:ext cx="67183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defTabSz="914400" eaLnBrk="1" hangingPunct="1">
              <a:lnSpc>
                <a:spcPct val="90000"/>
              </a:lnSpc>
              <a:defRPr kumimoji="1" sz="3200" b="1" kern="0">
                <a:solidFill>
                  <a:srgbClr val="ED1C24"/>
                </a:solidFill>
                <a:latin typeface="Meiryo UI" pitchFamily="50" charset="-128"/>
                <a:ea typeface="Meiryo UI" pitchFamily="50" charset="-128"/>
                <a:cs typeface="Meiryo UI" pitchFamily="50" charset="-128"/>
              </a:defRPr>
            </a:lvl1pPr>
            <a:lvl2pPr>
              <a:lnSpc>
                <a:spcPct val="90000"/>
              </a:lnSpc>
              <a:defRPr kumimoji="1" sz="3200" b="1">
                <a:solidFill>
                  <a:schemeClr val="tx2"/>
                </a:solidFill>
                <a:latin typeface="Meiryo UI" pitchFamily="50" charset="-128"/>
                <a:ea typeface="Meiryo UI" pitchFamily="50" charset="-128"/>
                <a:cs typeface="Meiryo UI" pitchFamily="50" charset="-128"/>
              </a:defRPr>
            </a:lvl2pPr>
            <a:lvl3pPr>
              <a:lnSpc>
                <a:spcPct val="90000"/>
              </a:lnSpc>
              <a:defRPr kumimoji="1" sz="3200" b="1">
                <a:solidFill>
                  <a:schemeClr val="tx2"/>
                </a:solidFill>
                <a:latin typeface="Meiryo UI" pitchFamily="50" charset="-128"/>
                <a:ea typeface="Meiryo UI" pitchFamily="50" charset="-128"/>
                <a:cs typeface="Meiryo UI" pitchFamily="50" charset="-128"/>
              </a:defRPr>
            </a:lvl3pPr>
            <a:lvl4pPr>
              <a:lnSpc>
                <a:spcPct val="90000"/>
              </a:lnSpc>
              <a:defRPr kumimoji="1" sz="3200" b="1">
                <a:solidFill>
                  <a:schemeClr val="tx2"/>
                </a:solidFill>
                <a:latin typeface="Meiryo UI" pitchFamily="50" charset="-128"/>
                <a:ea typeface="Meiryo UI" pitchFamily="50" charset="-128"/>
                <a:cs typeface="Meiryo UI" pitchFamily="50" charset="-128"/>
              </a:defRPr>
            </a:lvl4pPr>
            <a:lvl5pPr>
              <a:lnSpc>
                <a:spcPct val="90000"/>
              </a:lnSpc>
              <a:defRPr kumimoji="1" sz="3200" b="1">
                <a:solidFill>
                  <a:schemeClr val="tx2"/>
                </a:solidFill>
                <a:latin typeface="Meiryo UI" pitchFamily="50" charset="-128"/>
                <a:ea typeface="Meiryo UI" pitchFamily="50" charset="-128"/>
                <a:cs typeface="Meiryo UI" pitchFamily="50" charset="-128"/>
              </a:defRPr>
            </a:lvl5pPr>
            <a:lvl6pPr marL="457200" fontAlgn="base">
              <a:lnSpc>
                <a:spcPct val="90000"/>
              </a:lnSpc>
              <a:spcBef>
                <a:spcPct val="0"/>
              </a:spcBef>
              <a:spcAft>
                <a:spcPct val="0"/>
              </a:spcAft>
              <a:defRPr kumimoji="1" sz="2800" b="1">
                <a:solidFill>
                  <a:schemeClr val="tx2"/>
                </a:solidFill>
                <a:latin typeface="Arial" charset="0"/>
                <a:cs typeface="Arial" charset="0"/>
              </a:defRPr>
            </a:lvl6pPr>
            <a:lvl7pPr marL="914400" fontAlgn="base">
              <a:lnSpc>
                <a:spcPct val="90000"/>
              </a:lnSpc>
              <a:spcBef>
                <a:spcPct val="0"/>
              </a:spcBef>
              <a:spcAft>
                <a:spcPct val="0"/>
              </a:spcAft>
              <a:defRPr kumimoji="1" sz="2800" b="1">
                <a:solidFill>
                  <a:schemeClr val="tx2"/>
                </a:solidFill>
                <a:latin typeface="Arial" charset="0"/>
                <a:cs typeface="Arial" charset="0"/>
              </a:defRPr>
            </a:lvl7pPr>
            <a:lvl8pPr marL="1371600" fontAlgn="base">
              <a:lnSpc>
                <a:spcPct val="90000"/>
              </a:lnSpc>
              <a:spcBef>
                <a:spcPct val="0"/>
              </a:spcBef>
              <a:spcAft>
                <a:spcPct val="0"/>
              </a:spcAft>
              <a:defRPr kumimoji="1" sz="2800" b="1">
                <a:solidFill>
                  <a:schemeClr val="tx2"/>
                </a:solidFill>
                <a:latin typeface="Arial" charset="0"/>
                <a:cs typeface="Arial" charset="0"/>
              </a:defRPr>
            </a:lvl8pPr>
            <a:lvl9pPr marL="1828800" fontAlgn="base">
              <a:lnSpc>
                <a:spcPct val="90000"/>
              </a:lnSpc>
              <a:spcBef>
                <a:spcPct val="0"/>
              </a:spcBef>
              <a:spcAft>
                <a:spcPct val="0"/>
              </a:spcAft>
              <a:defRPr kumimoji="1" sz="2800" b="1">
                <a:solidFill>
                  <a:schemeClr val="tx2"/>
                </a:solidFill>
                <a:latin typeface="Arial" charset="0"/>
                <a:cs typeface="Arial" charset="0"/>
              </a:defRPr>
            </a:lvl9pPr>
          </a:lstStyle>
          <a:p>
            <a:r>
              <a:rPr lang="ja-JP" altLang="en-US" dirty="0"/>
              <a:t>脆弱性を利用し</a:t>
            </a:r>
            <a:r>
              <a:rPr lang="ja-JP" altLang="en-US" dirty="0" smtClean="0"/>
              <a:t>情報を収集する</a:t>
            </a:r>
            <a:endParaRPr lang="ja-JP" altLang="en-US" dirty="0"/>
          </a:p>
        </p:txBody>
      </p:sp>
      <p:grpSp>
        <p:nvGrpSpPr>
          <p:cNvPr id="4" name="Group 3"/>
          <p:cNvGrpSpPr/>
          <p:nvPr/>
        </p:nvGrpSpPr>
        <p:grpSpPr>
          <a:xfrm>
            <a:off x="2259964" y="1783245"/>
            <a:ext cx="4101388" cy="4689737"/>
            <a:chOff x="2259964" y="1805339"/>
            <a:chExt cx="4101388" cy="4689737"/>
          </a:xfrm>
        </p:grpSpPr>
        <p:pic>
          <p:nvPicPr>
            <p:cNvPr id="2150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259964" y="1805339"/>
              <a:ext cx="4101388" cy="4689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4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50000" b="50000"/>
            <a:stretch/>
          </p:blipFill>
          <p:spPr bwMode="auto">
            <a:xfrm>
              <a:off x="3777257" y="3543299"/>
              <a:ext cx="1115291" cy="238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TextBox 1"/>
          <p:cNvSpPr txBox="1"/>
          <p:nvPr/>
        </p:nvSpPr>
        <p:spPr>
          <a:xfrm>
            <a:off x="3748047" y="3470096"/>
            <a:ext cx="1023582" cy="246221"/>
          </a:xfrm>
          <a:prstGeom prst="rect">
            <a:avLst/>
          </a:prstGeom>
          <a:noFill/>
        </p:spPr>
        <p:txBody>
          <a:bodyPr wrap="square" rtlCol="0">
            <a:spAutoFit/>
          </a:bodyPr>
          <a:lstStyle/>
          <a:p>
            <a:r>
              <a:rPr kumimoji="1" lang="en-US" altLang="ja-JP" sz="1000" dirty="0" smtClean="0">
                <a:solidFill>
                  <a:schemeClr val="tx1"/>
                </a:solidFill>
                <a:latin typeface="Calibri"/>
                <a:cs typeface="Calibri"/>
              </a:rPr>
              <a:t>dsa1</a:t>
            </a:r>
            <a:r>
              <a:rPr kumimoji="1" lang="ja-JP" altLang="en-US" sz="1000" dirty="0" smtClean="0">
                <a:solidFill>
                  <a:schemeClr val="tx1"/>
                </a:solidFill>
                <a:latin typeface="Calibri"/>
                <a:cs typeface="Calibri"/>
              </a:rPr>
              <a:t>の</a:t>
            </a:r>
            <a:r>
              <a:rPr kumimoji="1" lang="en-US" altLang="ja-JP" sz="1000" dirty="0" smtClean="0">
                <a:solidFill>
                  <a:schemeClr val="tx1"/>
                </a:solidFill>
                <a:latin typeface="Calibri"/>
                <a:cs typeface="Calibri"/>
              </a:rPr>
              <a:t>Global IP</a:t>
            </a:r>
            <a:endParaRPr kumimoji="1" lang="ja-JP" altLang="en-US" sz="1000" dirty="0">
              <a:solidFill>
                <a:schemeClr val="tx1"/>
              </a:solidFill>
              <a:latin typeface="Calibri"/>
              <a:cs typeface="Calibri"/>
            </a:endParaRPr>
          </a:p>
        </p:txBody>
      </p:sp>
      <p:sp>
        <p:nvSpPr>
          <p:cNvPr id="11" name="TextBox 10"/>
          <p:cNvSpPr txBox="1"/>
          <p:nvPr/>
        </p:nvSpPr>
        <p:spPr>
          <a:xfrm>
            <a:off x="3852321" y="3860230"/>
            <a:ext cx="1023582" cy="138499"/>
          </a:xfrm>
          <a:prstGeom prst="rect">
            <a:avLst/>
          </a:prstGeom>
          <a:solidFill>
            <a:schemeClr val="bg1"/>
          </a:solidFill>
        </p:spPr>
        <p:txBody>
          <a:bodyPr wrap="square" rtlCol="0">
            <a:spAutoFit/>
          </a:bodyPr>
          <a:lstStyle/>
          <a:p>
            <a:endParaRPr kumimoji="1" lang="ja-JP" altLang="en-US" sz="300" dirty="0">
              <a:solidFill>
                <a:schemeClr val="tx1"/>
              </a:solidFill>
              <a:latin typeface="Calibri"/>
              <a:cs typeface="Calibri"/>
            </a:endParaRPr>
          </a:p>
        </p:txBody>
      </p:sp>
      <p:sp>
        <p:nvSpPr>
          <p:cNvPr id="9" name="TextBox 8"/>
          <p:cNvSpPr txBox="1"/>
          <p:nvPr/>
        </p:nvSpPr>
        <p:spPr>
          <a:xfrm>
            <a:off x="3778395" y="3806367"/>
            <a:ext cx="1023582" cy="246221"/>
          </a:xfrm>
          <a:prstGeom prst="rect">
            <a:avLst/>
          </a:prstGeom>
          <a:noFill/>
        </p:spPr>
        <p:txBody>
          <a:bodyPr wrap="square" rtlCol="0">
            <a:spAutoFit/>
          </a:bodyPr>
          <a:lstStyle/>
          <a:p>
            <a:r>
              <a:rPr kumimoji="1" lang="en-US" altLang="ja-JP" sz="1000" dirty="0" smtClean="0">
                <a:solidFill>
                  <a:schemeClr val="tx1"/>
                </a:solidFill>
                <a:latin typeface="Calibri"/>
                <a:cs typeface="Calibri"/>
              </a:rPr>
              <a:t>administrator</a:t>
            </a:r>
            <a:endParaRPr kumimoji="1" lang="ja-JP" altLang="en-US" sz="1000" dirty="0">
              <a:solidFill>
                <a:schemeClr val="tx1"/>
              </a:solidFill>
              <a:latin typeface="Calibri"/>
              <a:cs typeface="Calibri"/>
            </a:endParaRPr>
          </a:p>
        </p:txBody>
      </p:sp>
    </p:spTree>
    <p:extLst>
      <p:ext uri="{BB962C8B-B14F-4D97-AF65-F5344CB8AC3E}">
        <p14:creationId xmlns:p14="http://schemas.microsoft.com/office/powerpoint/2010/main" val="17884747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 name="Table 106"/>
          <p:cNvGraphicFramePr>
            <a:graphicFrameLocks noGrp="1"/>
          </p:cNvGraphicFramePr>
          <p:nvPr>
            <p:extLst>
              <p:ext uri="{D42A27DB-BD31-4B8C-83A1-F6EECF244321}">
                <p14:modId xmlns:p14="http://schemas.microsoft.com/office/powerpoint/2010/main" val="3701733230"/>
              </p:ext>
            </p:extLst>
          </p:nvPr>
        </p:nvGraphicFramePr>
        <p:xfrm>
          <a:off x="1052006" y="4349824"/>
          <a:ext cx="7449200" cy="2225040"/>
        </p:xfrm>
        <a:graphic>
          <a:graphicData uri="http://schemas.openxmlformats.org/drawingml/2006/table">
            <a:tbl>
              <a:tblPr firstRow="1" bandRow="1">
                <a:tableStyleId>{7DF18680-E054-41AD-8BC1-D1AEF772440D}</a:tableStyleId>
              </a:tblPr>
              <a:tblGrid>
                <a:gridCol w="1002148"/>
                <a:gridCol w="1467645"/>
                <a:gridCol w="1475715"/>
                <a:gridCol w="1574216"/>
                <a:gridCol w="1929476"/>
              </a:tblGrid>
              <a:tr h="370840">
                <a:tc>
                  <a:txBody>
                    <a:bodyPr/>
                    <a:lstStyle/>
                    <a:p>
                      <a:pPr algn="ctr"/>
                      <a:endParaRPr kumimoji="1" lang="ja-JP" altLang="en-US" sz="1100" dirty="0"/>
                    </a:p>
                  </a:txBody>
                  <a:tcPr anchor="ctr"/>
                </a:tc>
                <a:tc>
                  <a:txBody>
                    <a:bodyPr/>
                    <a:lstStyle/>
                    <a:p>
                      <a:pPr algn="ctr"/>
                      <a:r>
                        <a:rPr kumimoji="1" lang="en-US" altLang="ja-JP" sz="1100" dirty="0" smtClean="0"/>
                        <a:t>dsa1</a:t>
                      </a:r>
                      <a:endParaRPr kumimoji="1" lang="ja-JP" altLang="en-US" sz="1100" dirty="0"/>
                    </a:p>
                  </a:txBody>
                  <a:tcPr anchor="ctr"/>
                </a:tc>
                <a:tc>
                  <a:txBody>
                    <a:bodyPr/>
                    <a:lstStyle/>
                    <a:p>
                      <a:pPr algn="ctr"/>
                      <a:r>
                        <a:rPr kumimoji="1" lang="en-US" altLang="ja-JP" sz="1100" dirty="0" smtClean="0"/>
                        <a:t>dsa2</a:t>
                      </a:r>
                      <a:endParaRPr kumimoji="1" lang="ja-JP" altLang="en-US" sz="1100" dirty="0"/>
                    </a:p>
                  </a:txBody>
                  <a:tcPr anchor="ctr"/>
                </a:tc>
                <a:tc>
                  <a:txBody>
                    <a:bodyPr/>
                    <a:lstStyle/>
                    <a:p>
                      <a:pPr algn="ctr"/>
                      <a:r>
                        <a:rPr kumimoji="1" lang="en-US" altLang="ja-JP" sz="1100" dirty="0" err="1" smtClean="0"/>
                        <a:t>dsm</a:t>
                      </a:r>
                      <a:endParaRPr kumimoji="1" lang="ja-JP" altLang="en-US" sz="1100" dirty="0"/>
                    </a:p>
                  </a:txBody>
                  <a:tcPr anchor="ctr"/>
                </a:tc>
                <a:tc>
                  <a:txBody>
                    <a:bodyPr/>
                    <a:lstStyle/>
                    <a:p>
                      <a:pPr algn="ctr"/>
                      <a:r>
                        <a:rPr kumimoji="1" lang="ja-JP" altLang="en-US" sz="1100" dirty="0" smtClean="0"/>
                        <a:t>備考</a:t>
                      </a:r>
                      <a:endParaRPr kumimoji="1" lang="ja-JP" altLang="en-US" sz="1100" dirty="0"/>
                    </a:p>
                  </a:txBody>
                  <a:tcPr anchor="ctr"/>
                </a:tc>
              </a:tr>
              <a:tr h="370840">
                <a:tc>
                  <a:txBody>
                    <a:bodyPr/>
                    <a:lstStyle/>
                    <a:p>
                      <a:pPr algn="ctr"/>
                      <a:r>
                        <a:rPr kumimoji="1" lang="ja-JP" altLang="en-US" sz="1100" dirty="0" smtClean="0"/>
                        <a:t>ユーザ名</a:t>
                      </a:r>
                      <a:endParaRPr kumimoji="1" lang="ja-JP" altLang="en-US" sz="1100" dirty="0"/>
                    </a:p>
                  </a:txBody>
                  <a:tcPr anchor="ctr"/>
                </a:tc>
                <a:tc>
                  <a:txBody>
                    <a:bodyPr/>
                    <a:lstStyle/>
                    <a:p>
                      <a:pPr algn="ctr"/>
                      <a:endParaRPr kumimoji="1" lang="ja-JP" altLang="en-US" sz="1100" dirty="0"/>
                    </a:p>
                  </a:txBody>
                  <a:tcPr anchor="ctr"/>
                </a:tc>
                <a:tc>
                  <a:txBody>
                    <a:bodyPr/>
                    <a:lstStyle/>
                    <a:p>
                      <a:pPr algn="ctr"/>
                      <a:endParaRPr kumimoji="1" lang="ja-JP" altLang="en-US" sz="1100"/>
                    </a:p>
                  </a:txBody>
                  <a:tcPr anchor="ctr"/>
                </a:tc>
                <a:tc>
                  <a:txBody>
                    <a:bodyPr/>
                    <a:lstStyle/>
                    <a:p>
                      <a:pPr algn="ctr"/>
                      <a:endParaRPr kumimoji="1" lang="ja-JP" altLang="en-US" sz="1100" dirty="0"/>
                    </a:p>
                  </a:txBody>
                  <a:tcPr anchor="ctr"/>
                </a:tc>
                <a:tc>
                  <a:txBody>
                    <a:bodyPr/>
                    <a:lstStyle/>
                    <a:p>
                      <a:pPr algn="ctr"/>
                      <a:r>
                        <a:rPr kumimoji="1" lang="en-US" altLang="ja-JP" sz="800" dirty="0" err="1" smtClean="0"/>
                        <a:t>SoftLayer</a:t>
                      </a:r>
                      <a:r>
                        <a:rPr kumimoji="1" lang="ja-JP" altLang="en-US" sz="800" dirty="0" smtClean="0"/>
                        <a:t>のポータルから確認</a:t>
                      </a:r>
                      <a:endParaRPr kumimoji="1" lang="ja-JP" altLang="en-US" sz="800" dirty="0"/>
                    </a:p>
                  </a:txBody>
                  <a:tcPr anchor="ctr"/>
                </a:tc>
              </a:tr>
              <a:tr h="370840">
                <a:tc>
                  <a:txBody>
                    <a:bodyPr/>
                    <a:lstStyle/>
                    <a:p>
                      <a:pPr algn="ctr"/>
                      <a:r>
                        <a:rPr kumimoji="1" lang="ja-JP" altLang="en-US" sz="1100" dirty="0" smtClean="0"/>
                        <a:t>パスワード</a:t>
                      </a:r>
                      <a:endParaRPr kumimoji="1" lang="ja-JP" altLang="en-US" sz="1100" dirty="0"/>
                    </a:p>
                  </a:txBody>
                  <a:tcPr anchor="ctr"/>
                </a:tc>
                <a:tc>
                  <a:txBody>
                    <a:bodyPr/>
                    <a:lstStyle/>
                    <a:p>
                      <a:pPr algn="ctr"/>
                      <a:endParaRPr kumimoji="1" lang="ja-JP" altLang="en-US" sz="1100" dirty="0"/>
                    </a:p>
                  </a:txBody>
                  <a:tcPr anchor="ctr"/>
                </a:tc>
                <a:tc>
                  <a:txBody>
                    <a:bodyPr/>
                    <a:lstStyle/>
                    <a:p>
                      <a:pPr algn="ctr"/>
                      <a:endParaRPr kumimoji="1" lang="ja-JP" altLang="en-US" sz="1100"/>
                    </a:p>
                  </a:txBody>
                  <a:tcPr anchor="ctr"/>
                </a:tc>
                <a:tc>
                  <a:txBody>
                    <a:bodyPr/>
                    <a:lstStyle/>
                    <a:p>
                      <a:pPr algn="ctr"/>
                      <a:endParaRPr kumimoji="1" lang="ja-JP" altLang="en-US" sz="1100" dirty="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en-US" altLang="ja-JP" sz="800" dirty="0" err="1" smtClean="0"/>
                        <a:t>SoftLayer</a:t>
                      </a:r>
                      <a:r>
                        <a:rPr kumimoji="1" lang="ja-JP" altLang="en-US" sz="800" dirty="0" smtClean="0"/>
                        <a:t>のポータルから確認</a:t>
                      </a:r>
                    </a:p>
                  </a:txBody>
                  <a:tcPr anchor="ctr"/>
                </a:tc>
              </a:tr>
              <a:tr h="370840">
                <a:tc>
                  <a:txBody>
                    <a:bodyPr/>
                    <a:lstStyle/>
                    <a:p>
                      <a:pPr algn="ctr"/>
                      <a:r>
                        <a:rPr kumimoji="1" lang="ja-JP" altLang="en-US" sz="1100" dirty="0" smtClean="0"/>
                        <a:t>ホスト名</a:t>
                      </a:r>
                      <a:endParaRPr kumimoji="1" lang="ja-JP" altLang="en-US" sz="1100" dirty="0"/>
                    </a:p>
                  </a:txBody>
                  <a:tcPr anchor="ctr"/>
                </a:tc>
                <a:tc>
                  <a:txBody>
                    <a:bodyPr/>
                    <a:lstStyle/>
                    <a:p>
                      <a:pPr algn="ctr"/>
                      <a:endParaRPr kumimoji="1" lang="ja-JP" altLang="en-US" sz="1100" dirty="0"/>
                    </a:p>
                  </a:txBody>
                  <a:tcPr anchor="ctr"/>
                </a:tc>
                <a:tc>
                  <a:txBody>
                    <a:bodyPr/>
                    <a:lstStyle/>
                    <a:p>
                      <a:pPr algn="ctr"/>
                      <a:endParaRPr kumimoji="1" lang="ja-JP" altLang="en-US" sz="1100"/>
                    </a:p>
                  </a:txBody>
                  <a:tcPr anchor="ctr"/>
                </a:tc>
                <a:tc>
                  <a:txBody>
                    <a:bodyPr/>
                    <a:lstStyle/>
                    <a:p>
                      <a:pPr algn="ctr"/>
                      <a:endParaRPr kumimoji="1" lang="ja-JP" altLang="en-US" sz="1100" dirty="0"/>
                    </a:p>
                  </a:txBody>
                  <a:tcPr anchor="ctr"/>
                </a:tc>
                <a:tc>
                  <a:txBody>
                    <a:bodyPr/>
                    <a:lstStyle/>
                    <a:p>
                      <a:pPr algn="ctr"/>
                      <a:r>
                        <a:rPr kumimoji="1" lang="en-US" altLang="ja-JP" sz="800" dirty="0" smtClean="0"/>
                        <a:t>hostname</a:t>
                      </a:r>
                      <a:r>
                        <a:rPr kumimoji="1" lang="ja-JP" altLang="en-US" sz="800" dirty="0" smtClean="0"/>
                        <a:t>コマンドで確認</a:t>
                      </a:r>
                      <a:endParaRPr kumimoji="1" lang="ja-JP" altLang="en-US" sz="800" dirty="0"/>
                    </a:p>
                  </a:txBody>
                  <a:tcPr anchor="ctr"/>
                </a:tc>
              </a:tr>
              <a:tr h="370840">
                <a:tc>
                  <a:txBody>
                    <a:bodyPr/>
                    <a:lstStyle/>
                    <a:p>
                      <a:pPr algn="ctr"/>
                      <a:r>
                        <a:rPr kumimoji="1" lang="en-US" altLang="ja-JP" sz="1100" dirty="0" smtClean="0"/>
                        <a:t>Global IP</a:t>
                      </a:r>
                      <a:endParaRPr kumimoji="1" lang="ja-JP" altLang="en-US" sz="1100" dirty="0"/>
                    </a:p>
                  </a:txBody>
                  <a:tcPr anchor="ctr"/>
                </a:tc>
                <a:tc>
                  <a:txBody>
                    <a:bodyPr/>
                    <a:lstStyle/>
                    <a:p>
                      <a:pPr algn="ctr"/>
                      <a:endParaRPr kumimoji="1" lang="ja-JP" altLang="en-US" sz="1100" dirty="0"/>
                    </a:p>
                  </a:txBody>
                  <a:tcPr anchor="ctr"/>
                </a:tc>
                <a:tc>
                  <a:txBody>
                    <a:bodyPr/>
                    <a:lstStyle/>
                    <a:p>
                      <a:pPr algn="ctr"/>
                      <a:endParaRPr kumimoji="1" lang="ja-JP" altLang="en-US" sz="1100" dirty="0"/>
                    </a:p>
                  </a:txBody>
                  <a:tcPr anchor="ctr"/>
                </a:tc>
                <a:tc>
                  <a:txBody>
                    <a:bodyPr/>
                    <a:lstStyle/>
                    <a:p>
                      <a:pPr algn="ctr"/>
                      <a:endParaRPr kumimoji="1" lang="ja-JP" altLang="en-US" sz="1100" dirty="0"/>
                    </a:p>
                  </a:txBody>
                  <a:tcPr anchor="ctr"/>
                </a:tc>
                <a:tc>
                  <a:txBody>
                    <a:bodyPr/>
                    <a:lstStyle/>
                    <a:p>
                      <a:pPr algn="ctr"/>
                      <a:r>
                        <a:rPr kumimoji="1" lang="en-US" altLang="ja-JP" sz="800" kern="1200" dirty="0" err="1" smtClean="0">
                          <a:solidFill>
                            <a:schemeClr val="dk1"/>
                          </a:solidFill>
                          <a:latin typeface="+mn-lt"/>
                          <a:ea typeface="+mn-ea"/>
                          <a:cs typeface="+mn-cs"/>
                        </a:rPr>
                        <a:t>ipconfig</a:t>
                      </a:r>
                      <a:r>
                        <a:rPr kumimoji="1" lang="en-US" altLang="ja-JP" sz="800" kern="1200" dirty="0" smtClean="0">
                          <a:solidFill>
                            <a:schemeClr val="dk1"/>
                          </a:solidFill>
                          <a:latin typeface="+mn-lt"/>
                          <a:ea typeface="+mn-ea"/>
                          <a:cs typeface="+mn-cs"/>
                        </a:rPr>
                        <a:t>(windows) </a:t>
                      </a:r>
                      <a:r>
                        <a:rPr kumimoji="1" lang="ja-JP" altLang="en-US" sz="800" kern="1200" dirty="0" smtClean="0">
                          <a:solidFill>
                            <a:schemeClr val="dk1"/>
                          </a:solidFill>
                          <a:latin typeface="+mn-lt"/>
                          <a:ea typeface="+mn-ea"/>
                          <a:cs typeface="+mn-cs"/>
                        </a:rPr>
                        <a:t>または </a:t>
                      </a:r>
                      <a:endParaRPr kumimoji="1" lang="en-US" altLang="ja-JP" sz="800" kern="1200" dirty="0" smtClean="0">
                        <a:solidFill>
                          <a:schemeClr val="dk1"/>
                        </a:solidFill>
                        <a:latin typeface="+mn-lt"/>
                        <a:ea typeface="+mn-ea"/>
                        <a:cs typeface="+mn-cs"/>
                      </a:endParaRPr>
                    </a:p>
                    <a:p>
                      <a:pPr algn="ctr"/>
                      <a:r>
                        <a:rPr kumimoji="1" lang="en-US" altLang="ja-JP" sz="800" kern="1200" dirty="0" err="1" smtClean="0">
                          <a:solidFill>
                            <a:schemeClr val="dk1"/>
                          </a:solidFill>
                          <a:latin typeface="+mn-lt"/>
                          <a:ea typeface="+mn-ea"/>
                          <a:cs typeface="+mn-cs"/>
                        </a:rPr>
                        <a:t>ifconfig</a:t>
                      </a:r>
                      <a:r>
                        <a:rPr kumimoji="1" lang="ja-JP" altLang="en-US" sz="800" kern="1200" dirty="0" smtClean="0">
                          <a:solidFill>
                            <a:schemeClr val="dk1"/>
                          </a:solidFill>
                          <a:latin typeface="+mn-lt"/>
                          <a:ea typeface="+mn-ea"/>
                          <a:cs typeface="+mn-cs"/>
                        </a:rPr>
                        <a:t>コマンドで確認</a:t>
                      </a:r>
                      <a:endParaRPr kumimoji="1" lang="ja-JP" altLang="en-US" sz="800" kern="1200" dirty="0">
                        <a:solidFill>
                          <a:schemeClr val="dk1"/>
                        </a:solidFill>
                        <a:latin typeface="+mn-lt"/>
                        <a:ea typeface="+mn-ea"/>
                        <a:cs typeface="+mn-cs"/>
                      </a:endParaRPr>
                    </a:p>
                  </a:txBody>
                  <a:tcPr anchor="ctr"/>
                </a:tc>
              </a:tr>
              <a:tr h="370840">
                <a:tc>
                  <a:txBody>
                    <a:bodyPr/>
                    <a:lstStyle/>
                    <a:p>
                      <a:pPr algn="ctr"/>
                      <a:r>
                        <a:rPr kumimoji="1" lang="en-US" altLang="ja-JP" sz="1100" dirty="0" smtClean="0"/>
                        <a:t>Private IP</a:t>
                      </a:r>
                      <a:endParaRPr kumimoji="1" lang="ja-JP" altLang="en-US" sz="1100" dirty="0"/>
                    </a:p>
                  </a:txBody>
                  <a:tcPr anchor="ctr"/>
                </a:tc>
                <a:tc>
                  <a:txBody>
                    <a:bodyPr/>
                    <a:lstStyle/>
                    <a:p>
                      <a:pPr algn="ctr"/>
                      <a:endParaRPr kumimoji="1" lang="ja-JP" altLang="en-US" sz="1100" dirty="0"/>
                    </a:p>
                  </a:txBody>
                  <a:tcPr anchor="ctr"/>
                </a:tc>
                <a:tc>
                  <a:txBody>
                    <a:bodyPr/>
                    <a:lstStyle/>
                    <a:p>
                      <a:pPr algn="ctr"/>
                      <a:endParaRPr kumimoji="1" lang="ja-JP" altLang="en-US" sz="1100" dirty="0"/>
                    </a:p>
                  </a:txBody>
                  <a:tcPr anchor="ctr"/>
                </a:tc>
                <a:tc>
                  <a:txBody>
                    <a:bodyPr/>
                    <a:lstStyle/>
                    <a:p>
                      <a:pPr algn="ctr"/>
                      <a:endParaRPr kumimoji="1" lang="ja-JP" altLang="en-US" sz="1100" dirty="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en-US" altLang="ja-JP" sz="800" kern="1200" dirty="0" err="1" smtClean="0">
                          <a:solidFill>
                            <a:schemeClr val="dk1"/>
                          </a:solidFill>
                          <a:latin typeface="+mn-lt"/>
                          <a:ea typeface="+mn-ea"/>
                          <a:cs typeface="+mn-cs"/>
                        </a:rPr>
                        <a:t>ipconfig</a:t>
                      </a:r>
                      <a:r>
                        <a:rPr kumimoji="1" lang="en-US" altLang="ja-JP" sz="800" kern="1200" dirty="0" smtClean="0">
                          <a:solidFill>
                            <a:schemeClr val="dk1"/>
                          </a:solidFill>
                          <a:latin typeface="+mn-lt"/>
                          <a:ea typeface="+mn-ea"/>
                          <a:cs typeface="+mn-cs"/>
                        </a:rPr>
                        <a:t>(windows) </a:t>
                      </a:r>
                      <a:r>
                        <a:rPr kumimoji="1" lang="ja-JP" altLang="en-US" sz="800" kern="1200" dirty="0" smtClean="0">
                          <a:solidFill>
                            <a:schemeClr val="dk1"/>
                          </a:solidFill>
                          <a:latin typeface="+mn-lt"/>
                          <a:ea typeface="+mn-ea"/>
                          <a:cs typeface="+mn-cs"/>
                        </a:rPr>
                        <a:t>または </a:t>
                      </a:r>
                      <a:endParaRPr kumimoji="1" lang="en-US" altLang="ja-JP" sz="800" kern="1200" dirty="0" smtClean="0">
                        <a:solidFill>
                          <a:schemeClr val="dk1"/>
                        </a:solidFill>
                        <a:latin typeface="+mn-lt"/>
                        <a:ea typeface="+mn-ea"/>
                        <a:cs typeface="+mn-cs"/>
                      </a:endParaRPr>
                    </a:p>
                    <a:p>
                      <a:pPr marL="0" marR="0" indent="0" algn="ctr" defTabSz="457200" rtl="0" eaLnBrk="1" fontAlgn="auto" latinLnBrk="0" hangingPunct="1">
                        <a:lnSpc>
                          <a:spcPct val="100000"/>
                        </a:lnSpc>
                        <a:spcBef>
                          <a:spcPts val="0"/>
                        </a:spcBef>
                        <a:spcAft>
                          <a:spcPts val="0"/>
                        </a:spcAft>
                        <a:buClrTx/>
                        <a:buSzTx/>
                        <a:buFontTx/>
                        <a:buNone/>
                        <a:tabLst/>
                        <a:defRPr/>
                      </a:pPr>
                      <a:r>
                        <a:rPr kumimoji="1" lang="en-US" altLang="ja-JP" sz="800" kern="1200" dirty="0" err="1" smtClean="0">
                          <a:solidFill>
                            <a:schemeClr val="dk1"/>
                          </a:solidFill>
                          <a:latin typeface="+mn-lt"/>
                          <a:ea typeface="+mn-ea"/>
                          <a:cs typeface="+mn-cs"/>
                        </a:rPr>
                        <a:t>ifconfig</a:t>
                      </a:r>
                      <a:r>
                        <a:rPr kumimoji="1" lang="ja-JP" altLang="en-US" sz="800" kern="1200" dirty="0" smtClean="0">
                          <a:solidFill>
                            <a:schemeClr val="dk1"/>
                          </a:solidFill>
                          <a:latin typeface="+mn-lt"/>
                          <a:ea typeface="+mn-ea"/>
                          <a:cs typeface="+mn-cs"/>
                        </a:rPr>
                        <a:t>コマンドで確認</a:t>
                      </a:r>
                    </a:p>
                  </a:txBody>
                  <a:tcPr anchor="ctr"/>
                </a:tc>
              </a:tr>
            </a:tbl>
          </a:graphicData>
        </a:graphic>
      </p:graphicFrame>
      <p:sp>
        <p:nvSpPr>
          <p:cNvPr id="145" name="Freeform 144"/>
          <p:cNvSpPr/>
          <p:nvPr/>
        </p:nvSpPr>
        <p:spPr>
          <a:xfrm>
            <a:off x="2800007" y="476101"/>
            <a:ext cx="4342677" cy="3758073"/>
          </a:xfrm>
          <a:custGeom>
            <a:avLst/>
            <a:gdLst>
              <a:gd name="connsiteX0" fmla="*/ 4342677 w 4342677"/>
              <a:gd name="connsiteY0" fmla="*/ 566299 h 3758073"/>
              <a:gd name="connsiteX1" fmla="*/ 2255084 w 4342677"/>
              <a:gd name="connsiteY1" fmla="*/ 22835 h 3758073"/>
              <a:gd name="connsiteX2" fmla="*/ 788594 w 4342677"/>
              <a:gd name="connsiteY2" fmla="*/ 169484 h 3758073"/>
              <a:gd name="connsiteX3" fmla="*/ 29469 w 4342677"/>
              <a:gd name="connsiteY3" fmla="*/ 781960 h 3758073"/>
              <a:gd name="connsiteX4" fmla="*/ 227877 w 4342677"/>
              <a:gd name="connsiteY4" fmla="*/ 3758073 h 3758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2677" h="3758073">
                <a:moveTo>
                  <a:pt x="4342677" y="566299"/>
                </a:moveTo>
                <a:cubicBezTo>
                  <a:pt x="3595054" y="327635"/>
                  <a:pt x="2847431" y="88971"/>
                  <a:pt x="2255084" y="22835"/>
                </a:cubicBezTo>
                <a:cubicBezTo>
                  <a:pt x="1662737" y="-43301"/>
                  <a:pt x="1159530" y="42963"/>
                  <a:pt x="788594" y="169484"/>
                </a:cubicBezTo>
                <a:cubicBezTo>
                  <a:pt x="417658" y="296005"/>
                  <a:pt x="122922" y="183862"/>
                  <a:pt x="29469" y="781960"/>
                </a:cubicBezTo>
                <a:cubicBezTo>
                  <a:pt x="-63984" y="1380058"/>
                  <a:pt x="81946" y="2569065"/>
                  <a:pt x="227877" y="3758073"/>
                </a:cubicBezTo>
              </a:path>
            </a:pathLst>
          </a:cu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4661" y="-9505"/>
            <a:ext cx="6538752" cy="4243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タイトル 2"/>
          <p:cNvSpPr>
            <a:spLocks noGrp="1"/>
          </p:cNvSpPr>
          <p:nvPr>
            <p:ph type="title"/>
          </p:nvPr>
        </p:nvSpPr>
        <p:spPr>
          <a:xfrm>
            <a:off x="304890" y="163391"/>
            <a:ext cx="8004175" cy="708480"/>
          </a:xfrm>
        </p:spPr>
        <p:txBody>
          <a:bodyPr/>
          <a:lstStyle/>
          <a:p>
            <a:r>
              <a:rPr kumimoji="1" lang="ja-JP" altLang="en-US" sz="2400" dirty="0" smtClean="0">
                <a:latin typeface="Meiryo UI" panose="020B0604030504040204" pitchFamily="50" charset="-128"/>
                <a:ea typeface="Meiryo UI" panose="020B0604030504040204" pitchFamily="50" charset="-128"/>
                <a:cs typeface="Meiryo UI" panose="020B0604030504040204" pitchFamily="50" charset="-128"/>
              </a:rPr>
              <a:t>環境確認</a:t>
            </a:r>
            <a:endParaRPr kumimoji="1" lang="ja-JP" altLang="en-US" sz="24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 name="TextBox 1"/>
          <p:cNvSpPr txBox="1"/>
          <p:nvPr/>
        </p:nvSpPr>
        <p:spPr>
          <a:xfrm>
            <a:off x="174175" y="6592391"/>
            <a:ext cx="8865325" cy="246221"/>
          </a:xfrm>
          <a:prstGeom prst="rect">
            <a:avLst/>
          </a:prstGeom>
          <a:solidFill>
            <a:schemeClr val="bg1"/>
          </a:solidFill>
        </p:spPr>
        <p:txBody>
          <a:bodyPr wrap="square" rtlCol="0">
            <a:spAutoFit/>
          </a:bodyPr>
          <a:lstStyle/>
          <a:p>
            <a:r>
              <a:rPr kumimoji="1" lang="en-US" altLang="ja-JP" sz="10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0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本システムはハンズオン用のシステム構成となっております。実環境でご利用される場合は、システム要件に沿った構成でお願い致します。</a:t>
            </a:r>
            <a:endParaRPr kumimoji="1" lang="ja-JP" altLang="en-US" sz="1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7502040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0874" y="3548535"/>
            <a:ext cx="5647590" cy="3047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タイトル 3"/>
          <p:cNvSpPr txBox="1">
            <a:spLocks/>
          </p:cNvSpPr>
          <p:nvPr/>
        </p:nvSpPr>
        <p:spPr bwMode="auto">
          <a:xfrm>
            <a:off x="258763" y="266531"/>
            <a:ext cx="67183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defTabSz="914400" eaLnBrk="1" hangingPunct="1">
              <a:lnSpc>
                <a:spcPct val="90000"/>
              </a:lnSpc>
              <a:defRPr kumimoji="1" sz="3200" b="1" kern="0">
                <a:solidFill>
                  <a:srgbClr val="ED1C24"/>
                </a:solidFill>
                <a:latin typeface="Meiryo UI" pitchFamily="50" charset="-128"/>
                <a:ea typeface="Meiryo UI" pitchFamily="50" charset="-128"/>
                <a:cs typeface="Meiryo UI" pitchFamily="50" charset="-128"/>
              </a:defRPr>
            </a:lvl1pPr>
            <a:lvl2pPr>
              <a:lnSpc>
                <a:spcPct val="90000"/>
              </a:lnSpc>
              <a:defRPr kumimoji="1" sz="3200" b="1">
                <a:solidFill>
                  <a:schemeClr val="tx2"/>
                </a:solidFill>
                <a:latin typeface="Meiryo UI" pitchFamily="50" charset="-128"/>
                <a:ea typeface="Meiryo UI" pitchFamily="50" charset="-128"/>
                <a:cs typeface="Meiryo UI" pitchFamily="50" charset="-128"/>
              </a:defRPr>
            </a:lvl2pPr>
            <a:lvl3pPr>
              <a:lnSpc>
                <a:spcPct val="90000"/>
              </a:lnSpc>
              <a:defRPr kumimoji="1" sz="3200" b="1">
                <a:solidFill>
                  <a:schemeClr val="tx2"/>
                </a:solidFill>
                <a:latin typeface="Meiryo UI" pitchFamily="50" charset="-128"/>
                <a:ea typeface="Meiryo UI" pitchFamily="50" charset="-128"/>
                <a:cs typeface="Meiryo UI" pitchFamily="50" charset="-128"/>
              </a:defRPr>
            </a:lvl3pPr>
            <a:lvl4pPr>
              <a:lnSpc>
                <a:spcPct val="90000"/>
              </a:lnSpc>
              <a:defRPr kumimoji="1" sz="3200" b="1">
                <a:solidFill>
                  <a:schemeClr val="tx2"/>
                </a:solidFill>
                <a:latin typeface="Meiryo UI" pitchFamily="50" charset="-128"/>
                <a:ea typeface="Meiryo UI" pitchFamily="50" charset="-128"/>
                <a:cs typeface="Meiryo UI" pitchFamily="50" charset="-128"/>
              </a:defRPr>
            </a:lvl4pPr>
            <a:lvl5pPr>
              <a:lnSpc>
                <a:spcPct val="90000"/>
              </a:lnSpc>
              <a:defRPr kumimoji="1" sz="3200" b="1">
                <a:solidFill>
                  <a:schemeClr val="tx2"/>
                </a:solidFill>
                <a:latin typeface="Meiryo UI" pitchFamily="50" charset="-128"/>
                <a:ea typeface="Meiryo UI" pitchFamily="50" charset="-128"/>
                <a:cs typeface="Meiryo UI" pitchFamily="50" charset="-128"/>
              </a:defRPr>
            </a:lvl5pPr>
            <a:lvl6pPr marL="457200" fontAlgn="base">
              <a:lnSpc>
                <a:spcPct val="90000"/>
              </a:lnSpc>
              <a:spcBef>
                <a:spcPct val="0"/>
              </a:spcBef>
              <a:spcAft>
                <a:spcPct val="0"/>
              </a:spcAft>
              <a:defRPr kumimoji="1" sz="2800" b="1">
                <a:solidFill>
                  <a:schemeClr val="tx2"/>
                </a:solidFill>
                <a:latin typeface="Arial" charset="0"/>
                <a:cs typeface="Arial" charset="0"/>
              </a:defRPr>
            </a:lvl6pPr>
            <a:lvl7pPr marL="914400" fontAlgn="base">
              <a:lnSpc>
                <a:spcPct val="90000"/>
              </a:lnSpc>
              <a:spcBef>
                <a:spcPct val="0"/>
              </a:spcBef>
              <a:spcAft>
                <a:spcPct val="0"/>
              </a:spcAft>
              <a:defRPr kumimoji="1" sz="2800" b="1">
                <a:solidFill>
                  <a:schemeClr val="tx2"/>
                </a:solidFill>
                <a:latin typeface="Arial" charset="0"/>
                <a:cs typeface="Arial" charset="0"/>
              </a:defRPr>
            </a:lvl7pPr>
            <a:lvl8pPr marL="1371600" fontAlgn="base">
              <a:lnSpc>
                <a:spcPct val="90000"/>
              </a:lnSpc>
              <a:spcBef>
                <a:spcPct val="0"/>
              </a:spcBef>
              <a:spcAft>
                <a:spcPct val="0"/>
              </a:spcAft>
              <a:defRPr kumimoji="1" sz="2800" b="1">
                <a:solidFill>
                  <a:schemeClr val="tx2"/>
                </a:solidFill>
                <a:latin typeface="Arial" charset="0"/>
                <a:cs typeface="Arial" charset="0"/>
              </a:defRPr>
            </a:lvl8pPr>
            <a:lvl9pPr marL="1828800" fontAlgn="base">
              <a:lnSpc>
                <a:spcPct val="90000"/>
              </a:lnSpc>
              <a:spcBef>
                <a:spcPct val="0"/>
              </a:spcBef>
              <a:spcAft>
                <a:spcPct val="0"/>
              </a:spcAft>
              <a:defRPr kumimoji="1" sz="2800" b="1">
                <a:solidFill>
                  <a:schemeClr val="tx2"/>
                </a:solidFill>
                <a:latin typeface="Arial" charset="0"/>
                <a:cs typeface="Arial" charset="0"/>
              </a:defRPr>
            </a:lvl9pPr>
          </a:lstStyle>
          <a:p>
            <a:r>
              <a:rPr lang="ja-JP" altLang="en-US" dirty="0"/>
              <a:t>脆弱性を利用し</a:t>
            </a:r>
            <a:r>
              <a:rPr lang="ja-JP" altLang="en-US" dirty="0" smtClean="0"/>
              <a:t>情報を収集する</a:t>
            </a:r>
            <a:endParaRPr lang="ja-JP" altLang="en-US" dirty="0"/>
          </a:p>
        </p:txBody>
      </p:sp>
      <p:sp>
        <p:nvSpPr>
          <p:cNvPr id="7" name="下カーブ矢印 2"/>
          <p:cNvSpPr/>
          <p:nvPr/>
        </p:nvSpPr>
        <p:spPr bwMode="auto">
          <a:xfrm rot="2534463">
            <a:off x="5333822" y="2355109"/>
            <a:ext cx="1607653" cy="780951"/>
          </a:xfrm>
          <a:prstGeom prst="curvedDownArrow">
            <a:avLst/>
          </a:prstGeom>
          <a:solidFill>
            <a:srgbClr val="FF0000"/>
          </a:solidFill>
          <a:ln w="63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11" name="角丸四角形 7"/>
          <p:cNvSpPr/>
          <p:nvPr/>
        </p:nvSpPr>
        <p:spPr>
          <a:xfrm>
            <a:off x="7786503" y="-39737"/>
            <a:ext cx="1402979" cy="703188"/>
          </a:xfrm>
          <a:prstGeom prst="roundRect">
            <a:avLst>
              <a:gd name="adj" fmla="val 33217"/>
            </a:avLst>
          </a:prstGeom>
          <a:solidFill>
            <a:srgbClr val="EAEAEA"/>
          </a:solidFill>
          <a:ln w="3810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wrap="none" lIns="108000" tIns="36000" rIns="108000" bIns="72000" rtlCol="0" anchor="ctr" anchorCtr="0">
            <a:spAutoFit/>
          </a:bodyPr>
          <a:lstStyle/>
          <a:p>
            <a:pPr algn="ctr" defTabSz="914400" eaLnBrk="1" fontAlgn="auto" hangingPunct="1">
              <a:lnSpc>
                <a:spcPct val="150000"/>
              </a:lnSpc>
              <a:spcBef>
                <a:spcPts val="0"/>
              </a:spcBef>
              <a:spcAft>
                <a:spcPts val="0"/>
              </a:spcAft>
            </a:pPr>
            <a:r>
              <a:rPr kumimoji="1" lang="ja-JP" altLang="en-US"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ハンズオン</a:t>
            </a:r>
            <a:endParaRPr kumimoji="1" lang="en-US" altLang="ja-JP"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992" y="1589596"/>
            <a:ext cx="4819650" cy="260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角丸四角形 1"/>
          <p:cNvSpPr/>
          <p:nvPr/>
        </p:nvSpPr>
        <p:spPr bwMode="auto">
          <a:xfrm>
            <a:off x="1108306" y="2196873"/>
            <a:ext cx="1648542" cy="238539"/>
          </a:xfrm>
          <a:prstGeom prst="round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13" name="Rectangle 12"/>
          <p:cNvSpPr/>
          <p:nvPr/>
        </p:nvSpPr>
        <p:spPr>
          <a:xfrm>
            <a:off x="627796" y="2603467"/>
            <a:ext cx="4652254" cy="105425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 name="角丸四角形吹き出し 99"/>
          <p:cNvSpPr/>
          <p:nvPr/>
        </p:nvSpPr>
        <p:spPr bwMode="auto">
          <a:xfrm>
            <a:off x="203846" y="3234695"/>
            <a:ext cx="4245324" cy="1115633"/>
          </a:xfrm>
          <a:prstGeom prst="wedgeRoundRectCallout">
            <a:avLst>
              <a:gd name="adj1" fmla="val 277"/>
              <a:gd name="adj2" fmla="val -135476"/>
              <a:gd name="adj3" fmla="val 16667"/>
            </a:avLst>
          </a:prstGeom>
          <a:solidFill>
            <a:srgbClr val="FFFFFF"/>
          </a:solidFill>
          <a:ln w="6350" algn="ctr">
            <a:solidFill>
              <a:srgbClr val="FF0000"/>
            </a:solidFill>
            <a:round/>
            <a:headEnd/>
            <a:tailEnd/>
          </a:ln>
        </p:spPr>
        <p:txBody>
          <a:bodyPr lIns="36000" rIns="36000" rtlCol="0" anchor="ctr"/>
          <a:lstStyle/>
          <a:p>
            <a:pPr defTabSz="914400" eaLnBrk="1" fontAlgn="auto" hangingPunct="1">
              <a:spcBef>
                <a:spcPts val="0"/>
              </a:spcBef>
              <a:spcAft>
                <a:spcPts val="0"/>
              </a:spcAft>
              <a:defRPr/>
            </a:pPr>
            <a:r>
              <a:rPr kumimoji="1" lang="ja-JP" altLang="en-US" sz="1600" kern="0" dirty="0">
                <a:latin typeface="メイリオ" panose="020B0604030504040204" pitchFamily="50" charset="-128"/>
                <a:ea typeface="メイリオ" panose="020B0604030504040204" pitchFamily="50" charset="-128"/>
                <a:cs typeface="メイリオ" panose="020B0604030504040204" pitchFamily="50" charset="-128"/>
              </a:rPr>
              <a:t>ディスクトップにある「</a:t>
            </a:r>
            <a:r>
              <a:rPr kumimoji="1" lang="en-US" altLang="ja-JP" sz="1600" kern="0" dirty="0">
                <a:latin typeface="メイリオ" panose="020B0604030504040204" pitchFamily="50" charset="-128"/>
                <a:ea typeface="メイリオ" panose="020B0604030504040204" pitchFamily="50" charset="-128"/>
                <a:cs typeface="メイリオ" panose="020B0604030504040204" pitchFamily="50" charset="-128"/>
              </a:rPr>
              <a:t>Firefox</a:t>
            </a:r>
            <a:r>
              <a:rPr kumimoji="1" lang="ja-JP" altLang="en-US" sz="1600" kern="0" dirty="0">
                <a:latin typeface="メイリオ" panose="020B0604030504040204" pitchFamily="50" charset="-128"/>
                <a:ea typeface="メイリオ" panose="020B0604030504040204" pitchFamily="50" charset="-128"/>
                <a:cs typeface="メイリオ" panose="020B0604030504040204" pitchFamily="50" charset="-128"/>
              </a:rPr>
              <a:t>」アイコンをクリックし下記</a:t>
            </a:r>
            <a:r>
              <a:rPr kumimoji="1" lang="en-US" altLang="ja-JP" sz="1600" kern="0" dirty="0" smtClean="0">
                <a:latin typeface="メイリオ" panose="020B0604030504040204" pitchFamily="50" charset="-128"/>
                <a:ea typeface="メイリオ" panose="020B0604030504040204" pitchFamily="50" charset="-128"/>
                <a:cs typeface="メイリオ" panose="020B0604030504040204" pitchFamily="50" charset="-128"/>
              </a:rPr>
              <a:t>URL</a:t>
            </a:r>
            <a:r>
              <a:rPr kumimoji="1" lang="ja-JP" altLang="en-US" sz="1600" kern="0" dirty="0" smtClean="0">
                <a:latin typeface="メイリオ" panose="020B0604030504040204" pitchFamily="50" charset="-128"/>
                <a:ea typeface="メイリオ" panose="020B0604030504040204" pitchFamily="50" charset="-128"/>
                <a:cs typeface="メイリオ" panose="020B0604030504040204" pitchFamily="50" charset="-128"/>
              </a:rPr>
              <a:t>へアクセスする</a:t>
            </a:r>
            <a:r>
              <a:rPr kumimoji="1" lang="en-US" altLang="ja-JP" sz="1600" kern="0" dirty="0" smtClean="0">
                <a:latin typeface="メイリオ" panose="020B0604030504040204" pitchFamily="50" charset="-128"/>
                <a:ea typeface="メイリオ" panose="020B0604030504040204" pitchFamily="50" charset="-128"/>
                <a:cs typeface="メイリオ" panose="020B0604030504040204" pitchFamily="50" charset="-128"/>
              </a:rPr>
              <a:t/>
            </a:r>
            <a:br>
              <a:rPr kumimoji="1" lang="en-US" altLang="ja-JP" sz="1600" kern="0" dirty="0" smtClean="0">
                <a:latin typeface="メイリオ" panose="020B0604030504040204" pitchFamily="50" charset="-128"/>
                <a:ea typeface="メイリオ" panose="020B0604030504040204" pitchFamily="50" charset="-128"/>
                <a:cs typeface="メイリオ" panose="020B0604030504040204" pitchFamily="50" charset="-128"/>
              </a:rPr>
            </a:br>
            <a:endParaRPr kumimoji="1" lang="en-US" altLang="ja-JP" sz="600" kern="0" dirty="0" smtClean="0">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fontAlgn="auto" hangingPunct="1">
              <a:spcBef>
                <a:spcPts val="0"/>
              </a:spcBef>
              <a:spcAft>
                <a:spcPts val="0"/>
              </a:spcAft>
              <a:defRPr/>
            </a:pPr>
            <a:r>
              <a:rPr kumimoji="1" lang="en-US" altLang="ja-JP" sz="1600" kern="0" dirty="0" smtClean="0">
                <a:latin typeface="メイリオ" panose="020B0604030504040204" pitchFamily="50" charset="-128"/>
                <a:ea typeface="メイリオ" panose="020B0604030504040204" pitchFamily="50" charset="-128"/>
                <a:cs typeface="メイリオ" panose="020B0604030504040204" pitchFamily="50" charset="-128"/>
              </a:rPr>
              <a:t>http://</a:t>
            </a:r>
            <a:r>
              <a:rPr kumimoji="1" lang="en-US" altLang="ja-JP" sz="1600" u="sng" kern="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dsa2</a:t>
            </a:r>
            <a:r>
              <a:rPr kumimoji="1" lang="ja-JP" altLang="en-US" sz="1600" u="sng" kern="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の</a:t>
            </a:r>
            <a:r>
              <a:rPr kumimoji="1" lang="en-US" altLang="ja-JP" sz="1600" u="sng" kern="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Private IP</a:t>
            </a:r>
            <a:r>
              <a:rPr kumimoji="1" lang="en-US" altLang="ja-JP" sz="1600" kern="0"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1600" kern="0" dirty="0" err="1" smtClean="0">
                <a:latin typeface="メイリオ" panose="020B0604030504040204" pitchFamily="50" charset="-128"/>
                <a:ea typeface="メイリオ" panose="020B0604030504040204" pitchFamily="50" charset="-128"/>
                <a:cs typeface="メイリオ" panose="020B0604030504040204" pitchFamily="50" charset="-128"/>
              </a:rPr>
              <a:t>cgi</a:t>
            </a:r>
            <a:r>
              <a:rPr kumimoji="1" lang="en-US" altLang="ja-JP" sz="1600" kern="0" dirty="0" smtClean="0">
                <a:latin typeface="メイリオ" panose="020B0604030504040204" pitchFamily="50" charset="-128"/>
                <a:ea typeface="メイリオ" panose="020B0604030504040204" pitchFamily="50" charset="-128"/>
                <a:cs typeface="メイリオ" panose="020B0604030504040204" pitchFamily="50" charset="-128"/>
              </a:rPr>
              <a:t>-bin/</a:t>
            </a:r>
            <a:r>
              <a:rPr kumimoji="1" lang="en-US" altLang="ja-JP" sz="1600" kern="0" dirty="0" err="1" smtClean="0">
                <a:latin typeface="メイリオ" panose="020B0604030504040204" pitchFamily="50" charset="-128"/>
                <a:ea typeface="メイリオ" panose="020B0604030504040204" pitchFamily="50" charset="-128"/>
                <a:cs typeface="メイリオ" panose="020B0604030504040204" pitchFamily="50" charset="-128"/>
              </a:rPr>
              <a:t>hoge.cgi</a:t>
            </a:r>
            <a:endParaRPr kumimoji="1" lang="ja-JP" altLang="en-US" sz="1600" kern="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Oval 14"/>
          <p:cNvSpPr/>
          <p:nvPr/>
        </p:nvSpPr>
        <p:spPr>
          <a:xfrm>
            <a:off x="75140" y="3029091"/>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chemeClr val="bg1"/>
                </a:solidFill>
              </a:rPr>
              <a:t>1</a:t>
            </a:r>
            <a:endParaRPr kumimoji="1" lang="ja-JP" altLang="en-US" sz="1600" dirty="0">
              <a:solidFill>
                <a:schemeClr val="bg1"/>
              </a:solidFill>
            </a:endParaRPr>
          </a:p>
        </p:txBody>
      </p:sp>
      <p:sp>
        <p:nvSpPr>
          <p:cNvPr id="17" name="角丸四角形吹き出し 99"/>
          <p:cNvSpPr/>
          <p:nvPr/>
        </p:nvSpPr>
        <p:spPr bwMode="auto">
          <a:xfrm>
            <a:off x="203852" y="5297777"/>
            <a:ext cx="3024263" cy="955227"/>
          </a:xfrm>
          <a:prstGeom prst="wedgeRoundRectCallout">
            <a:avLst>
              <a:gd name="adj1" fmla="val 57950"/>
              <a:gd name="adj2" fmla="val -19769"/>
              <a:gd name="adj3" fmla="val 16667"/>
            </a:avLst>
          </a:prstGeom>
          <a:solidFill>
            <a:srgbClr val="FFFFFF"/>
          </a:solidFill>
          <a:ln w="6350" algn="ctr">
            <a:solidFill>
              <a:srgbClr val="FF0000"/>
            </a:solidFill>
            <a:round/>
            <a:headEnd/>
            <a:tailEnd/>
          </a:ln>
        </p:spPr>
        <p:txBody>
          <a:bodyPr lIns="36000" rIns="36000" rtlCol="0" anchor="ctr"/>
          <a:lstStyle/>
          <a:p>
            <a:pPr defTabSz="914400" eaLnBrk="1" fontAlgn="auto" hangingPunct="1">
              <a:spcBef>
                <a:spcPts val="0"/>
              </a:spcBef>
              <a:spcAft>
                <a:spcPts val="0"/>
              </a:spcAft>
              <a:defRPr/>
            </a:pPr>
            <a:r>
              <a:rPr kumimoji="1" lang="en-US" altLang="ja-JP" kern="0" dirty="0">
                <a:latin typeface="メイリオ" panose="020B0604030504040204" pitchFamily="50" charset="-128"/>
                <a:ea typeface="メイリオ" panose="020B0604030504040204" pitchFamily="50" charset="-128"/>
                <a:cs typeface="メイリオ" panose="020B0604030504040204" pitchFamily="50" charset="-128"/>
              </a:rPr>
              <a:t>d</a:t>
            </a:r>
            <a:r>
              <a:rPr kumimoji="1" lang="en-US" altLang="ja-JP" kern="0" dirty="0" smtClean="0">
                <a:latin typeface="メイリオ" panose="020B0604030504040204" pitchFamily="50" charset="-128"/>
                <a:ea typeface="メイリオ" panose="020B0604030504040204" pitchFamily="50" charset="-128"/>
                <a:cs typeface="メイリオ" panose="020B0604030504040204" pitchFamily="50" charset="-128"/>
              </a:rPr>
              <a:t>sa2</a:t>
            </a:r>
            <a:r>
              <a:rPr kumimoji="1" lang="ja-JP" altLang="en-US" kern="0" dirty="0" smtClean="0">
                <a:latin typeface="メイリオ" panose="020B0604030504040204" pitchFamily="50" charset="-128"/>
                <a:ea typeface="メイリオ" panose="020B0604030504040204" pitchFamily="50" charset="-128"/>
                <a:cs typeface="メイリオ" panose="020B0604030504040204" pitchFamily="50" charset="-128"/>
              </a:rPr>
              <a:t>サーバの</a:t>
            </a:r>
            <a:r>
              <a:rPr kumimoji="1" lang="en-US" altLang="ja-JP" kern="0" dirty="0" smtClean="0">
                <a:latin typeface="メイリオ" panose="020B0604030504040204" pitchFamily="50" charset="-128"/>
                <a:ea typeface="メイリオ" panose="020B0604030504040204" pitchFamily="50" charset="-128"/>
                <a:cs typeface="メイリオ" panose="020B0604030504040204" pitchFamily="50" charset="-128"/>
              </a:rPr>
              <a:t>Web</a:t>
            </a:r>
            <a:r>
              <a:rPr kumimoji="1" lang="ja-JP" altLang="en-US" kern="0" dirty="0" smtClean="0">
                <a:latin typeface="メイリオ" panose="020B0604030504040204" pitchFamily="50" charset="-128"/>
                <a:ea typeface="メイリオ" panose="020B0604030504040204" pitchFamily="50" charset="-128"/>
                <a:cs typeface="メイリオ" panose="020B0604030504040204" pitchFamily="50" charset="-128"/>
              </a:rPr>
              <a:t>ページが</a:t>
            </a:r>
            <a:endParaRPr kumimoji="1" lang="en-US" altLang="ja-JP" kern="0" dirty="0" smtClean="0">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fontAlgn="auto" hangingPunct="1">
              <a:spcBef>
                <a:spcPts val="0"/>
              </a:spcBef>
              <a:spcAft>
                <a:spcPts val="0"/>
              </a:spcAft>
              <a:defRPr/>
            </a:pPr>
            <a:r>
              <a:rPr kumimoji="1" lang="ja-JP" altLang="en-US" kern="0" dirty="0" smtClean="0">
                <a:latin typeface="メイリオ" panose="020B0604030504040204" pitchFamily="50" charset="-128"/>
                <a:ea typeface="メイリオ" panose="020B0604030504040204" pitchFamily="50" charset="-128"/>
                <a:cs typeface="メイリオ" panose="020B0604030504040204" pitchFamily="50" charset="-128"/>
              </a:rPr>
              <a:t>閲覧出来る事を確認</a:t>
            </a:r>
          </a:p>
        </p:txBody>
      </p:sp>
      <p:sp>
        <p:nvSpPr>
          <p:cNvPr id="18" name="Oval 17"/>
          <p:cNvSpPr/>
          <p:nvPr/>
        </p:nvSpPr>
        <p:spPr>
          <a:xfrm>
            <a:off x="217506" y="5189163"/>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chemeClr val="bg1"/>
                </a:solidFill>
              </a:rPr>
              <a:t>2</a:t>
            </a:r>
            <a:endParaRPr kumimoji="1" lang="ja-JP" altLang="en-US" sz="1600" dirty="0">
              <a:solidFill>
                <a:schemeClr val="bg1"/>
              </a:solidFill>
            </a:endParaRPr>
          </a:p>
        </p:txBody>
      </p:sp>
      <p:sp>
        <p:nvSpPr>
          <p:cNvPr id="21" name="正方形/長方形 27"/>
          <p:cNvSpPr/>
          <p:nvPr/>
        </p:nvSpPr>
        <p:spPr bwMode="auto">
          <a:xfrm>
            <a:off x="258763" y="910917"/>
            <a:ext cx="5606206" cy="401003"/>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8100000" scaled="1"/>
            <a:tileRec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ja-JP" altLang="en-US" sz="2000" dirty="0" smtClean="0">
                <a:ln w="18415" cmpd="sng">
                  <a:solidFill>
                    <a:srgbClr val="FFFFFF"/>
                  </a:solidFill>
                  <a:prstDash val="solid"/>
                </a:ln>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正常な</a:t>
            </a:r>
            <a:r>
              <a:rPr lang="en-US" altLang="ja-JP" sz="2000" dirty="0" smtClean="0">
                <a:ln w="18415" cmpd="sng">
                  <a:solidFill>
                    <a:srgbClr val="FFFFFF"/>
                  </a:solidFill>
                  <a:prstDash val="solid"/>
                </a:ln>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Web</a:t>
            </a:r>
            <a:r>
              <a:rPr lang="ja-JP" altLang="en-US" sz="2000" dirty="0" smtClean="0">
                <a:ln w="18415" cmpd="sng">
                  <a:solidFill>
                    <a:srgbClr val="FFFFFF"/>
                  </a:solidFill>
                  <a:prstDash val="solid"/>
                </a:ln>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サイト表示を確認する</a:t>
            </a:r>
            <a:endParaRPr lang="ja-JP" altLang="en-US" sz="2000" dirty="0">
              <a:ln w="18415" cmpd="sng">
                <a:solidFill>
                  <a:srgbClr val="FFFFFF"/>
                </a:solidFill>
                <a:prstDash val="solid"/>
              </a:ln>
              <a:solidFill>
                <a:srgbClr val="FFFFFF"/>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33200218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242" y="1604365"/>
            <a:ext cx="8751896" cy="3356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4"/>
          <p:cNvSpPr txBox="1">
            <a:spLocks/>
          </p:cNvSpPr>
          <p:nvPr/>
        </p:nvSpPr>
        <p:spPr bwMode="auto">
          <a:xfrm>
            <a:off x="4386263" y="6473834"/>
            <a:ext cx="463550"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1pPr>
            <a:lvl2pPr marL="742950" indent="-28575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2pPr>
            <a:lvl3pPr marL="11430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3pPr>
            <a:lvl4pPr marL="16002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4pPr>
            <a:lvl5pPr marL="20574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5pPr>
            <a:lvl6pPr marL="25146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6pPr>
            <a:lvl7pPr marL="29718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7pPr>
            <a:lvl8pPr marL="34290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8pPr>
            <a:lvl9pPr marL="38862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9pPr>
          </a:lstStyle>
          <a:p>
            <a:pPr eaLnBrk="1" hangingPunct="1">
              <a:defRPr/>
            </a:pPr>
            <a:fld id="{FD689406-AB03-4497-82AB-D02B400C13DB}" type="slidenum">
              <a:rPr lang="en-US" altLang="ja-JP" sz="1200" smtClean="0">
                <a:solidFill>
                  <a:srgbClr val="767779"/>
                </a:solidFill>
              </a:rPr>
              <a:pPr eaLnBrk="1" hangingPunct="1">
                <a:defRPr/>
              </a:pPr>
              <a:t>27</a:t>
            </a:fld>
            <a:endParaRPr lang="en-US" altLang="ja-JP" sz="1200" smtClean="0">
              <a:solidFill>
                <a:srgbClr val="767779"/>
              </a:solidFill>
            </a:endParaRPr>
          </a:p>
        </p:txBody>
      </p:sp>
      <p:sp>
        <p:nvSpPr>
          <p:cNvPr id="6" name="角丸四角形 1"/>
          <p:cNvSpPr/>
          <p:nvPr/>
        </p:nvSpPr>
        <p:spPr bwMode="auto">
          <a:xfrm>
            <a:off x="2856670" y="1666139"/>
            <a:ext cx="467140" cy="195876"/>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7" name="角丸四角形 99"/>
          <p:cNvSpPr/>
          <p:nvPr/>
        </p:nvSpPr>
        <p:spPr bwMode="auto">
          <a:xfrm>
            <a:off x="6660338" y="3125599"/>
            <a:ext cx="2156116" cy="927788"/>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8" name="角丸四角形 100"/>
          <p:cNvSpPr/>
          <p:nvPr/>
        </p:nvSpPr>
        <p:spPr bwMode="auto">
          <a:xfrm>
            <a:off x="2870317" y="2796011"/>
            <a:ext cx="1483416" cy="195879"/>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9" name="角丸四角形 101"/>
          <p:cNvSpPr/>
          <p:nvPr/>
        </p:nvSpPr>
        <p:spPr bwMode="auto">
          <a:xfrm>
            <a:off x="4672843" y="3068982"/>
            <a:ext cx="1894923" cy="251007"/>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10" name="下矢印 2"/>
          <p:cNvSpPr/>
          <p:nvPr/>
        </p:nvSpPr>
        <p:spPr bwMode="auto">
          <a:xfrm>
            <a:off x="2770945" y="1947749"/>
            <a:ext cx="671720" cy="301087"/>
          </a:xfrm>
          <a:prstGeom prst="downArrow">
            <a:avLst/>
          </a:prstGeom>
          <a:solidFill>
            <a:srgbClr val="FF0000"/>
          </a:solidFill>
          <a:ln w="63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11" name="右矢印 3"/>
          <p:cNvSpPr/>
          <p:nvPr/>
        </p:nvSpPr>
        <p:spPr bwMode="auto">
          <a:xfrm>
            <a:off x="4446324" y="2905817"/>
            <a:ext cx="212449" cy="400051"/>
          </a:xfrm>
          <a:prstGeom prst="rightArrow">
            <a:avLst/>
          </a:prstGeom>
          <a:solidFill>
            <a:srgbClr val="FF0000"/>
          </a:solidFill>
          <a:ln w="63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12" name="右矢印 103"/>
          <p:cNvSpPr/>
          <p:nvPr/>
        </p:nvSpPr>
        <p:spPr bwMode="auto">
          <a:xfrm>
            <a:off x="6554125" y="2991885"/>
            <a:ext cx="212449" cy="400051"/>
          </a:xfrm>
          <a:prstGeom prst="rightArrow">
            <a:avLst/>
          </a:prstGeom>
          <a:solidFill>
            <a:srgbClr val="FF0000"/>
          </a:solidFill>
          <a:ln w="63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13" name="テキスト ボックス 4"/>
          <p:cNvSpPr txBox="1"/>
          <p:nvPr/>
        </p:nvSpPr>
        <p:spPr>
          <a:xfrm>
            <a:off x="1520687" y="6380923"/>
            <a:ext cx="3498574" cy="369332"/>
          </a:xfrm>
          <a:prstGeom prst="rect">
            <a:avLst/>
          </a:prstGeom>
          <a:noFill/>
        </p:spPr>
        <p:txBody>
          <a:bodyPr wrap="square" rtlCol="0">
            <a:spAutoFit/>
          </a:bodyPr>
          <a:lstStyle/>
          <a:p>
            <a:pPr defTabSz="914400" eaLnBrk="1" hangingPunct="1"/>
            <a:endParaRPr kumimoji="1" lang="ja-JP" altLang="en-US" dirty="0">
              <a:solidFill>
                <a:srgbClr val="636466"/>
              </a:solidFill>
              <a:latin typeface="Arial" charset="0"/>
              <a:ea typeface="ＭＳ Ｐゴシック" pitchFamily="50" charset="-128"/>
              <a:cs typeface="Arial"/>
            </a:endParaRPr>
          </a:p>
        </p:txBody>
      </p:sp>
      <p:sp>
        <p:nvSpPr>
          <p:cNvPr id="14" name="角丸四角形吹き出し 6"/>
          <p:cNvSpPr/>
          <p:nvPr/>
        </p:nvSpPr>
        <p:spPr bwMode="auto">
          <a:xfrm>
            <a:off x="2777427" y="4578747"/>
            <a:ext cx="4715194" cy="1330736"/>
          </a:xfrm>
          <a:prstGeom prst="wedgeRoundRectCallout">
            <a:avLst>
              <a:gd name="adj1" fmla="val 39353"/>
              <a:gd name="adj2" fmla="val -81929"/>
              <a:gd name="adj3" fmla="val 16667"/>
            </a:avLst>
          </a:prstGeom>
          <a:solidFill>
            <a:srgbClr val="FFFFFF"/>
          </a:solidFill>
          <a:ln w="6350" algn="ctr">
            <a:solidFill>
              <a:srgbClr val="FF0000"/>
            </a:solidFill>
            <a:round/>
            <a:headEnd/>
            <a:tailEnd/>
          </a:ln>
        </p:spPr>
        <p:txBody>
          <a:bodyPr lIns="36000" rIns="36000" rtlCol="0" anchor="ctr"/>
          <a:lstStyle/>
          <a:p>
            <a:pPr defTabSz="914400" eaLnBrk="1" fontAlgn="auto" hangingPunct="1">
              <a:spcBef>
                <a:spcPts val="0"/>
              </a:spcBef>
              <a:spcAft>
                <a:spcPts val="0"/>
              </a:spcAft>
            </a:pPr>
            <a:r>
              <a:rPr kumimoji="1" lang="ja-JP" altLang="en-US" kern="0" dirty="0" smtClean="0">
                <a:latin typeface="メイリオ" panose="020B0604030504040204" pitchFamily="50" charset="-128"/>
                <a:ea typeface="メイリオ" panose="020B0604030504040204" pitchFamily="50" charset="-128"/>
                <a:cs typeface="メイリオ" panose="020B0604030504040204" pitchFamily="50" charset="-128"/>
              </a:rPr>
              <a:t>脆弱性を利用しサーバの情報を取得出来るスクリプトを予め用意しているので</a:t>
            </a:r>
            <a:endParaRPr kumimoji="1" lang="en-US" altLang="ja-JP" kern="0" dirty="0" smtClean="0">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fontAlgn="auto" hangingPunct="1">
              <a:spcBef>
                <a:spcPts val="0"/>
              </a:spcBef>
              <a:spcAft>
                <a:spcPts val="0"/>
              </a:spcAft>
            </a:pPr>
            <a:r>
              <a:rPr kumimoji="1" lang="ja-JP" altLang="en-US" kern="0" dirty="0" smtClean="0">
                <a:latin typeface="メイリオ" panose="020B0604030504040204" pitchFamily="50" charset="-128"/>
                <a:ea typeface="メイリオ" panose="020B0604030504040204" pitchFamily="50" charset="-128"/>
                <a:cs typeface="メイリオ" panose="020B0604030504040204" pitchFamily="50" charset="-128"/>
              </a:rPr>
              <a:t>適時選択し、ブラウザの「</a:t>
            </a:r>
            <a:r>
              <a:rPr kumimoji="1" lang="ja-JP" altLang="en-US" kern="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更新</a:t>
            </a:r>
            <a:r>
              <a:rPr kumimoji="1" lang="ja-JP" altLang="en-US" kern="0" dirty="0" smtClean="0">
                <a:latin typeface="メイリオ" panose="020B0604030504040204" pitchFamily="50" charset="-128"/>
                <a:ea typeface="メイリオ" panose="020B0604030504040204" pitchFamily="50" charset="-128"/>
                <a:cs typeface="メイリオ" panose="020B0604030504040204" pitchFamily="50" charset="-128"/>
              </a:rPr>
              <a:t>」を実行してください。</a:t>
            </a:r>
            <a:endParaRPr kumimoji="1" lang="ja-JP" altLang="en-US" kern="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角丸四角形 7"/>
          <p:cNvSpPr/>
          <p:nvPr/>
        </p:nvSpPr>
        <p:spPr>
          <a:xfrm>
            <a:off x="7786503" y="-39737"/>
            <a:ext cx="1402979" cy="703188"/>
          </a:xfrm>
          <a:prstGeom prst="roundRect">
            <a:avLst>
              <a:gd name="adj" fmla="val 33217"/>
            </a:avLst>
          </a:prstGeom>
          <a:solidFill>
            <a:srgbClr val="EAEAEA"/>
          </a:solidFill>
          <a:ln w="3810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wrap="none" lIns="108000" tIns="36000" rIns="108000" bIns="72000" rtlCol="0" anchor="ctr" anchorCtr="0">
            <a:spAutoFit/>
          </a:bodyPr>
          <a:lstStyle/>
          <a:p>
            <a:pPr algn="ctr" defTabSz="914400" eaLnBrk="1" fontAlgn="auto" hangingPunct="1">
              <a:lnSpc>
                <a:spcPct val="150000"/>
              </a:lnSpc>
              <a:spcBef>
                <a:spcPts val="0"/>
              </a:spcBef>
              <a:spcAft>
                <a:spcPts val="0"/>
              </a:spcAft>
            </a:pPr>
            <a:r>
              <a:rPr kumimoji="1" lang="ja-JP" altLang="en-US"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ハンズオン</a:t>
            </a:r>
            <a:endParaRPr kumimoji="1" lang="en-US" altLang="ja-JP"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 name="タイトル 3"/>
          <p:cNvSpPr txBox="1">
            <a:spLocks/>
          </p:cNvSpPr>
          <p:nvPr/>
        </p:nvSpPr>
        <p:spPr bwMode="auto">
          <a:xfrm>
            <a:off x="258763" y="266531"/>
            <a:ext cx="67183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defTabSz="914400" eaLnBrk="1" hangingPunct="1">
              <a:lnSpc>
                <a:spcPct val="90000"/>
              </a:lnSpc>
              <a:defRPr kumimoji="1" sz="3200" b="1" kern="0">
                <a:solidFill>
                  <a:srgbClr val="ED1C24"/>
                </a:solidFill>
                <a:latin typeface="Meiryo UI" pitchFamily="50" charset="-128"/>
                <a:ea typeface="Meiryo UI" pitchFamily="50" charset="-128"/>
                <a:cs typeface="Meiryo UI" pitchFamily="50" charset="-128"/>
              </a:defRPr>
            </a:lvl1pPr>
            <a:lvl2pPr>
              <a:lnSpc>
                <a:spcPct val="90000"/>
              </a:lnSpc>
              <a:defRPr kumimoji="1" sz="3200" b="1">
                <a:solidFill>
                  <a:schemeClr val="tx2"/>
                </a:solidFill>
                <a:latin typeface="Meiryo UI" pitchFamily="50" charset="-128"/>
                <a:ea typeface="Meiryo UI" pitchFamily="50" charset="-128"/>
                <a:cs typeface="Meiryo UI" pitchFamily="50" charset="-128"/>
              </a:defRPr>
            </a:lvl2pPr>
            <a:lvl3pPr>
              <a:lnSpc>
                <a:spcPct val="90000"/>
              </a:lnSpc>
              <a:defRPr kumimoji="1" sz="3200" b="1">
                <a:solidFill>
                  <a:schemeClr val="tx2"/>
                </a:solidFill>
                <a:latin typeface="Meiryo UI" pitchFamily="50" charset="-128"/>
                <a:ea typeface="Meiryo UI" pitchFamily="50" charset="-128"/>
                <a:cs typeface="Meiryo UI" pitchFamily="50" charset="-128"/>
              </a:defRPr>
            </a:lvl3pPr>
            <a:lvl4pPr>
              <a:lnSpc>
                <a:spcPct val="90000"/>
              </a:lnSpc>
              <a:defRPr kumimoji="1" sz="3200" b="1">
                <a:solidFill>
                  <a:schemeClr val="tx2"/>
                </a:solidFill>
                <a:latin typeface="Meiryo UI" pitchFamily="50" charset="-128"/>
                <a:ea typeface="Meiryo UI" pitchFamily="50" charset="-128"/>
                <a:cs typeface="Meiryo UI" pitchFamily="50" charset="-128"/>
              </a:defRPr>
            </a:lvl4pPr>
            <a:lvl5pPr>
              <a:lnSpc>
                <a:spcPct val="90000"/>
              </a:lnSpc>
              <a:defRPr kumimoji="1" sz="3200" b="1">
                <a:solidFill>
                  <a:schemeClr val="tx2"/>
                </a:solidFill>
                <a:latin typeface="Meiryo UI" pitchFamily="50" charset="-128"/>
                <a:ea typeface="Meiryo UI" pitchFamily="50" charset="-128"/>
                <a:cs typeface="Meiryo UI" pitchFamily="50" charset="-128"/>
              </a:defRPr>
            </a:lvl5pPr>
            <a:lvl6pPr marL="457200" fontAlgn="base">
              <a:lnSpc>
                <a:spcPct val="90000"/>
              </a:lnSpc>
              <a:spcBef>
                <a:spcPct val="0"/>
              </a:spcBef>
              <a:spcAft>
                <a:spcPct val="0"/>
              </a:spcAft>
              <a:defRPr kumimoji="1" sz="2800" b="1">
                <a:solidFill>
                  <a:schemeClr val="tx2"/>
                </a:solidFill>
                <a:latin typeface="Arial" charset="0"/>
                <a:cs typeface="Arial" charset="0"/>
              </a:defRPr>
            </a:lvl6pPr>
            <a:lvl7pPr marL="914400" fontAlgn="base">
              <a:lnSpc>
                <a:spcPct val="90000"/>
              </a:lnSpc>
              <a:spcBef>
                <a:spcPct val="0"/>
              </a:spcBef>
              <a:spcAft>
                <a:spcPct val="0"/>
              </a:spcAft>
              <a:defRPr kumimoji="1" sz="2800" b="1">
                <a:solidFill>
                  <a:schemeClr val="tx2"/>
                </a:solidFill>
                <a:latin typeface="Arial" charset="0"/>
                <a:cs typeface="Arial" charset="0"/>
              </a:defRPr>
            </a:lvl7pPr>
            <a:lvl8pPr marL="1371600" fontAlgn="base">
              <a:lnSpc>
                <a:spcPct val="90000"/>
              </a:lnSpc>
              <a:spcBef>
                <a:spcPct val="0"/>
              </a:spcBef>
              <a:spcAft>
                <a:spcPct val="0"/>
              </a:spcAft>
              <a:defRPr kumimoji="1" sz="2800" b="1">
                <a:solidFill>
                  <a:schemeClr val="tx2"/>
                </a:solidFill>
                <a:latin typeface="Arial" charset="0"/>
                <a:cs typeface="Arial" charset="0"/>
              </a:defRPr>
            </a:lvl8pPr>
            <a:lvl9pPr marL="1828800" fontAlgn="base">
              <a:lnSpc>
                <a:spcPct val="90000"/>
              </a:lnSpc>
              <a:spcBef>
                <a:spcPct val="0"/>
              </a:spcBef>
              <a:spcAft>
                <a:spcPct val="0"/>
              </a:spcAft>
              <a:defRPr kumimoji="1" sz="2800" b="1">
                <a:solidFill>
                  <a:schemeClr val="tx2"/>
                </a:solidFill>
                <a:latin typeface="Arial" charset="0"/>
                <a:cs typeface="Arial" charset="0"/>
              </a:defRPr>
            </a:lvl9pPr>
          </a:lstStyle>
          <a:p>
            <a:r>
              <a:rPr lang="ja-JP" altLang="en-US" dirty="0"/>
              <a:t>脆弱性を利用し</a:t>
            </a:r>
            <a:r>
              <a:rPr lang="ja-JP" altLang="en-US" dirty="0" smtClean="0"/>
              <a:t>情報を収集する</a:t>
            </a:r>
            <a:endParaRPr lang="ja-JP" altLang="en-US" dirty="0"/>
          </a:p>
        </p:txBody>
      </p:sp>
      <p:sp>
        <p:nvSpPr>
          <p:cNvPr id="21" name="正方形/長方形 27"/>
          <p:cNvSpPr/>
          <p:nvPr/>
        </p:nvSpPr>
        <p:spPr bwMode="auto">
          <a:xfrm>
            <a:off x="283242" y="905701"/>
            <a:ext cx="5606206" cy="401003"/>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8100000" scaled="1"/>
            <a:tileRec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ja-JP" altLang="en-US" sz="2000" dirty="0" smtClean="0">
                <a:ln w="18415" cmpd="sng">
                  <a:solidFill>
                    <a:srgbClr val="FFFFFF"/>
                  </a:solidFill>
                  <a:prstDash val="solid"/>
                </a:ln>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脆弱性を利用しサーバ情報を収集する</a:t>
            </a:r>
            <a:endParaRPr lang="ja-JP" altLang="en-US" sz="2000" dirty="0">
              <a:ln w="18415" cmpd="sng">
                <a:solidFill>
                  <a:srgbClr val="FFFFFF"/>
                </a:solidFill>
                <a:prstDash val="solid"/>
              </a:ln>
              <a:solidFill>
                <a:srgbClr val="FFFFFF"/>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6060431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4"/>
          <p:cNvSpPr txBox="1"/>
          <p:nvPr/>
        </p:nvSpPr>
        <p:spPr>
          <a:xfrm>
            <a:off x="1520687" y="6380923"/>
            <a:ext cx="3498574" cy="369332"/>
          </a:xfrm>
          <a:prstGeom prst="rect">
            <a:avLst/>
          </a:prstGeom>
          <a:noFill/>
        </p:spPr>
        <p:txBody>
          <a:bodyPr wrap="square" rtlCol="0">
            <a:spAutoFit/>
          </a:bodyPr>
          <a:lstStyle/>
          <a:p>
            <a:pPr defTabSz="914400" eaLnBrk="1" hangingPunct="1"/>
            <a:endParaRPr kumimoji="1" lang="ja-JP" altLang="en-US" dirty="0">
              <a:solidFill>
                <a:srgbClr val="636466"/>
              </a:solidFill>
              <a:latin typeface="Arial" charset="0"/>
              <a:ea typeface="ＭＳ Ｐゴシック" pitchFamily="50" charset="-128"/>
              <a:cs typeface="Arial"/>
            </a:endParaRPr>
          </a:p>
        </p:txBody>
      </p:sp>
      <p:sp>
        <p:nvSpPr>
          <p:cNvPr id="9" name="角丸四角形 7"/>
          <p:cNvSpPr/>
          <p:nvPr/>
        </p:nvSpPr>
        <p:spPr>
          <a:xfrm>
            <a:off x="7786503" y="-39737"/>
            <a:ext cx="1402979" cy="703188"/>
          </a:xfrm>
          <a:prstGeom prst="roundRect">
            <a:avLst>
              <a:gd name="adj" fmla="val 33217"/>
            </a:avLst>
          </a:prstGeom>
          <a:solidFill>
            <a:srgbClr val="EAEAEA"/>
          </a:solidFill>
          <a:ln w="3810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wrap="none" lIns="108000" tIns="36000" rIns="108000" bIns="72000" rtlCol="0" anchor="ctr" anchorCtr="0">
            <a:spAutoFit/>
          </a:bodyPr>
          <a:lstStyle/>
          <a:p>
            <a:pPr algn="ctr" defTabSz="914400" eaLnBrk="1" fontAlgn="auto" hangingPunct="1">
              <a:lnSpc>
                <a:spcPct val="150000"/>
              </a:lnSpc>
              <a:spcBef>
                <a:spcPts val="0"/>
              </a:spcBef>
              <a:spcAft>
                <a:spcPts val="0"/>
              </a:spcAft>
            </a:pPr>
            <a:r>
              <a:rPr kumimoji="1" lang="ja-JP" altLang="en-US"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ハンズオン</a:t>
            </a:r>
            <a:endParaRPr kumimoji="1" lang="en-US" altLang="ja-JP"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 name="タイトル 3"/>
          <p:cNvSpPr txBox="1">
            <a:spLocks/>
          </p:cNvSpPr>
          <p:nvPr/>
        </p:nvSpPr>
        <p:spPr bwMode="auto">
          <a:xfrm>
            <a:off x="258763" y="266531"/>
            <a:ext cx="67183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defTabSz="914400" eaLnBrk="1" hangingPunct="1">
              <a:lnSpc>
                <a:spcPct val="90000"/>
              </a:lnSpc>
              <a:defRPr kumimoji="1" sz="3200" b="1" kern="0">
                <a:solidFill>
                  <a:srgbClr val="ED1C24"/>
                </a:solidFill>
                <a:latin typeface="Meiryo UI" pitchFamily="50" charset="-128"/>
                <a:ea typeface="Meiryo UI" pitchFamily="50" charset="-128"/>
                <a:cs typeface="Meiryo UI" pitchFamily="50" charset="-128"/>
              </a:defRPr>
            </a:lvl1pPr>
            <a:lvl2pPr>
              <a:lnSpc>
                <a:spcPct val="90000"/>
              </a:lnSpc>
              <a:defRPr kumimoji="1" sz="3200" b="1">
                <a:solidFill>
                  <a:schemeClr val="tx2"/>
                </a:solidFill>
                <a:latin typeface="Meiryo UI" pitchFamily="50" charset="-128"/>
                <a:ea typeface="Meiryo UI" pitchFamily="50" charset="-128"/>
                <a:cs typeface="Meiryo UI" pitchFamily="50" charset="-128"/>
              </a:defRPr>
            </a:lvl2pPr>
            <a:lvl3pPr>
              <a:lnSpc>
                <a:spcPct val="90000"/>
              </a:lnSpc>
              <a:defRPr kumimoji="1" sz="3200" b="1">
                <a:solidFill>
                  <a:schemeClr val="tx2"/>
                </a:solidFill>
                <a:latin typeface="Meiryo UI" pitchFamily="50" charset="-128"/>
                <a:ea typeface="Meiryo UI" pitchFamily="50" charset="-128"/>
                <a:cs typeface="Meiryo UI" pitchFamily="50" charset="-128"/>
              </a:defRPr>
            </a:lvl3pPr>
            <a:lvl4pPr>
              <a:lnSpc>
                <a:spcPct val="90000"/>
              </a:lnSpc>
              <a:defRPr kumimoji="1" sz="3200" b="1">
                <a:solidFill>
                  <a:schemeClr val="tx2"/>
                </a:solidFill>
                <a:latin typeface="Meiryo UI" pitchFamily="50" charset="-128"/>
                <a:ea typeface="Meiryo UI" pitchFamily="50" charset="-128"/>
                <a:cs typeface="Meiryo UI" pitchFamily="50" charset="-128"/>
              </a:defRPr>
            </a:lvl4pPr>
            <a:lvl5pPr>
              <a:lnSpc>
                <a:spcPct val="90000"/>
              </a:lnSpc>
              <a:defRPr kumimoji="1" sz="3200" b="1">
                <a:solidFill>
                  <a:schemeClr val="tx2"/>
                </a:solidFill>
                <a:latin typeface="Meiryo UI" pitchFamily="50" charset="-128"/>
                <a:ea typeface="Meiryo UI" pitchFamily="50" charset="-128"/>
                <a:cs typeface="Meiryo UI" pitchFamily="50" charset="-128"/>
              </a:defRPr>
            </a:lvl5pPr>
            <a:lvl6pPr marL="457200" fontAlgn="base">
              <a:lnSpc>
                <a:spcPct val="90000"/>
              </a:lnSpc>
              <a:spcBef>
                <a:spcPct val="0"/>
              </a:spcBef>
              <a:spcAft>
                <a:spcPct val="0"/>
              </a:spcAft>
              <a:defRPr kumimoji="1" sz="2800" b="1">
                <a:solidFill>
                  <a:schemeClr val="tx2"/>
                </a:solidFill>
                <a:latin typeface="Arial" charset="0"/>
                <a:cs typeface="Arial" charset="0"/>
              </a:defRPr>
            </a:lvl6pPr>
            <a:lvl7pPr marL="914400" fontAlgn="base">
              <a:lnSpc>
                <a:spcPct val="90000"/>
              </a:lnSpc>
              <a:spcBef>
                <a:spcPct val="0"/>
              </a:spcBef>
              <a:spcAft>
                <a:spcPct val="0"/>
              </a:spcAft>
              <a:defRPr kumimoji="1" sz="2800" b="1">
                <a:solidFill>
                  <a:schemeClr val="tx2"/>
                </a:solidFill>
                <a:latin typeface="Arial" charset="0"/>
                <a:cs typeface="Arial" charset="0"/>
              </a:defRPr>
            </a:lvl7pPr>
            <a:lvl8pPr marL="1371600" fontAlgn="base">
              <a:lnSpc>
                <a:spcPct val="90000"/>
              </a:lnSpc>
              <a:spcBef>
                <a:spcPct val="0"/>
              </a:spcBef>
              <a:spcAft>
                <a:spcPct val="0"/>
              </a:spcAft>
              <a:defRPr kumimoji="1" sz="2800" b="1">
                <a:solidFill>
                  <a:schemeClr val="tx2"/>
                </a:solidFill>
                <a:latin typeface="Arial" charset="0"/>
                <a:cs typeface="Arial" charset="0"/>
              </a:defRPr>
            </a:lvl8pPr>
            <a:lvl9pPr marL="1828800" fontAlgn="base">
              <a:lnSpc>
                <a:spcPct val="90000"/>
              </a:lnSpc>
              <a:spcBef>
                <a:spcPct val="0"/>
              </a:spcBef>
              <a:spcAft>
                <a:spcPct val="0"/>
              </a:spcAft>
              <a:defRPr kumimoji="1" sz="2800" b="1">
                <a:solidFill>
                  <a:schemeClr val="tx2"/>
                </a:solidFill>
                <a:latin typeface="Arial" charset="0"/>
                <a:cs typeface="Arial" charset="0"/>
              </a:defRPr>
            </a:lvl9pPr>
          </a:lstStyle>
          <a:p>
            <a:r>
              <a:rPr lang="ja-JP" altLang="en-US" dirty="0"/>
              <a:t>脆弱性を利用し</a:t>
            </a:r>
            <a:r>
              <a:rPr lang="ja-JP" altLang="en-US" dirty="0" smtClean="0"/>
              <a:t>情報を収集する</a:t>
            </a:r>
            <a:endParaRPr lang="ja-JP" altLang="en-US" dirty="0"/>
          </a:p>
        </p:txBody>
      </p:sp>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203" y="1540503"/>
            <a:ext cx="3547986" cy="3070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正方形/長方形 27"/>
          <p:cNvSpPr/>
          <p:nvPr/>
        </p:nvSpPr>
        <p:spPr bwMode="auto">
          <a:xfrm>
            <a:off x="258763" y="900909"/>
            <a:ext cx="5606206" cy="401003"/>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8100000" scaled="1"/>
            <a:tileRec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ja-JP" altLang="en-US" sz="2000" dirty="0" smtClean="0">
                <a:ln w="18415" cmpd="sng">
                  <a:solidFill>
                    <a:srgbClr val="FFFFFF"/>
                  </a:solidFill>
                  <a:prstDash val="solid"/>
                </a:ln>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脆弱性を利用し情報を収集する</a:t>
            </a:r>
            <a:endParaRPr lang="ja-JP" altLang="en-US" sz="2000" dirty="0">
              <a:ln w="18415" cmpd="sng">
                <a:solidFill>
                  <a:srgbClr val="FFFFFF"/>
                </a:solidFill>
                <a:prstDash val="solid"/>
              </a:ln>
              <a:solidFill>
                <a:srgbClr val="FFFFFF"/>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29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9100" y="2267361"/>
            <a:ext cx="2931081" cy="3299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95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3259" y="2750857"/>
            <a:ext cx="3893941" cy="3630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角丸四角形吹き出し 15"/>
          <p:cNvSpPr/>
          <p:nvPr/>
        </p:nvSpPr>
        <p:spPr bwMode="auto">
          <a:xfrm>
            <a:off x="5864969" y="1540495"/>
            <a:ext cx="2944260" cy="1645120"/>
          </a:xfrm>
          <a:prstGeom prst="wedgeRoundRectCallout">
            <a:avLst>
              <a:gd name="adj1" fmla="val -87168"/>
              <a:gd name="adj2" fmla="val 15734"/>
              <a:gd name="adj3" fmla="val 16667"/>
            </a:avLst>
          </a:prstGeom>
          <a:solidFill>
            <a:srgbClr val="FFFFFF"/>
          </a:solidFill>
          <a:ln w="6350" algn="ctr">
            <a:solidFill>
              <a:srgbClr val="FF0000"/>
            </a:solidFill>
            <a:round/>
            <a:headEnd/>
            <a:tailEnd/>
          </a:ln>
        </p:spPr>
        <p:txBody>
          <a:bodyPr lIns="36000" rIns="36000" rtlCol="0" anchor="ctr"/>
          <a:lstStyle/>
          <a:p>
            <a:pPr defTabSz="914400" eaLnBrk="1" fontAlgn="auto" hangingPunct="1">
              <a:spcBef>
                <a:spcPts val="0"/>
              </a:spcBef>
              <a:spcAft>
                <a:spcPts val="0"/>
              </a:spcAft>
            </a:pPr>
            <a:r>
              <a:rPr kumimoji="1" lang="ja-JP" altLang="en-US" kern="0" dirty="0" smtClean="0">
                <a:latin typeface="メイリオ" panose="020B0604030504040204" pitchFamily="50" charset="-128"/>
                <a:ea typeface="メイリオ" panose="020B0604030504040204" pitchFamily="50" charset="-128"/>
                <a:cs typeface="メイリオ" panose="020B0604030504040204" pitchFamily="50" charset="-128"/>
              </a:rPr>
              <a:t>サーバへログイン出来なくても、</a:t>
            </a:r>
            <a:r>
              <a:rPr kumimoji="1" lang="en-US" altLang="ja-JP" kern="0" dirty="0" smtClean="0">
                <a:latin typeface="メイリオ" panose="020B0604030504040204" pitchFamily="50" charset="-128"/>
                <a:ea typeface="メイリオ" panose="020B0604030504040204" pitchFamily="50" charset="-128"/>
                <a:cs typeface="メイリオ" panose="020B0604030504040204" pitchFamily="50" charset="-128"/>
              </a:rPr>
              <a:t>dsa2</a:t>
            </a:r>
            <a:r>
              <a:rPr kumimoji="1" lang="ja-JP" altLang="en-US" kern="0" dirty="0" smtClean="0">
                <a:latin typeface="メイリオ" panose="020B0604030504040204" pitchFamily="50" charset="-128"/>
                <a:ea typeface="メイリオ" panose="020B0604030504040204" pitchFamily="50" charset="-128"/>
                <a:cs typeface="メイリオ" panose="020B0604030504040204" pitchFamily="50" charset="-128"/>
              </a:rPr>
              <a:t>サーバの様々な情報がブラウザを利用して閲覧可能となります。</a:t>
            </a:r>
            <a:endParaRPr kumimoji="1" lang="ja-JP" altLang="en-US" kern="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1045130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テキスト ボックス 23"/>
          <p:cNvSpPr txBox="1">
            <a:spLocks noChangeArrowheads="1"/>
          </p:cNvSpPr>
          <p:nvPr/>
        </p:nvSpPr>
        <p:spPr bwMode="auto">
          <a:xfrm>
            <a:off x="179524" y="908720"/>
            <a:ext cx="89122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charset="0"/>
                <a:ea typeface="ＭＳ Ｐゴシック" charset="-128"/>
              </a:defRPr>
            </a:lvl1pPr>
            <a:lvl2pPr marL="742950" indent="-285750" eaLnBrk="0" hangingPunct="0">
              <a:defRPr sz="1600" b="1">
                <a:solidFill>
                  <a:schemeClr val="tx1"/>
                </a:solidFill>
                <a:latin typeface="Arial" charset="0"/>
                <a:ea typeface="ＭＳ Ｐゴシック" charset="-128"/>
              </a:defRPr>
            </a:lvl2pPr>
            <a:lvl3pPr marL="1143000" indent="-228600" eaLnBrk="0" hangingPunct="0">
              <a:defRPr sz="1600" b="1">
                <a:solidFill>
                  <a:schemeClr val="tx1"/>
                </a:solidFill>
                <a:latin typeface="Arial" charset="0"/>
                <a:ea typeface="ＭＳ Ｐゴシック" charset="-128"/>
              </a:defRPr>
            </a:lvl3pPr>
            <a:lvl4pPr marL="1600200" indent="-228600" eaLnBrk="0" hangingPunct="0">
              <a:defRPr sz="1600" b="1">
                <a:solidFill>
                  <a:schemeClr val="tx1"/>
                </a:solidFill>
                <a:latin typeface="Arial" charset="0"/>
                <a:ea typeface="ＭＳ Ｐゴシック" charset="-128"/>
              </a:defRPr>
            </a:lvl4pPr>
            <a:lvl5pPr marL="2057400" indent="-228600" eaLnBrk="0" hangingPunct="0">
              <a:defRPr sz="1600" b="1">
                <a:solidFill>
                  <a:schemeClr val="tx1"/>
                </a:solidFill>
                <a:latin typeface="Arial" charset="0"/>
                <a:ea typeface="ＭＳ Ｐゴシック" charset="-128"/>
              </a:defRPr>
            </a:lvl5pPr>
            <a:lvl6pPr marL="2514600" indent="-228600" eaLnBrk="0" fontAlgn="base" hangingPunct="0">
              <a:spcBef>
                <a:spcPct val="0"/>
              </a:spcBef>
              <a:spcAft>
                <a:spcPct val="0"/>
              </a:spcAft>
              <a:defRPr sz="1600" b="1">
                <a:solidFill>
                  <a:schemeClr val="tx1"/>
                </a:solidFill>
                <a:latin typeface="Arial" charset="0"/>
                <a:ea typeface="ＭＳ Ｐゴシック" charset="-128"/>
              </a:defRPr>
            </a:lvl6pPr>
            <a:lvl7pPr marL="2971800" indent="-228600" eaLnBrk="0" fontAlgn="base" hangingPunct="0">
              <a:spcBef>
                <a:spcPct val="0"/>
              </a:spcBef>
              <a:spcAft>
                <a:spcPct val="0"/>
              </a:spcAft>
              <a:defRPr sz="1600" b="1">
                <a:solidFill>
                  <a:schemeClr val="tx1"/>
                </a:solidFill>
                <a:latin typeface="Arial" charset="0"/>
                <a:ea typeface="ＭＳ Ｐゴシック" charset="-128"/>
              </a:defRPr>
            </a:lvl7pPr>
            <a:lvl8pPr marL="3429000" indent="-228600" eaLnBrk="0" fontAlgn="base" hangingPunct="0">
              <a:spcBef>
                <a:spcPct val="0"/>
              </a:spcBef>
              <a:spcAft>
                <a:spcPct val="0"/>
              </a:spcAft>
              <a:defRPr sz="1600" b="1">
                <a:solidFill>
                  <a:schemeClr val="tx1"/>
                </a:solidFill>
                <a:latin typeface="Arial" charset="0"/>
                <a:ea typeface="ＭＳ Ｐゴシック" charset="-128"/>
              </a:defRPr>
            </a:lvl8pPr>
            <a:lvl9pPr marL="3886200" indent="-228600" eaLnBrk="0" fontAlgn="base" hangingPunct="0">
              <a:spcBef>
                <a:spcPct val="0"/>
              </a:spcBef>
              <a:spcAft>
                <a:spcPct val="0"/>
              </a:spcAft>
              <a:defRPr sz="1600" b="1">
                <a:solidFill>
                  <a:schemeClr val="tx1"/>
                </a:solidFill>
                <a:latin typeface="Arial" charset="0"/>
                <a:ea typeface="ＭＳ Ｐゴシック" charset="-128"/>
              </a:defRPr>
            </a:lvl9pPr>
          </a:lstStyle>
          <a:p>
            <a:pPr defTabSz="914400" eaLnBrk="1" fontAlgn="auto" hangingPunct="1">
              <a:spcBef>
                <a:spcPts val="0"/>
              </a:spcBef>
              <a:spcAft>
                <a:spcPts val="0"/>
              </a:spcAft>
            </a:pPr>
            <a:r>
              <a:rPr kumimoji="1" lang="ja-JP" altLang="en-US" sz="1800" dirty="0" smtClean="0">
                <a:solidFill>
                  <a:srgbClr val="080808"/>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公開系サーバをキーに内部サーバの保持する情報を窃取される一般的な流れ</a:t>
            </a:r>
            <a:endParaRPr kumimoji="1" lang="ja-JP" altLang="en-US" sz="1800" dirty="0">
              <a:solidFill>
                <a:srgbClr val="080808"/>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9" name="Picture 4" descr="C:\Users\SHIZU\AppData\Local\Microsoft\Windows\Temporary Internet Files\Content.IE5\48OIF3ES\MC900432591[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5660" y="1120216"/>
            <a:ext cx="2380932" cy="2380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7" name="直線コネクタ 56"/>
          <p:cNvCxnSpPr/>
          <p:nvPr/>
        </p:nvCxnSpPr>
        <p:spPr>
          <a:xfrm flipH="1" flipV="1">
            <a:off x="2255052" y="3548839"/>
            <a:ext cx="7242" cy="1647628"/>
          </a:xfrm>
          <a:prstGeom prst="line">
            <a:avLst/>
          </a:prstGeom>
        </p:spPr>
        <p:style>
          <a:lnRef idx="1">
            <a:schemeClr val="accent1"/>
          </a:lnRef>
          <a:fillRef idx="0">
            <a:schemeClr val="accent1"/>
          </a:fillRef>
          <a:effectRef idx="0">
            <a:schemeClr val="accent1"/>
          </a:effectRef>
          <a:fontRef idx="minor">
            <a:schemeClr val="tx1"/>
          </a:fontRef>
        </p:style>
      </p:cxnSp>
      <p:sp>
        <p:nvSpPr>
          <p:cNvPr id="60" name="Rounded Rectangle 7"/>
          <p:cNvSpPr/>
          <p:nvPr/>
        </p:nvSpPr>
        <p:spPr>
          <a:xfrm>
            <a:off x="750656" y="5479963"/>
            <a:ext cx="2880320" cy="110410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1" fontAlgn="auto" hangingPunct="1">
              <a:spcBef>
                <a:spcPts val="0"/>
              </a:spcBef>
              <a:spcAft>
                <a:spcPts val="0"/>
              </a:spcAft>
              <a:defRPr/>
            </a:pPr>
            <a:endParaRPr kumimoji="1" lang="en-US"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Rounded Rectangle 33"/>
          <p:cNvSpPr/>
          <p:nvPr/>
        </p:nvSpPr>
        <p:spPr>
          <a:xfrm>
            <a:off x="5148064" y="1772767"/>
            <a:ext cx="3456384" cy="3852192"/>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defTabSz="914400" eaLnBrk="1" fontAlgn="auto" hangingPunct="1">
              <a:spcBef>
                <a:spcPts val="0"/>
              </a:spcBef>
              <a:spcAft>
                <a:spcPts val="0"/>
              </a:spcAft>
            </a:pPr>
            <a:endParaRPr lang="en-US" altLang="ja-JP">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TextBox 46"/>
          <p:cNvSpPr txBox="1">
            <a:spLocks noChangeArrowheads="1"/>
          </p:cNvSpPr>
          <p:nvPr/>
        </p:nvSpPr>
        <p:spPr bwMode="auto">
          <a:xfrm>
            <a:off x="7324677" y="4011931"/>
            <a:ext cx="8477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defTabSz="914400" eaLnBrk="1" fontAlgn="auto" hangingPunct="1">
              <a:spcBef>
                <a:spcPts val="0"/>
              </a:spcBef>
              <a:spcAft>
                <a:spcPts val="0"/>
              </a:spcAft>
            </a:pPr>
            <a:r>
              <a:rPr lang="en-US" altLang="ja-JP" sz="1100" b="1"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DB</a:t>
            </a:r>
            <a:endParaRPr lang="en-US" altLang="ja-JP" sz="1100" b="1"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3" name="カギ線コネクタ 62"/>
          <p:cNvCxnSpPr/>
          <p:nvPr/>
        </p:nvCxnSpPr>
        <p:spPr>
          <a:xfrm rot="10800000">
            <a:off x="2507093" y="3296813"/>
            <a:ext cx="2410291" cy="84161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4" name="直線コネクタ 63"/>
          <p:cNvCxnSpPr>
            <a:stCxn id="84" idx="0"/>
          </p:cNvCxnSpPr>
          <p:nvPr/>
        </p:nvCxnSpPr>
        <p:spPr>
          <a:xfrm>
            <a:off x="6597683" y="3874608"/>
            <a:ext cx="1026392" cy="26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V="1">
            <a:off x="6089377" y="4053499"/>
            <a:ext cx="234566" cy="684596"/>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a:off x="6305240" y="4077310"/>
            <a:ext cx="249234" cy="684596"/>
          </a:xfrm>
          <a:prstGeom prst="line">
            <a:avLst/>
          </a:prstGeom>
        </p:spPr>
        <p:style>
          <a:lnRef idx="1">
            <a:schemeClr val="accent1"/>
          </a:lnRef>
          <a:fillRef idx="0">
            <a:schemeClr val="accent1"/>
          </a:fillRef>
          <a:effectRef idx="0">
            <a:schemeClr val="accent1"/>
          </a:effectRef>
          <a:fontRef idx="minor">
            <a:schemeClr val="tx1"/>
          </a:fontRef>
        </p:style>
      </p:cxnSp>
      <p:grpSp>
        <p:nvGrpSpPr>
          <p:cNvPr id="67" name="Group 21"/>
          <p:cNvGrpSpPr>
            <a:grpSpLocks/>
          </p:cNvGrpSpPr>
          <p:nvPr/>
        </p:nvGrpSpPr>
        <p:grpSpPr bwMode="auto">
          <a:xfrm>
            <a:off x="5475044" y="2166753"/>
            <a:ext cx="2913380" cy="3206471"/>
            <a:chOff x="545458" y="4783771"/>
            <a:chExt cx="2293787" cy="1733798"/>
          </a:xfrm>
        </p:grpSpPr>
        <p:sp>
          <p:nvSpPr>
            <p:cNvPr id="68" name="Rounded Rectangle 14"/>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1" fontAlgn="auto" hangingPunct="1">
                <a:spcBef>
                  <a:spcPts val="0"/>
                </a:spcBef>
                <a:spcAft>
                  <a:spcPts val="0"/>
                </a:spcAft>
                <a:defRPr/>
              </a:pPr>
              <a:endParaRPr kumimoji="1" lang="en-US"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Rounded Rectangle 15"/>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1" fontAlgn="auto" hangingPunct="1">
                <a:spcBef>
                  <a:spcPts val="0"/>
                </a:spcBef>
                <a:spcAft>
                  <a:spcPts val="0"/>
                </a:spcAft>
                <a:defRPr/>
              </a:pPr>
              <a:endParaRPr kumimoji="1" lang="en-US"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70" name="TextBox 46"/>
          <p:cNvSpPr txBox="1">
            <a:spLocks noChangeArrowheads="1"/>
          </p:cNvSpPr>
          <p:nvPr/>
        </p:nvSpPr>
        <p:spPr bwMode="auto">
          <a:xfrm>
            <a:off x="7075750" y="2566417"/>
            <a:ext cx="10966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defTabSz="914400" eaLnBrk="1" fontAlgn="auto" hangingPunct="1">
              <a:spcBef>
                <a:spcPts val="0"/>
              </a:spcBef>
              <a:spcAft>
                <a:spcPts val="0"/>
              </a:spcAft>
            </a:pPr>
            <a:r>
              <a:rPr lang="en-US" altLang="ja-JP" sz="1100" b="1"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Directory</a:t>
            </a:r>
          </a:p>
          <a:p>
            <a:pPr algn="ctr" defTabSz="914400" eaLnBrk="1" fontAlgn="auto" hangingPunct="1">
              <a:spcBef>
                <a:spcPts val="0"/>
              </a:spcBef>
              <a:spcAft>
                <a:spcPts val="0"/>
              </a:spcAft>
            </a:pPr>
            <a:r>
              <a:rPr lang="en-US" altLang="ja-JP" sz="1100" b="1"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Service</a:t>
            </a:r>
          </a:p>
        </p:txBody>
      </p:sp>
      <p:pic>
        <p:nvPicPr>
          <p:cNvPr id="72" name="Picture 5" descr="Corporate-Data-Center.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2342" y="5221539"/>
            <a:ext cx="558096" cy="558096"/>
          </a:xfrm>
          <a:prstGeom prst="rect">
            <a:avLst/>
          </a:prstGeom>
        </p:spPr>
      </p:pic>
      <p:pic>
        <p:nvPicPr>
          <p:cNvPr id="73" name="Picture 4" descr="Client.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8039" y="5815257"/>
            <a:ext cx="446210" cy="446211"/>
          </a:xfrm>
          <a:prstGeom prst="rect">
            <a:avLst/>
          </a:prstGeom>
        </p:spPr>
      </p:pic>
      <p:pic>
        <p:nvPicPr>
          <p:cNvPr id="74" name="Picture 4" descr="Client.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21175" y="5815257"/>
            <a:ext cx="446210" cy="446211"/>
          </a:xfrm>
          <a:prstGeom prst="rect">
            <a:avLst/>
          </a:prstGeom>
        </p:spPr>
      </p:pic>
      <p:pic>
        <p:nvPicPr>
          <p:cNvPr id="76" name="Picture 4" descr="Client.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53673" y="5815257"/>
            <a:ext cx="446210" cy="446211"/>
          </a:xfrm>
          <a:prstGeom prst="rect">
            <a:avLst/>
          </a:prstGeom>
        </p:spPr>
      </p:pic>
      <p:sp>
        <p:nvSpPr>
          <p:cNvPr id="77" name="正方形/長方形 76"/>
          <p:cNvSpPr/>
          <p:nvPr/>
        </p:nvSpPr>
        <p:spPr>
          <a:xfrm>
            <a:off x="728956" y="3168868"/>
            <a:ext cx="954107" cy="400110"/>
          </a:xfrm>
          <a:prstGeom prst="rect">
            <a:avLst/>
          </a:prstGeom>
        </p:spPr>
        <p:txBody>
          <a:bodyPr wrap="none">
            <a:spAutoFit/>
          </a:bodyPr>
          <a:lstStyle/>
          <a:p>
            <a:pPr defTabSz="914400" eaLnBrk="1" fontAlgn="auto" hangingPunct="1">
              <a:spcBef>
                <a:spcPts val="0"/>
              </a:spcBef>
              <a:spcAft>
                <a:spcPts val="0"/>
              </a:spcAft>
            </a:pPr>
            <a:r>
              <a:rPr kumimoji="1" lang="ja-JP" altLang="en-US" sz="2000" b="1"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攻撃者</a:t>
            </a:r>
            <a:endParaRPr kumimoji="1" lang="ja-JP" altLang="en-US" sz="2000" b="1"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graphicFrame>
        <p:nvGraphicFramePr>
          <p:cNvPr id="78" name="Object 3"/>
          <p:cNvGraphicFramePr>
            <a:graphicFrameLocks noChangeAspect="1"/>
          </p:cNvGraphicFramePr>
          <p:nvPr>
            <p:extLst>
              <p:ext uri="{D42A27DB-BD31-4B8C-83A1-F6EECF244321}">
                <p14:modId xmlns:p14="http://schemas.microsoft.com/office/powerpoint/2010/main" val="2473039158"/>
              </p:ext>
            </p:extLst>
          </p:nvPr>
        </p:nvGraphicFramePr>
        <p:xfrm>
          <a:off x="685045" y="1957987"/>
          <a:ext cx="1096962" cy="1135063"/>
        </p:xfrm>
        <a:graphic>
          <a:graphicData uri="http://schemas.openxmlformats.org/presentationml/2006/ole">
            <mc:AlternateContent xmlns:mc="http://schemas.openxmlformats.org/markup-compatibility/2006">
              <mc:Choice xmlns:v="urn:schemas-microsoft-com:vml" Requires="v">
                <p:oleObj spid="_x0000_s54318" name="Photo Editor 写真" r:id="rId7" imgW="1523810" imgH="1486107" progId="">
                  <p:embed/>
                </p:oleObj>
              </mc:Choice>
              <mc:Fallback>
                <p:oleObj name="Photo Editor 写真" r:id="rId7" imgW="1523810" imgH="1486107"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045" y="1957987"/>
                        <a:ext cx="1096962" cy="1135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1" name="図 22" descr="router_500px.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716734" y="3781889"/>
            <a:ext cx="80962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図 28" descr="router_500px.png"/>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52412" y="3470943"/>
            <a:ext cx="592061" cy="590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図 28" descr="router_500px.png"/>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910980" y="3430404"/>
            <a:ext cx="80962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図 13" descr="router_500px.png"/>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405249" y="3874609"/>
            <a:ext cx="384868" cy="384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TextBox 46"/>
          <p:cNvSpPr txBox="1">
            <a:spLocks noChangeArrowheads="1"/>
          </p:cNvSpPr>
          <p:nvPr/>
        </p:nvSpPr>
        <p:spPr bwMode="auto">
          <a:xfrm>
            <a:off x="6337802" y="4053231"/>
            <a:ext cx="8477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defTabSz="914400" eaLnBrk="1" fontAlgn="auto" hangingPunct="1">
              <a:spcBef>
                <a:spcPts val="0"/>
              </a:spcBef>
              <a:spcAft>
                <a:spcPts val="0"/>
              </a:spcAft>
            </a:pPr>
            <a:r>
              <a:rPr lang="en-US" altLang="ja-JP" sz="1100" b="1"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Web App</a:t>
            </a:r>
            <a:endParaRPr lang="en-US" altLang="ja-JP" sz="1100" b="1"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90" name="図 28" descr="router_500px.png"/>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439569" y="2187678"/>
            <a:ext cx="80962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図 5" descr="router_500px.png"/>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918144" y="2946714"/>
            <a:ext cx="688300" cy="686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図 30" descr="router_500px.png"/>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772539" y="4696957"/>
            <a:ext cx="633687" cy="63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図 30" descr="router_500px.png"/>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215042" y="4704577"/>
            <a:ext cx="633687" cy="63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図 22" descr="router_500px.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73764" y="5075158"/>
            <a:ext cx="80962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 name="TextBox 35"/>
          <p:cNvSpPr txBox="1">
            <a:spLocks noChangeArrowheads="1"/>
          </p:cNvSpPr>
          <p:nvPr/>
        </p:nvSpPr>
        <p:spPr bwMode="auto">
          <a:xfrm>
            <a:off x="1456138" y="6605349"/>
            <a:ext cx="15573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defTabSz="914400" eaLnBrk="1" fontAlgn="auto" hangingPunct="1">
              <a:spcBef>
                <a:spcPts val="0"/>
              </a:spcBef>
              <a:spcAft>
                <a:spcPts val="0"/>
              </a:spcAft>
            </a:pPr>
            <a:r>
              <a:rPr lang="en-US" altLang="ja-JP" sz="1200" b="1"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Office</a:t>
            </a:r>
            <a:endParaRPr lang="en-US" altLang="ja-JP" sz="1200" b="1"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TextBox 35"/>
          <p:cNvSpPr txBox="1">
            <a:spLocks noChangeArrowheads="1"/>
          </p:cNvSpPr>
          <p:nvPr/>
        </p:nvSpPr>
        <p:spPr bwMode="auto">
          <a:xfrm>
            <a:off x="6155680" y="5676763"/>
            <a:ext cx="15573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defTabSz="914400" eaLnBrk="1" fontAlgn="auto" hangingPunct="1">
              <a:spcBef>
                <a:spcPts val="0"/>
              </a:spcBef>
              <a:spcAft>
                <a:spcPts val="0"/>
              </a:spcAft>
            </a:pPr>
            <a:r>
              <a:rPr lang="ja-JP" altLang="en-US" sz="1200" b="1"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クラウドサービス</a:t>
            </a:r>
            <a:endParaRPr lang="en-US" altLang="ja-JP" sz="1200" b="1"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タイトル 1"/>
          <p:cNvSpPr>
            <a:spLocks noGrp="1"/>
          </p:cNvSpPr>
          <p:nvPr>
            <p:ph type="title"/>
          </p:nvPr>
        </p:nvSpPr>
        <p:spPr>
          <a:xfrm>
            <a:off x="297315" y="139903"/>
            <a:ext cx="8375904" cy="64519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p>
            <a:pPr defTabSz="457200" fontAlgn="base">
              <a:spcAft>
                <a:spcPct val="0"/>
              </a:spcAft>
            </a:pPr>
            <a:r>
              <a:rPr lang="ja-JP" altLang="en-US" dirty="0" smtClean="0"/>
              <a:t>サーバ</a:t>
            </a:r>
            <a:r>
              <a:rPr lang="ja-JP" altLang="en-US" dirty="0"/>
              <a:t>に対する脆弱性</a:t>
            </a:r>
            <a:r>
              <a:rPr lang="ja-JP" altLang="en-US" dirty="0" smtClean="0"/>
              <a:t>対策シナリオ</a:t>
            </a:r>
            <a:endParaRPr lang="ja-JP" altLang="en-US" dirty="0"/>
          </a:p>
        </p:txBody>
      </p:sp>
      <p:cxnSp>
        <p:nvCxnSpPr>
          <p:cNvPr id="44" name="直線コネクタ 63"/>
          <p:cNvCxnSpPr>
            <a:stCxn id="90" idx="2"/>
            <a:endCxn id="84" idx="0"/>
          </p:cNvCxnSpPr>
          <p:nvPr/>
        </p:nvCxnSpPr>
        <p:spPr>
          <a:xfrm flipH="1">
            <a:off x="6597691" y="2997295"/>
            <a:ext cx="246687" cy="877312"/>
          </a:xfrm>
          <a:prstGeom prst="line">
            <a:avLst/>
          </a:prstGeom>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479635" y="3625460"/>
            <a:ext cx="184730" cy="324498"/>
          </a:xfrm>
          <a:prstGeom prst="rect">
            <a:avLst/>
          </a:prstGeom>
          <a:gradFill>
            <a:gsLst>
              <a:gs pos="100000">
                <a:schemeClr val="accent1">
                  <a:tint val="50000"/>
                  <a:satMod val="300000"/>
                  <a:alpha val="37000"/>
                </a:schemeClr>
              </a:gs>
              <a:gs pos="100000">
                <a:schemeClr val="accent1">
                  <a:tint val="37000"/>
                  <a:satMod val="300000"/>
                </a:schemeClr>
              </a:gs>
              <a:gs pos="100000">
                <a:schemeClr val="accent1">
                  <a:tint val="15000"/>
                  <a:satMod val="350000"/>
                </a:schemeClr>
              </a:gs>
            </a:gsLst>
          </a:gradFill>
          <a:ln>
            <a:solidFill>
              <a:schemeClr val="accent1">
                <a:shade val="95000"/>
                <a:satMod val="105000"/>
                <a:alpha val="0"/>
              </a:schemeClr>
            </a:solidFill>
          </a:ln>
        </p:spPr>
        <p:style>
          <a:lnRef idx="1">
            <a:schemeClr val="accent1"/>
          </a:lnRef>
          <a:fillRef idx="2">
            <a:schemeClr val="accent1"/>
          </a:fillRef>
          <a:effectRef idx="1">
            <a:schemeClr val="accent1"/>
          </a:effectRef>
          <a:fontRef idx="minor">
            <a:schemeClr val="dk1"/>
          </a:fontRef>
        </p:style>
        <p:txBody>
          <a:bodyPr wrap="none" tIns="72000" bIns="36000" rtlCol="0" anchor="ctr">
            <a:spAutoFit/>
          </a:bodyPr>
          <a:lstStyle/>
          <a:p>
            <a:pPr algn="ctr"/>
            <a:endPar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79" name="テキスト ボックス 78"/>
          <p:cNvSpPr txBox="1"/>
          <p:nvPr/>
        </p:nvSpPr>
        <p:spPr>
          <a:xfrm>
            <a:off x="2593385" y="2547328"/>
            <a:ext cx="2432623" cy="707886"/>
          </a:xfrm>
          <a:prstGeom prst="rect">
            <a:avLst/>
          </a:prstGeom>
          <a:noFill/>
        </p:spPr>
        <p:txBody>
          <a:bodyPr wrap="square" rtlCol="0">
            <a:spAutoFit/>
          </a:bodyPr>
          <a:lstStyle/>
          <a:p>
            <a:pPr defTabSz="914400" eaLnBrk="1" fontAlgn="auto" hangingPunct="1">
              <a:spcBef>
                <a:spcPts val="0"/>
              </a:spcBef>
              <a:spcAft>
                <a:spcPts val="0"/>
              </a:spcAft>
            </a:pPr>
            <a:r>
              <a:rPr kumimoji="1" lang="ja-JP" altLang="en-US" sz="2000" b="1" dirty="0" smtClean="0">
                <a:solidFill>
                  <a:srgbClr val="00B050"/>
                </a:solidFill>
                <a:latin typeface="メイリオ" panose="020B0604030504040204" pitchFamily="50" charset="-128"/>
                <a:ea typeface="メイリオ" panose="020B0604030504040204" pitchFamily="50" charset="-128"/>
                <a:cs typeface="メイリオ" panose="020B0604030504040204" pitchFamily="50" charset="-128"/>
              </a:rPr>
              <a:t>②不正プログラムの</a:t>
            </a:r>
            <a:r>
              <a:rPr kumimoji="1" lang="ja-JP" altLang="en-US" sz="2000" b="1"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rPr>
              <a:t>設置</a:t>
            </a:r>
          </a:p>
        </p:txBody>
      </p:sp>
      <p:cxnSp>
        <p:nvCxnSpPr>
          <p:cNvPr id="89" name="図形 39"/>
          <p:cNvCxnSpPr/>
          <p:nvPr/>
        </p:nvCxnSpPr>
        <p:spPr>
          <a:xfrm>
            <a:off x="2665089" y="2492904"/>
            <a:ext cx="3490591" cy="1379625"/>
          </a:xfrm>
          <a:prstGeom prst="bentConnector3">
            <a:avLst>
              <a:gd name="adj1" fmla="val 63313"/>
            </a:avLst>
          </a:prstGeom>
          <a:ln w="76200">
            <a:solidFill>
              <a:srgbClr val="00B050"/>
            </a:solidFill>
            <a:tailEnd type="arrow"/>
          </a:ln>
        </p:spPr>
        <p:style>
          <a:lnRef idx="1">
            <a:schemeClr val="accent2"/>
          </a:lnRef>
          <a:fillRef idx="0">
            <a:schemeClr val="accent2"/>
          </a:fillRef>
          <a:effectRef idx="0">
            <a:schemeClr val="accent2"/>
          </a:effectRef>
          <a:fontRef idx="minor">
            <a:schemeClr val="tx1"/>
          </a:fontRef>
        </p:style>
      </p:cxnSp>
      <p:pic>
        <p:nvPicPr>
          <p:cNvPr id="42" name="Picture 59" descr="V3"/>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530087" y="4002313"/>
            <a:ext cx="807712" cy="72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4875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500"/>
                                        <p:tgtEl>
                                          <p:spTgt spid="79"/>
                                        </p:tgtEl>
                                      </p:cBhvr>
                                    </p:animEffect>
                                  </p:childTnLst>
                                </p:cTn>
                              </p:par>
                              <p:par>
                                <p:cTn id="11" presetID="42"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1000"/>
                                        <p:tgtEl>
                                          <p:spTgt spid="42"/>
                                        </p:tgtEl>
                                      </p:cBhvr>
                                    </p:animEffect>
                                    <p:anim calcmode="lin" valueType="num">
                                      <p:cBhvr>
                                        <p:cTn id="14" dur="1000" fill="hold"/>
                                        <p:tgtEl>
                                          <p:spTgt spid="42"/>
                                        </p:tgtEl>
                                        <p:attrNameLst>
                                          <p:attrName>ppt_x</p:attrName>
                                        </p:attrNameLst>
                                      </p:cBhvr>
                                      <p:tavLst>
                                        <p:tav tm="0">
                                          <p:val>
                                            <p:strVal val="#ppt_x"/>
                                          </p:val>
                                        </p:tav>
                                        <p:tav tm="100000">
                                          <p:val>
                                            <p:strVal val="#ppt_x"/>
                                          </p:val>
                                        </p:tav>
                                      </p:tavLst>
                                    </p:anim>
                                    <p:anim calcmode="lin" valueType="num">
                                      <p:cBhvr>
                                        <p:cTn id="15"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タイトル 1"/>
          <p:cNvSpPr txBox="1">
            <a:spLocks/>
          </p:cNvSpPr>
          <p:nvPr/>
        </p:nvSpPr>
        <p:spPr bwMode="auto">
          <a:xfrm>
            <a:off x="393192" y="221791"/>
            <a:ext cx="8375904" cy="64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91440" numCol="1" anchor="b" anchorCtr="0" compatLnSpc="1">
            <a:prstTxWarp prst="textNoShape">
              <a:avLst/>
            </a:prstTxWarp>
          </a:bodyPr>
          <a:lstStyle>
            <a:lvl1pPr algn="l" defTabSz="457200" rtl="0" eaLnBrk="1" fontAlgn="base" hangingPunct="1">
              <a:spcBef>
                <a:spcPct val="0"/>
              </a:spcBef>
              <a:spcAft>
                <a:spcPct val="0"/>
              </a:spcAft>
              <a:defRPr sz="3600" kern="1200">
                <a:solidFill>
                  <a:schemeClr val="tx2"/>
                </a:solidFill>
                <a:latin typeface="メイリオ" panose="020B0604030504040204" pitchFamily="50" charset="-128"/>
                <a:ea typeface="メイリオ" panose="020B0604030504040204" pitchFamily="50" charset="-128"/>
                <a:cs typeface="メイリオ" panose="020B0604030504040204" pitchFamily="50" charset="-128"/>
              </a:defRPr>
            </a:lvl1pPr>
            <a:lvl2pPr algn="l" defTabSz="457200" rtl="0" eaLnBrk="1" fontAlgn="base" hangingPunct="1">
              <a:spcBef>
                <a:spcPct val="0"/>
              </a:spcBef>
              <a:spcAft>
                <a:spcPct val="0"/>
              </a:spcAft>
              <a:defRPr sz="3600">
                <a:solidFill>
                  <a:srgbClr val="636466"/>
                </a:solidFill>
                <a:latin typeface="Calibri" charset="0"/>
                <a:ea typeface="ＭＳ Ｐゴシック" charset="-128"/>
                <a:cs typeface="Calibri" charset="0"/>
              </a:defRPr>
            </a:lvl2pPr>
            <a:lvl3pPr algn="l" defTabSz="457200" rtl="0" eaLnBrk="1" fontAlgn="base" hangingPunct="1">
              <a:spcBef>
                <a:spcPct val="0"/>
              </a:spcBef>
              <a:spcAft>
                <a:spcPct val="0"/>
              </a:spcAft>
              <a:defRPr sz="3600">
                <a:solidFill>
                  <a:srgbClr val="636466"/>
                </a:solidFill>
                <a:latin typeface="Calibri" charset="0"/>
                <a:ea typeface="ＭＳ Ｐゴシック" charset="-128"/>
                <a:cs typeface="Calibri" charset="0"/>
              </a:defRPr>
            </a:lvl3pPr>
            <a:lvl4pPr algn="l" defTabSz="457200" rtl="0" eaLnBrk="1" fontAlgn="base" hangingPunct="1">
              <a:spcBef>
                <a:spcPct val="0"/>
              </a:spcBef>
              <a:spcAft>
                <a:spcPct val="0"/>
              </a:spcAft>
              <a:defRPr sz="3600">
                <a:solidFill>
                  <a:srgbClr val="636466"/>
                </a:solidFill>
                <a:latin typeface="Calibri" charset="0"/>
                <a:ea typeface="ＭＳ Ｐゴシック" charset="-128"/>
                <a:cs typeface="Calibri" charset="0"/>
              </a:defRPr>
            </a:lvl4pPr>
            <a:lvl5pPr algn="l" defTabSz="457200" rtl="0" eaLnBrk="1" fontAlgn="base" hangingPunct="1">
              <a:spcBef>
                <a:spcPct val="0"/>
              </a:spcBef>
              <a:spcAft>
                <a:spcPct val="0"/>
              </a:spcAft>
              <a:defRPr sz="3600">
                <a:solidFill>
                  <a:srgbClr val="636466"/>
                </a:solidFill>
                <a:latin typeface="Calibri" charset="0"/>
                <a:ea typeface="ＭＳ Ｐゴシック" charset="-128"/>
                <a:cs typeface="Calibri" charset="0"/>
              </a:defRPr>
            </a:lvl5pPr>
            <a:lvl6pPr marL="457200" algn="l" defTabSz="457200" rtl="0" eaLnBrk="1" fontAlgn="base" hangingPunct="1">
              <a:spcBef>
                <a:spcPct val="0"/>
              </a:spcBef>
              <a:spcAft>
                <a:spcPct val="0"/>
              </a:spcAft>
              <a:defRPr sz="3600">
                <a:solidFill>
                  <a:srgbClr val="636466"/>
                </a:solidFill>
                <a:latin typeface="Calibri" charset="0"/>
                <a:ea typeface="ＭＳ Ｐゴシック" charset="-128"/>
              </a:defRPr>
            </a:lvl6pPr>
            <a:lvl7pPr marL="914400" algn="l" defTabSz="457200" rtl="0" eaLnBrk="1" fontAlgn="base" hangingPunct="1">
              <a:spcBef>
                <a:spcPct val="0"/>
              </a:spcBef>
              <a:spcAft>
                <a:spcPct val="0"/>
              </a:spcAft>
              <a:defRPr sz="3600">
                <a:solidFill>
                  <a:srgbClr val="636466"/>
                </a:solidFill>
                <a:latin typeface="Calibri" charset="0"/>
                <a:ea typeface="ＭＳ Ｐゴシック" charset="-128"/>
              </a:defRPr>
            </a:lvl7pPr>
            <a:lvl8pPr marL="1371600" algn="l" defTabSz="457200" rtl="0" eaLnBrk="1" fontAlgn="base" hangingPunct="1">
              <a:spcBef>
                <a:spcPct val="0"/>
              </a:spcBef>
              <a:spcAft>
                <a:spcPct val="0"/>
              </a:spcAft>
              <a:defRPr sz="3600">
                <a:solidFill>
                  <a:srgbClr val="636466"/>
                </a:solidFill>
                <a:latin typeface="Calibri" charset="0"/>
                <a:ea typeface="ＭＳ Ｐゴシック" charset="-128"/>
              </a:defRPr>
            </a:lvl8pPr>
            <a:lvl9pPr marL="1828800" algn="l" defTabSz="457200" rtl="0" eaLnBrk="1" fontAlgn="base" hangingPunct="1">
              <a:spcBef>
                <a:spcPct val="0"/>
              </a:spcBef>
              <a:spcAft>
                <a:spcPct val="0"/>
              </a:spcAft>
              <a:defRPr sz="3600">
                <a:solidFill>
                  <a:srgbClr val="636466"/>
                </a:solidFill>
                <a:latin typeface="Calibri" charset="0"/>
                <a:ea typeface="ＭＳ Ｐゴシック" charset="-128"/>
              </a:defRPr>
            </a:lvl9pPr>
          </a:lstStyle>
          <a:p>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はじめに</a:t>
            </a:r>
            <a:endParaRPr kumimoji="1" lang="ja-JP" altLang="en-US" sz="28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1" name="コンテンツ プレースホルダー 2"/>
          <p:cNvSpPr>
            <a:spLocks noGrp="1"/>
          </p:cNvSpPr>
          <p:nvPr>
            <p:ph idx="1"/>
          </p:nvPr>
        </p:nvSpPr>
        <p:spPr>
          <a:xfrm>
            <a:off x="402336" y="1059680"/>
            <a:ext cx="8562152" cy="5155623"/>
          </a:xfrm>
        </p:spPr>
        <p:txBody>
          <a:bodyPr>
            <a:normAutofit/>
          </a:bodyPr>
          <a:lstStyle/>
          <a:p>
            <a:r>
              <a:rPr lang="ja-JP" altLang="en-US" sz="2400" b="1" dirty="0" smtClean="0">
                <a:latin typeface="Meiryo UI" panose="020B0604030504040204" pitchFamily="50" charset="-128"/>
                <a:ea typeface="Meiryo UI" panose="020B0604030504040204" pitchFamily="50" charset="-128"/>
                <a:cs typeface="Meiryo UI" panose="020B0604030504040204" pitchFamily="50" charset="-128"/>
              </a:rPr>
              <a:t>本トレーニングの受講対象者</a:t>
            </a:r>
            <a:endParaRPr lang="en-US" altLang="ja-JP" sz="2400" b="1"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dirty="0" smtClean="0">
                <a:latin typeface="Meiryo UI" panose="020B0604030504040204" pitchFamily="50" charset="-128"/>
                <a:ea typeface="Meiryo UI" panose="020B0604030504040204" pitchFamily="50" charset="-128"/>
                <a:cs typeface="Meiryo UI" panose="020B0604030504040204" pitchFamily="50" charset="-128"/>
              </a:rPr>
              <a:t>IBM </a:t>
            </a:r>
            <a:r>
              <a:rPr lang="en-US" altLang="ja-JP" sz="2400" dirty="0" err="1" smtClean="0">
                <a:latin typeface="Meiryo UI" panose="020B0604030504040204" pitchFamily="50" charset="-128"/>
                <a:ea typeface="Meiryo UI" panose="020B0604030504040204" pitchFamily="50" charset="-128"/>
                <a:cs typeface="Meiryo UI" panose="020B0604030504040204" pitchFamily="50" charset="-128"/>
              </a:rPr>
              <a:t>SoftLayer</a:t>
            </a:r>
            <a:r>
              <a:rPr lang="ja-JP" altLang="en-US" sz="2400" dirty="0" smtClean="0">
                <a:latin typeface="Meiryo UI" panose="020B0604030504040204" pitchFamily="50" charset="-128"/>
                <a:ea typeface="Meiryo UI" panose="020B0604030504040204" pitchFamily="50" charset="-128"/>
                <a:cs typeface="Meiryo UI" panose="020B0604030504040204" pitchFamily="50" charset="-128"/>
              </a:rPr>
              <a:t>環境向けにセキュリティ対策を</a:t>
            </a:r>
            <a:endParaRPr lang="en-US" altLang="ja-JP" sz="2400" dirty="0" smtClean="0">
              <a:latin typeface="Meiryo UI" panose="020B0604030504040204" pitchFamily="50" charset="-128"/>
              <a:ea typeface="Meiryo UI" panose="020B0604030504040204" pitchFamily="50" charset="-128"/>
              <a:cs typeface="Meiryo UI" panose="020B0604030504040204" pitchFamily="50" charset="-128"/>
            </a:endParaRPr>
          </a:p>
          <a:p>
            <a:pPr marL="0" indent="0">
              <a:buNone/>
            </a:pPr>
            <a:r>
              <a:rPr lang="en-US" altLang="ja-JP" sz="2400" dirty="0">
                <a:latin typeface="Meiryo UI" panose="020B0604030504040204" pitchFamily="50" charset="-128"/>
                <a:ea typeface="Meiryo UI" panose="020B0604030504040204" pitchFamily="50" charset="-128"/>
                <a:cs typeface="Meiryo UI" panose="020B0604030504040204" pitchFamily="50" charset="-128"/>
              </a:rPr>
              <a:t> </a:t>
            </a:r>
            <a:r>
              <a:rPr lang="en-US" altLang="ja-JP" sz="2400" dirty="0" smtClean="0">
                <a:latin typeface="Meiryo UI" panose="020B0604030504040204" pitchFamily="50" charset="-128"/>
                <a:ea typeface="Meiryo UI" panose="020B0604030504040204" pitchFamily="50" charset="-128"/>
                <a:cs typeface="Meiryo UI" panose="020B0604030504040204" pitchFamily="50" charset="-128"/>
              </a:rPr>
              <a:t>   </a:t>
            </a:r>
            <a:r>
              <a:rPr lang="ja-JP" altLang="en-US" sz="2400" dirty="0" smtClean="0">
                <a:latin typeface="Meiryo UI" panose="020B0604030504040204" pitchFamily="50" charset="-128"/>
                <a:ea typeface="Meiryo UI" panose="020B0604030504040204" pitchFamily="50" charset="-128"/>
                <a:cs typeface="Meiryo UI" panose="020B0604030504040204" pitchFamily="50" charset="-128"/>
              </a:rPr>
              <a:t>検討されている方</a:t>
            </a:r>
            <a:endParaRPr lang="en-US" altLang="ja-JP" sz="2400" dirty="0" smtClean="0">
              <a:latin typeface="Meiryo UI" panose="020B0604030504040204" pitchFamily="50" charset="-128"/>
              <a:ea typeface="Meiryo UI" panose="020B0604030504040204" pitchFamily="50" charset="-128"/>
              <a:cs typeface="Meiryo UI" panose="020B0604030504040204" pitchFamily="50" charset="-128"/>
            </a:endParaRPr>
          </a:p>
          <a:p>
            <a:endParaRPr lang="en-US" altLang="ja-JP" sz="2400"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smtClean="0">
                <a:latin typeface="Meiryo UI" panose="020B0604030504040204" pitchFamily="50" charset="-128"/>
                <a:ea typeface="Meiryo UI" panose="020B0604030504040204" pitchFamily="50" charset="-128"/>
                <a:cs typeface="Meiryo UI" panose="020B0604030504040204" pitchFamily="50" charset="-128"/>
              </a:rPr>
              <a:t>本トレーニングの目的</a:t>
            </a:r>
            <a:endParaRPr lang="en-US" altLang="ja-JP" sz="2400" b="1" dirty="0" smtClean="0">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dirty="0" err="1">
                <a:latin typeface="Meiryo UI" panose="020B0604030504040204" pitchFamily="50" charset="-128"/>
                <a:ea typeface="Meiryo UI" panose="020B0604030504040204" pitchFamily="50" charset="-128"/>
                <a:cs typeface="Meiryo UI" panose="020B0604030504040204" pitchFamily="50" charset="-128"/>
              </a:rPr>
              <a:t>SoftLayer</a:t>
            </a:r>
            <a:r>
              <a:rPr lang="ja-JP" altLang="en-US" sz="2400" dirty="0" smtClean="0">
                <a:latin typeface="Meiryo UI" panose="020B0604030504040204" pitchFamily="50" charset="-128"/>
                <a:ea typeface="Meiryo UI" panose="020B0604030504040204" pitchFamily="50" charset="-128"/>
                <a:cs typeface="Meiryo UI" panose="020B0604030504040204" pitchFamily="50" charset="-128"/>
              </a:rPr>
              <a:t>環境のシステムに必要なセキュリティ対策について</a:t>
            </a:r>
            <a:endParaRPr lang="en-US" altLang="ja-JP" sz="2400" dirty="0" smtClean="0">
              <a:latin typeface="Meiryo UI" panose="020B0604030504040204" pitchFamily="50" charset="-128"/>
              <a:ea typeface="Meiryo UI" panose="020B0604030504040204" pitchFamily="50" charset="-128"/>
              <a:cs typeface="Meiryo UI" panose="020B0604030504040204" pitchFamily="50" charset="-128"/>
            </a:endParaRPr>
          </a:p>
          <a:p>
            <a:pPr marL="0" indent="0">
              <a:buNone/>
            </a:pPr>
            <a:r>
              <a:rPr lang="en-US" altLang="ja-JP" sz="2400" dirty="0" smtClean="0">
                <a:latin typeface="Meiryo UI" panose="020B0604030504040204" pitchFamily="50" charset="-128"/>
                <a:ea typeface="Meiryo UI" panose="020B0604030504040204" pitchFamily="50" charset="-128"/>
                <a:cs typeface="Meiryo UI" panose="020B0604030504040204" pitchFamily="50" charset="-128"/>
              </a:rPr>
              <a:t>   </a:t>
            </a:r>
            <a:r>
              <a:rPr lang="ja-JP" altLang="en-US" sz="2400" dirty="0" smtClean="0">
                <a:latin typeface="Meiryo UI" panose="020B0604030504040204" pitchFamily="50" charset="-128"/>
                <a:ea typeface="Meiryo UI" panose="020B0604030504040204" pitchFamily="50" charset="-128"/>
                <a:cs typeface="Meiryo UI" panose="020B0604030504040204" pitchFamily="50" charset="-128"/>
              </a:rPr>
              <a:t>理解すること</a:t>
            </a:r>
            <a:endParaRPr lang="en-US" altLang="ja-JP" sz="2400" dirty="0" smtClean="0">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dirty="0" err="1">
                <a:latin typeface="Meiryo UI" panose="020B0604030504040204" pitchFamily="50" charset="-128"/>
                <a:ea typeface="Meiryo UI" panose="020B0604030504040204" pitchFamily="50" charset="-128"/>
                <a:cs typeface="Meiryo UI" panose="020B0604030504040204" pitchFamily="50" charset="-128"/>
              </a:rPr>
              <a:t>SoftLayer</a:t>
            </a:r>
            <a:r>
              <a:rPr lang="ja-JP" altLang="en-US" sz="2400" dirty="0" smtClean="0">
                <a:latin typeface="Meiryo UI" panose="020B0604030504040204" pitchFamily="50" charset="-128"/>
                <a:ea typeface="Meiryo UI" panose="020B0604030504040204" pitchFamily="50" charset="-128"/>
                <a:cs typeface="Meiryo UI" panose="020B0604030504040204" pitchFamily="50" charset="-128"/>
              </a:rPr>
              <a:t>環境に</a:t>
            </a:r>
            <a:r>
              <a:rPr lang="en-US" altLang="ja-JP" sz="2400" dirty="0" smtClean="0">
                <a:latin typeface="Meiryo UI" panose="020B0604030504040204" pitchFamily="50" charset="-128"/>
                <a:ea typeface="Meiryo UI" panose="020B0604030504040204" pitchFamily="50" charset="-128"/>
                <a:cs typeface="Meiryo UI" panose="020B0604030504040204" pitchFamily="50" charset="-128"/>
              </a:rPr>
              <a:t>Deep Security Manager(Linux</a:t>
            </a:r>
            <a:r>
              <a:rPr lang="ja-JP" altLang="en-US" sz="2400" dirty="0" smtClean="0">
                <a:latin typeface="Meiryo UI" panose="020B0604030504040204" pitchFamily="50" charset="-128"/>
                <a:ea typeface="Meiryo UI" panose="020B0604030504040204" pitchFamily="50" charset="-128"/>
                <a:cs typeface="Meiryo UI" panose="020B0604030504040204" pitchFamily="50" charset="-128"/>
              </a:rPr>
              <a:t>版</a:t>
            </a:r>
            <a:r>
              <a:rPr lang="en-US" altLang="ja-JP" sz="24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2400" dirty="0" err="1" smtClean="0">
                <a:latin typeface="Meiryo UI" panose="020B0604030504040204" pitchFamily="50" charset="-128"/>
                <a:ea typeface="Meiryo UI" panose="020B0604030504040204" pitchFamily="50" charset="-128"/>
                <a:cs typeface="Meiryo UI" panose="020B0604030504040204" pitchFamily="50" charset="-128"/>
              </a:rPr>
              <a:t>、</a:t>
            </a:r>
            <a:r>
              <a:rPr lang="en-US" altLang="ja-JP" sz="2400" dirty="0" smtClean="0">
                <a:latin typeface="Meiryo UI" panose="020B0604030504040204" pitchFamily="50" charset="-128"/>
                <a:ea typeface="Meiryo UI" panose="020B0604030504040204" pitchFamily="50" charset="-128"/>
                <a:cs typeface="Meiryo UI" panose="020B0604030504040204" pitchFamily="50" charset="-128"/>
              </a:rPr>
              <a:t>Deep Security Agent</a:t>
            </a:r>
            <a:r>
              <a:rPr lang="ja-JP" altLang="en-US" sz="2400" dirty="0" smtClean="0">
                <a:latin typeface="Meiryo UI" panose="020B0604030504040204" pitchFamily="50" charset="-128"/>
                <a:ea typeface="Meiryo UI" panose="020B0604030504040204" pitchFamily="50" charset="-128"/>
                <a:cs typeface="Meiryo UI" panose="020B0604030504040204" pitchFamily="50" charset="-128"/>
              </a:rPr>
              <a:t>（</a:t>
            </a:r>
            <a:r>
              <a:rPr lang="en-US" altLang="ja-JP" sz="2400" dirty="0" smtClean="0">
                <a:latin typeface="Meiryo UI" panose="020B0604030504040204" pitchFamily="50" charset="-128"/>
                <a:ea typeface="Meiryo UI" panose="020B0604030504040204" pitchFamily="50" charset="-128"/>
                <a:cs typeface="Meiryo UI" panose="020B0604030504040204" pitchFamily="50" charset="-128"/>
              </a:rPr>
              <a:t>Linux</a:t>
            </a:r>
            <a:r>
              <a:rPr lang="ja-JP" altLang="en-US" sz="2400" dirty="0" smtClean="0">
                <a:latin typeface="Meiryo UI" panose="020B0604030504040204" pitchFamily="50" charset="-128"/>
                <a:ea typeface="Meiryo UI" panose="020B0604030504040204" pitchFamily="50" charset="-128"/>
                <a:cs typeface="Meiryo UI" panose="020B0604030504040204" pitchFamily="50" charset="-128"/>
              </a:rPr>
              <a:t>版）を導入する手順を理解し、基本的な機能を学ぶこと</a:t>
            </a:r>
            <a:endParaRPr lang="en-US" altLang="ja-JP" sz="2400" dirty="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32454269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角丸四角形 13"/>
          <p:cNvSpPr/>
          <p:nvPr/>
        </p:nvSpPr>
        <p:spPr bwMode="auto">
          <a:xfrm>
            <a:off x="749300" y="2675291"/>
            <a:ext cx="7819215" cy="3896967"/>
          </a:xfrm>
          <a:prstGeom prst="roundRect">
            <a:avLst>
              <a:gd name="adj" fmla="val 5497"/>
            </a:avLst>
          </a:prstGeom>
          <a:solidFill>
            <a:schemeClr val="bg1"/>
          </a:solidFill>
          <a:ln w="12700" cap="flat" cmpd="sng" algn="ctr">
            <a:solidFill>
              <a:srgbClr val="000000"/>
            </a:solidFill>
            <a:prstDash val="solid"/>
            <a:headEnd type="none" w="med" len="med"/>
            <a:tailEnd type="none"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1" i="0" u="none" strike="noStrike" kern="0" cap="none" spc="0" normalizeH="0" baseline="0" noProof="0">
              <a:ln>
                <a:noFill/>
              </a:ln>
              <a:solidFill>
                <a:srgbClr val="636466"/>
              </a:solidFill>
              <a:effectLst/>
              <a:uLnTx/>
              <a:uFillTx/>
              <a:latin typeface="Arial"/>
              <a:ea typeface="ＭＳ Ｐゴシック"/>
              <a:cs typeface="+mn-cs"/>
            </a:endParaRPr>
          </a:p>
        </p:txBody>
      </p:sp>
      <p:sp>
        <p:nvSpPr>
          <p:cNvPr id="3" name="タイトル 2"/>
          <p:cNvSpPr>
            <a:spLocks noGrp="1"/>
          </p:cNvSpPr>
          <p:nvPr>
            <p:ph type="title"/>
          </p:nvPr>
        </p:nvSpPr>
        <p:spPr>
          <a:xfrm>
            <a:off x="621490" y="163391"/>
            <a:ext cx="8004175" cy="708480"/>
          </a:xfrm>
        </p:spPr>
        <p:txBody>
          <a:bodyPr/>
          <a:lstStyle/>
          <a:p>
            <a:r>
              <a:rPr kumimoji="1" lang="en-US" altLang="ja-JP" dirty="0" smtClean="0"/>
              <a:t>HOL </a:t>
            </a:r>
            <a:r>
              <a:rPr kumimoji="1" lang="ja-JP" altLang="en-US" dirty="0" smtClean="0"/>
              <a:t>環境</a:t>
            </a:r>
            <a:endParaRPr kumimoji="1" lang="ja-JP" altLang="en-US" dirty="0"/>
          </a:p>
        </p:txBody>
      </p:sp>
      <p:cxnSp>
        <p:nvCxnSpPr>
          <p:cNvPr id="39" name="直線コネクタ 45"/>
          <p:cNvCxnSpPr>
            <a:cxnSpLocks noChangeShapeType="1"/>
          </p:cNvCxnSpPr>
          <p:nvPr/>
        </p:nvCxnSpPr>
        <p:spPr bwMode="auto">
          <a:xfrm>
            <a:off x="3230535" y="1796089"/>
            <a:ext cx="0" cy="1212775"/>
          </a:xfrm>
          <a:prstGeom prst="line">
            <a:avLst/>
          </a:prstGeom>
          <a:noFill/>
          <a:ln w="6350" algn="ctr">
            <a:solidFill>
              <a:srgbClr val="000000"/>
            </a:solidFill>
            <a:round/>
            <a:headEnd/>
            <a:tailEnd/>
          </a:ln>
          <a:extLst>
            <a:ext uri="{909E8E84-426E-40DD-AFC4-6F175D3DCCD1}">
              <a14:hiddenFill xmlns:a14="http://schemas.microsoft.com/office/drawing/2010/main">
                <a:noFill/>
              </a14:hiddenFill>
            </a:ext>
          </a:extLst>
        </p:spPr>
      </p:cxnSp>
      <p:sp>
        <p:nvSpPr>
          <p:cNvPr id="43" name="Picture 16" descr="VPC-Cloud.png"/>
          <p:cNvSpPr>
            <a:spLocks noChangeAspect="1"/>
          </p:cNvSpPr>
          <p:nvPr/>
        </p:nvSpPr>
        <p:spPr bwMode="auto">
          <a:xfrm>
            <a:off x="1196183" y="2004737"/>
            <a:ext cx="731837" cy="731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z="1000">
              <a:solidFill>
                <a:srgbClr val="636466"/>
              </a:solidFill>
              <a:latin typeface="Interstate-Regular"/>
              <a:ea typeface="ＭＳ ゴシック" pitchFamily="49" charset="-128"/>
            </a:endParaRPr>
          </a:p>
        </p:txBody>
      </p:sp>
      <p:sp>
        <p:nvSpPr>
          <p:cNvPr id="44" name="Picture 9" descr="Internet.png"/>
          <p:cNvSpPr>
            <a:spLocks noChangeAspect="1"/>
          </p:cNvSpPr>
          <p:nvPr/>
        </p:nvSpPr>
        <p:spPr bwMode="auto">
          <a:xfrm>
            <a:off x="2328050" y="944235"/>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z="1000">
              <a:solidFill>
                <a:srgbClr val="636466"/>
              </a:solidFill>
              <a:latin typeface="Interstate-Regular"/>
              <a:ea typeface="ＭＳ ゴシック" pitchFamily="49" charset="-128"/>
            </a:endParaRPr>
          </a:p>
        </p:txBody>
      </p:sp>
      <p:sp>
        <p:nvSpPr>
          <p:cNvPr id="45" name="Picture 21" descr="EC2-Elastic-IP-.png"/>
          <p:cNvSpPr>
            <a:spLocks noChangeAspect="1"/>
          </p:cNvSpPr>
          <p:nvPr/>
        </p:nvSpPr>
        <p:spPr bwMode="auto">
          <a:xfrm>
            <a:off x="2918961" y="3424529"/>
            <a:ext cx="730250" cy="730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z="1000">
              <a:solidFill>
                <a:srgbClr val="636466"/>
              </a:solidFill>
              <a:latin typeface="Interstate-Regular"/>
              <a:ea typeface="ＭＳ ゴシック" pitchFamily="49" charset="-128"/>
            </a:endParaRPr>
          </a:p>
        </p:txBody>
      </p:sp>
      <p:sp>
        <p:nvSpPr>
          <p:cNvPr id="57" name="正方形/長方形 2"/>
          <p:cNvSpPr>
            <a:spLocks noChangeArrowheads="1"/>
          </p:cNvSpPr>
          <p:nvPr/>
        </p:nvSpPr>
        <p:spPr bwMode="auto">
          <a:xfrm>
            <a:off x="4490155" y="297913"/>
            <a:ext cx="17247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b="1" dirty="0" smtClean="0">
                <a:solidFill>
                  <a:schemeClr val="accent4">
                    <a:lumMod val="75000"/>
                  </a:schemeClr>
                </a:solidFill>
                <a:latin typeface="メイリオ" pitchFamily="50" charset="-128"/>
                <a:ea typeface="メイリオ" pitchFamily="50" charset="-128"/>
                <a:cs typeface="メイリオ" pitchFamily="50" charset="-128"/>
              </a:rPr>
              <a:t>Global IP1</a:t>
            </a:r>
          </a:p>
          <a:p>
            <a:r>
              <a:rPr lang="en-US" altLang="ja-JP" b="1" dirty="0">
                <a:solidFill>
                  <a:schemeClr val="accent4">
                    <a:lumMod val="75000"/>
                  </a:schemeClr>
                </a:solidFill>
                <a:latin typeface="メイリオ" pitchFamily="50" charset="-128"/>
                <a:ea typeface="メイリオ" pitchFamily="50" charset="-128"/>
                <a:cs typeface="メイリオ" pitchFamily="50" charset="-128"/>
              </a:rPr>
              <a:t> </a:t>
            </a:r>
            <a:r>
              <a:rPr lang="en-US" altLang="ja-JP" b="1" dirty="0" smtClean="0">
                <a:solidFill>
                  <a:schemeClr val="accent4">
                    <a:lumMod val="75000"/>
                  </a:schemeClr>
                </a:solidFill>
                <a:latin typeface="メイリオ" pitchFamily="50" charset="-128"/>
                <a:ea typeface="メイリオ" pitchFamily="50" charset="-128"/>
                <a:cs typeface="メイリオ" pitchFamily="50" charset="-128"/>
              </a:rPr>
              <a:t>   (RDP)</a:t>
            </a:r>
            <a:endParaRPr lang="ja-JP" altLang="en-US" b="1" dirty="0">
              <a:solidFill>
                <a:schemeClr val="accent4">
                  <a:lumMod val="75000"/>
                </a:schemeClr>
              </a:solidFill>
              <a:latin typeface="メイリオ" pitchFamily="50" charset="-128"/>
              <a:ea typeface="メイリオ" pitchFamily="50" charset="-128"/>
              <a:cs typeface="メイリオ" pitchFamily="50" charset="-128"/>
            </a:endParaRPr>
          </a:p>
        </p:txBody>
      </p:sp>
      <p:pic>
        <p:nvPicPr>
          <p:cNvPr id="78" name="Picture 23" descr="Cloud_SL_Rev"/>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656" y="2197553"/>
            <a:ext cx="1210118" cy="797255"/>
          </a:xfrm>
          <a:prstGeom prst="rect">
            <a:avLst/>
          </a:prstGeom>
          <a:noFill/>
          <a:ln>
            <a:noFill/>
          </a:ln>
          <a:effectLst>
            <a:outerShdw blurRad="127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図 1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5602" y="1267041"/>
            <a:ext cx="895350"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テキスト ボックス 36"/>
          <p:cNvSpPr txBox="1">
            <a:spLocks noChangeArrowheads="1"/>
          </p:cNvSpPr>
          <p:nvPr/>
        </p:nvSpPr>
        <p:spPr bwMode="auto">
          <a:xfrm>
            <a:off x="6543676" y="2138866"/>
            <a:ext cx="16859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1000">
                <a:solidFill>
                  <a:schemeClr val="tx1"/>
                </a:solidFill>
                <a:latin typeface="Interstate-Regular"/>
                <a:ea typeface="ＭＳ ゴシック" pitchFamily="49" charset="-128"/>
              </a:defRPr>
            </a:lvl1pPr>
            <a:lvl2pPr marL="742950" indent="-285750" eaLnBrk="0" hangingPunct="0">
              <a:defRPr kumimoji="1" sz="1000">
                <a:solidFill>
                  <a:schemeClr val="tx1"/>
                </a:solidFill>
                <a:latin typeface="Interstate-Regular"/>
                <a:ea typeface="ＭＳ ゴシック" pitchFamily="49" charset="-128"/>
              </a:defRPr>
            </a:lvl2pPr>
            <a:lvl3pPr marL="1143000" indent="-228600" eaLnBrk="0" hangingPunct="0">
              <a:defRPr kumimoji="1" sz="1000">
                <a:solidFill>
                  <a:schemeClr val="tx1"/>
                </a:solidFill>
                <a:latin typeface="Interstate-Regular"/>
                <a:ea typeface="ＭＳ ゴシック" pitchFamily="49" charset="-128"/>
              </a:defRPr>
            </a:lvl3pPr>
            <a:lvl4pPr marL="1600200" indent="-228600" eaLnBrk="0" hangingPunct="0">
              <a:defRPr kumimoji="1" sz="1000">
                <a:solidFill>
                  <a:schemeClr val="tx1"/>
                </a:solidFill>
                <a:latin typeface="Interstate-Regular"/>
                <a:ea typeface="ＭＳ ゴシック" pitchFamily="49" charset="-128"/>
              </a:defRPr>
            </a:lvl4pPr>
            <a:lvl5pPr marL="2057400" indent="-228600" eaLnBrk="0" hangingPunct="0">
              <a:defRPr kumimoji="1" sz="1000">
                <a:solidFill>
                  <a:schemeClr val="tx1"/>
                </a:solidFill>
                <a:latin typeface="Interstate-Regular"/>
                <a:ea typeface="ＭＳ ゴシック" pitchFamily="49" charset="-128"/>
              </a:defRPr>
            </a:lvl5pPr>
            <a:lvl6pPr marL="2514600" indent="-228600" eaLnBrk="0" fontAlgn="base" hangingPunct="0">
              <a:spcBef>
                <a:spcPct val="0"/>
              </a:spcBef>
              <a:spcAft>
                <a:spcPct val="0"/>
              </a:spcAft>
              <a:defRPr kumimoji="1" sz="1000">
                <a:solidFill>
                  <a:schemeClr val="tx1"/>
                </a:solidFill>
                <a:latin typeface="Interstate-Regular"/>
                <a:ea typeface="ＭＳ ゴシック" pitchFamily="49" charset="-128"/>
              </a:defRPr>
            </a:lvl6pPr>
            <a:lvl7pPr marL="2971800" indent="-228600" eaLnBrk="0" fontAlgn="base" hangingPunct="0">
              <a:spcBef>
                <a:spcPct val="0"/>
              </a:spcBef>
              <a:spcAft>
                <a:spcPct val="0"/>
              </a:spcAft>
              <a:defRPr kumimoji="1" sz="1000">
                <a:solidFill>
                  <a:schemeClr val="tx1"/>
                </a:solidFill>
                <a:latin typeface="Interstate-Regular"/>
                <a:ea typeface="ＭＳ ゴシック" pitchFamily="49" charset="-128"/>
              </a:defRPr>
            </a:lvl7pPr>
            <a:lvl8pPr marL="3429000" indent="-228600" eaLnBrk="0" fontAlgn="base" hangingPunct="0">
              <a:spcBef>
                <a:spcPct val="0"/>
              </a:spcBef>
              <a:spcAft>
                <a:spcPct val="0"/>
              </a:spcAft>
              <a:defRPr kumimoji="1" sz="1000">
                <a:solidFill>
                  <a:schemeClr val="tx1"/>
                </a:solidFill>
                <a:latin typeface="Interstate-Regular"/>
                <a:ea typeface="ＭＳ ゴシック" pitchFamily="49" charset="-128"/>
              </a:defRPr>
            </a:lvl8pPr>
            <a:lvl9pPr marL="3886200" indent="-228600" eaLnBrk="0" fontAlgn="base" hangingPunct="0">
              <a:spcBef>
                <a:spcPct val="0"/>
              </a:spcBef>
              <a:spcAft>
                <a:spcPct val="0"/>
              </a:spcAft>
              <a:defRPr kumimoji="1" sz="1000">
                <a:solidFill>
                  <a:schemeClr val="tx1"/>
                </a:solidFill>
                <a:latin typeface="Interstate-Regular"/>
                <a:ea typeface="ＭＳ ゴシック" pitchFamily="49" charset="-128"/>
              </a:defRPr>
            </a:lvl9pPr>
          </a:lstStyle>
          <a:p>
            <a:pPr eaLnBrk="1" hangingPunct="1"/>
            <a:r>
              <a:rPr lang="en-US" altLang="ja-JP" sz="1600" b="1" dirty="0" err="1" smtClean="0">
                <a:solidFill>
                  <a:srgbClr val="636466"/>
                </a:solidFill>
                <a:latin typeface="メイリオ" panose="020B0604030504040204" pitchFamily="50" charset="-128"/>
                <a:ea typeface="メイリオ" panose="020B0604030504040204" pitchFamily="50" charset="-128"/>
                <a:cs typeface="メイリオ" panose="020B0604030504040204" pitchFamily="50" charset="-128"/>
              </a:rPr>
              <a:t>student</a:t>
            </a:r>
            <a:r>
              <a:rPr lang="en-US" altLang="ja-JP" sz="1600" b="1" dirty="0" err="1" smtClean="0">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XXXX</a:t>
            </a:r>
            <a:endParaRPr lang="ja-JP" altLang="en-US" sz="1600" b="1"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角丸四角形吹き出し 48"/>
          <p:cNvSpPr/>
          <p:nvPr/>
        </p:nvSpPr>
        <p:spPr bwMode="auto">
          <a:xfrm>
            <a:off x="5352524" y="1596965"/>
            <a:ext cx="1358900" cy="374651"/>
          </a:xfrm>
          <a:prstGeom prst="wedgeRoundRectCallout">
            <a:avLst>
              <a:gd name="adj1" fmla="val 63692"/>
              <a:gd name="adj2" fmla="val -14719"/>
              <a:gd name="adj3" fmla="val 16667"/>
            </a:avLst>
          </a:prstGeom>
          <a:ln>
            <a:solidFill>
              <a:srgbClr val="92D05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kumimoji="0" lang="ja-JP" altLang="en-US" sz="1600" b="1" dirty="0">
                <a:solidFill>
                  <a:srgbClr val="00B050"/>
                </a:solidFill>
                <a:latin typeface="メイリオ" pitchFamily="50" charset="-128"/>
                <a:ea typeface="メイリオ" pitchFamily="50" charset="-128"/>
                <a:cs typeface="メイリオ" pitchFamily="50" charset="-128"/>
              </a:rPr>
              <a:t>受講者の</a:t>
            </a:r>
            <a:r>
              <a:rPr kumimoji="0" lang="en-US" altLang="ja-JP" sz="1600" b="1" dirty="0">
                <a:solidFill>
                  <a:srgbClr val="00B050"/>
                </a:solidFill>
                <a:latin typeface="メイリオ" pitchFamily="50" charset="-128"/>
                <a:ea typeface="メイリオ" pitchFamily="50" charset="-128"/>
                <a:cs typeface="メイリオ" pitchFamily="50" charset="-128"/>
              </a:rPr>
              <a:t>PC</a:t>
            </a:r>
            <a:endParaRPr kumimoji="0" lang="ja-JP" altLang="en-US" sz="1600" b="1" dirty="0">
              <a:solidFill>
                <a:srgbClr val="00B050"/>
              </a:solidFill>
              <a:latin typeface="メイリオ" pitchFamily="50" charset="-128"/>
              <a:ea typeface="メイリオ" pitchFamily="50" charset="-128"/>
              <a:cs typeface="メイリオ" pitchFamily="50" charset="-128"/>
            </a:endParaRPr>
          </a:p>
        </p:txBody>
      </p:sp>
      <p:sp>
        <p:nvSpPr>
          <p:cNvPr id="49" name="角丸四角形吹き出し 45"/>
          <p:cNvSpPr/>
          <p:nvPr/>
        </p:nvSpPr>
        <p:spPr bwMode="auto">
          <a:xfrm>
            <a:off x="-4096081" y="871880"/>
            <a:ext cx="597970" cy="286129"/>
          </a:xfrm>
          <a:prstGeom prst="wedgeRoundRectCallout">
            <a:avLst>
              <a:gd name="adj1" fmla="val 32047"/>
              <a:gd name="adj2" fmla="val 17729"/>
              <a:gd name="adj3" fmla="val 16667"/>
            </a:avLst>
          </a:prstGeom>
          <a:solidFill>
            <a:srgbClr val="FFFFFF"/>
          </a:solidFill>
          <a:ln w="25400" cap="flat" cmpd="sng" algn="ctr">
            <a:solidFill>
              <a:srgbClr val="92D050"/>
            </a:solidFill>
            <a:prstDash val="solid"/>
            <a:headEnd type="none" w="med" len="med"/>
            <a:tailEnd type="none"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200" b="1" i="0" u="none" strike="noStrike" kern="0" cap="none" spc="0" normalizeH="0" baseline="0" noProof="0" dirty="0" smtClean="0">
                <a:ln>
                  <a:noFill/>
                </a:ln>
                <a:solidFill>
                  <a:srgbClr val="00B050"/>
                </a:solidFill>
                <a:effectLst/>
                <a:uLnTx/>
                <a:uFillTx/>
                <a:latin typeface="メイリオ" pitchFamily="50" charset="-128"/>
                <a:ea typeface="メイリオ" pitchFamily="50" charset="-128"/>
                <a:cs typeface="メイリオ" pitchFamily="50" charset="-128"/>
              </a:rPr>
              <a:t>win</a:t>
            </a:r>
            <a:endParaRPr kumimoji="0" lang="ja-JP" altLang="en-US" sz="1200" b="1" i="0" u="none" strike="noStrike" kern="0" cap="none" spc="0" normalizeH="0" baseline="0" noProof="0" dirty="0">
              <a:ln>
                <a:noFill/>
              </a:ln>
              <a:solidFill>
                <a:srgbClr val="00B050"/>
              </a:solidFill>
              <a:effectLst/>
              <a:uLnTx/>
              <a:uFillTx/>
              <a:latin typeface="メイリオ" pitchFamily="50" charset="-128"/>
              <a:ea typeface="メイリオ" pitchFamily="50" charset="-128"/>
              <a:cs typeface="メイリオ" pitchFamily="50" charset="-128"/>
            </a:endParaRPr>
          </a:p>
        </p:txBody>
      </p:sp>
      <p:cxnSp>
        <p:nvCxnSpPr>
          <p:cNvPr id="64" name="直線コネクタ 2050"/>
          <p:cNvCxnSpPr/>
          <p:nvPr/>
        </p:nvCxnSpPr>
        <p:spPr>
          <a:xfrm>
            <a:off x="3115442" y="3219965"/>
            <a:ext cx="0" cy="1322853"/>
          </a:xfrm>
          <a:prstGeom prst="line">
            <a:avLst/>
          </a:prstGeom>
          <a:solidFill>
            <a:srgbClr val="961824"/>
          </a:solidFill>
          <a:ln w="38100" cmpd="sng">
            <a:solidFill>
              <a:schemeClr val="bg2"/>
            </a:solidFill>
            <a:miter lim="800000"/>
            <a:headEnd/>
            <a:tailEnd/>
          </a:ln>
          <a:effectLst>
            <a:outerShdw blurRad="40000" dist="23000" dir="5400000" rotWithShape="0">
              <a:srgbClr val="000000">
                <a:alpha val="34998"/>
              </a:srgbClr>
            </a:outerShdw>
          </a:effectLst>
        </p:spPr>
      </p:cxnSp>
      <p:cxnSp>
        <p:nvCxnSpPr>
          <p:cNvPr id="67" name="直線コネクタ 2050"/>
          <p:cNvCxnSpPr/>
          <p:nvPr/>
        </p:nvCxnSpPr>
        <p:spPr>
          <a:xfrm>
            <a:off x="3115442" y="4471294"/>
            <a:ext cx="0" cy="1502881"/>
          </a:xfrm>
          <a:prstGeom prst="line">
            <a:avLst/>
          </a:prstGeom>
          <a:solidFill>
            <a:srgbClr val="000090"/>
          </a:solidFill>
          <a:ln w="38100">
            <a:solidFill>
              <a:schemeClr val="tx1"/>
            </a:solidFill>
          </a:ln>
          <a:effectLst>
            <a:outerShdw blurRad="40000" dist="23000" dir="5400000" rotWithShape="0">
              <a:srgbClr val="000000">
                <a:alpha val="34998"/>
              </a:srgbClr>
            </a:outerShdw>
          </a:effectLst>
        </p:spPr>
      </p:cxnSp>
      <p:cxnSp>
        <p:nvCxnSpPr>
          <p:cNvPr id="69" name="直線コネクタ 2050"/>
          <p:cNvCxnSpPr/>
          <p:nvPr/>
        </p:nvCxnSpPr>
        <p:spPr>
          <a:xfrm>
            <a:off x="4920825" y="4518793"/>
            <a:ext cx="0" cy="1455383"/>
          </a:xfrm>
          <a:prstGeom prst="line">
            <a:avLst/>
          </a:prstGeom>
          <a:solidFill>
            <a:srgbClr val="000090"/>
          </a:solidFill>
          <a:ln w="38100">
            <a:solidFill>
              <a:schemeClr val="tx1"/>
            </a:solidFill>
          </a:ln>
          <a:effectLst>
            <a:outerShdw blurRad="40000" dist="23000" dir="5400000" rotWithShape="0">
              <a:srgbClr val="000000">
                <a:alpha val="34998"/>
              </a:srgbClr>
            </a:outerShdw>
          </a:effectLst>
        </p:spPr>
      </p:cxnSp>
      <p:cxnSp>
        <p:nvCxnSpPr>
          <p:cNvPr id="70" name="直線コネクタ 2050"/>
          <p:cNvCxnSpPr/>
          <p:nvPr/>
        </p:nvCxnSpPr>
        <p:spPr>
          <a:xfrm>
            <a:off x="4920825" y="3254479"/>
            <a:ext cx="0" cy="1309201"/>
          </a:xfrm>
          <a:prstGeom prst="line">
            <a:avLst/>
          </a:prstGeom>
          <a:solidFill>
            <a:srgbClr val="961824"/>
          </a:solidFill>
          <a:ln w="38100" cmpd="sng">
            <a:solidFill>
              <a:schemeClr val="bg2"/>
            </a:solidFill>
            <a:miter lim="800000"/>
            <a:headEnd/>
            <a:tailEnd/>
          </a:ln>
          <a:effectLst>
            <a:outerShdw blurRad="40000" dist="23000" dir="5400000" rotWithShape="0">
              <a:srgbClr val="000000">
                <a:alpha val="34998"/>
              </a:srgbClr>
            </a:outerShdw>
          </a:effectLst>
        </p:spPr>
      </p:cxnSp>
      <p:cxnSp>
        <p:nvCxnSpPr>
          <p:cNvPr id="71" name="直線コネクタ 2050"/>
          <p:cNvCxnSpPr/>
          <p:nvPr/>
        </p:nvCxnSpPr>
        <p:spPr>
          <a:xfrm>
            <a:off x="6838294" y="3254479"/>
            <a:ext cx="0" cy="1309201"/>
          </a:xfrm>
          <a:prstGeom prst="line">
            <a:avLst/>
          </a:prstGeom>
          <a:solidFill>
            <a:srgbClr val="961824"/>
          </a:solidFill>
          <a:ln w="38100" cmpd="sng">
            <a:solidFill>
              <a:schemeClr val="bg2"/>
            </a:solidFill>
            <a:miter lim="800000"/>
            <a:headEnd/>
            <a:tailEnd/>
          </a:ln>
          <a:effectLst>
            <a:outerShdw blurRad="40000" dist="23000" dir="5400000" rotWithShape="0">
              <a:srgbClr val="000000">
                <a:alpha val="34998"/>
              </a:srgbClr>
            </a:outerShdw>
          </a:effectLst>
        </p:spPr>
      </p:cxnSp>
      <p:cxnSp>
        <p:nvCxnSpPr>
          <p:cNvPr id="73" name="直線コネクタ 2050"/>
          <p:cNvCxnSpPr/>
          <p:nvPr/>
        </p:nvCxnSpPr>
        <p:spPr>
          <a:xfrm>
            <a:off x="6838306" y="4515277"/>
            <a:ext cx="17296" cy="1458891"/>
          </a:xfrm>
          <a:prstGeom prst="line">
            <a:avLst/>
          </a:prstGeom>
          <a:solidFill>
            <a:srgbClr val="000090"/>
          </a:solidFill>
          <a:ln w="38100">
            <a:solidFill>
              <a:schemeClr val="tx1"/>
            </a:solidFill>
          </a:ln>
          <a:effectLst>
            <a:outerShdw blurRad="40000" dist="23000" dir="5400000" rotWithShape="0">
              <a:srgbClr val="000000">
                <a:alpha val="34998"/>
              </a:srgbClr>
            </a:outerShdw>
          </a:effectLst>
        </p:spPr>
      </p:cxnSp>
      <p:sp>
        <p:nvSpPr>
          <p:cNvPr id="66" name="Rectangle 25"/>
          <p:cNvSpPr>
            <a:spLocks noChangeArrowheads="1"/>
          </p:cNvSpPr>
          <p:nvPr/>
        </p:nvSpPr>
        <p:spPr bwMode="auto">
          <a:xfrm>
            <a:off x="1759905" y="5974167"/>
            <a:ext cx="6469696" cy="370556"/>
          </a:xfrm>
          <a:prstGeom prst="rect">
            <a:avLst/>
          </a:prstGeom>
          <a:solidFill>
            <a:schemeClr val="tx1"/>
          </a:solidFill>
          <a:ln>
            <a:noFill/>
          </a:ln>
          <a:effectLst>
            <a:outerShdw blurRad="40000" dist="23000" dir="5400000" rotWithShape="0">
              <a:srgbClr val="000000">
                <a:alpha val="34998"/>
              </a:srgbClr>
            </a:outerShdw>
          </a:effectLst>
        </p:spPr>
        <p:txBody>
          <a:bodyPr anchor="ctr"/>
          <a:lstStyle/>
          <a:p>
            <a:pPr algn="ctr">
              <a:defRPr/>
            </a:pPr>
            <a:r>
              <a:rPr lang="en-US" sz="1400" b="1" dirty="0">
                <a:solidFill>
                  <a:schemeClr val="lt1"/>
                </a:solidFill>
                <a:latin typeface="Meiryo UI"/>
                <a:ea typeface="Meiryo UI"/>
                <a:cs typeface="Meiryo UI"/>
              </a:rPr>
              <a:t>Private Subnet</a:t>
            </a:r>
          </a:p>
        </p:txBody>
      </p:sp>
      <p:sp>
        <p:nvSpPr>
          <p:cNvPr id="59" name="Rectangle 25"/>
          <p:cNvSpPr>
            <a:spLocks noChangeArrowheads="1"/>
          </p:cNvSpPr>
          <p:nvPr/>
        </p:nvSpPr>
        <p:spPr bwMode="auto">
          <a:xfrm>
            <a:off x="1759904" y="3008829"/>
            <a:ext cx="6469696" cy="343971"/>
          </a:xfrm>
          <a:prstGeom prst="rect">
            <a:avLst/>
          </a:prstGeom>
          <a:solidFill>
            <a:srgbClr val="961824"/>
          </a:solidFill>
          <a:ln w="9525">
            <a:noFill/>
            <a:miter lim="800000"/>
            <a:headEnd/>
            <a:tailEnd/>
          </a:ln>
          <a:effectLst>
            <a:outerShdw blurRad="40000" dist="23000" dir="5400000" rotWithShape="0">
              <a:srgbClr val="000000">
                <a:alpha val="34998"/>
              </a:srgbClr>
            </a:outerShdw>
          </a:effectLst>
          <a:extLst/>
        </p:spPr>
        <p:txBody>
          <a:bodyPr anchor="ctr"/>
          <a:lstStyle/>
          <a:p>
            <a:pPr algn="ctr">
              <a:defRPr/>
            </a:pPr>
            <a:r>
              <a:rPr lang="en-US" sz="1400" b="1" dirty="0">
                <a:solidFill>
                  <a:schemeClr val="lt1"/>
                </a:solidFill>
                <a:latin typeface="Meiryo UI"/>
                <a:ea typeface="Meiryo UI"/>
                <a:cs typeface="Meiryo UI"/>
              </a:rPr>
              <a:t>Public Subnet</a:t>
            </a:r>
          </a:p>
        </p:txBody>
      </p:sp>
      <p:sp>
        <p:nvSpPr>
          <p:cNvPr id="46" name="テキスト ボックス 41"/>
          <p:cNvSpPr txBox="1">
            <a:spLocks noChangeArrowheads="1"/>
          </p:cNvSpPr>
          <p:nvPr/>
        </p:nvSpPr>
        <p:spPr bwMode="auto">
          <a:xfrm>
            <a:off x="2426476" y="5249003"/>
            <a:ext cx="1608118" cy="407804"/>
          </a:xfrm>
          <a:prstGeom prst="rect">
            <a:avLst/>
          </a:prstGeom>
          <a:solidFill>
            <a:schemeClr val="bg1"/>
          </a:solidFill>
          <a:ln>
            <a:noFill/>
          </a:ln>
          <a:extLst/>
        </p:spPr>
        <p:txBody>
          <a:bodyPr wrap="square">
            <a:spAutoFit/>
          </a:bodyPr>
          <a:lstStyle>
            <a:lvl1pPr eaLnBrk="0" hangingPunct="0">
              <a:defRPr kumimoji="1" sz="1000">
                <a:solidFill>
                  <a:schemeClr val="tx1"/>
                </a:solidFill>
                <a:latin typeface="Interstate-Regular"/>
                <a:ea typeface="ＭＳ ゴシック" pitchFamily="49" charset="-128"/>
              </a:defRPr>
            </a:lvl1pPr>
            <a:lvl2pPr marL="742950" indent="-285750" eaLnBrk="0" hangingPunct="0">
              <a:defRPr kumimoji="1" sz="1000">
                <a:solidFill>
                  <a:schemeClr val="tx1"/>
                </a:solidFill>
                <a:latin typeface="Interstate-Regular"/>
                <a:ea typeface="ＭＳ ゴシック" pitchFamily="49" charset="-128"/>
              </a:defRPr>
            </a:lvl2pPr>
            <a:lvl3pPr marL="1143000" indent="-228600" eaLnBrk="0" hangingPunct="0">
              <a:defRPr kumimoji="1" sz="1000">
                <a:solidFill>
                  <a:schemeClr val="tx1"/>
                </a:solidFill>
                <a:latin typeface="Interstate-Regular"/>
                <a:ea typeface="ＭＳ ゴシック" pitchFamily="49" charset="-128"/>
              </a:defRPr>
            </a:lvl3pPr>
            <a:lvl4pPr marL="1600200" indent="-228600" eaLnBrk="0" hangingPunct="0">
              <a:defRPr kumimoji="1" sz="1000">
                <a:solidFill>
                  <a:schemeClr val="tx1"/>
                </a:solidFill>
                <a:latin typeface="Interstate-Regular"/>
                <a:ea typeface="ＭＳ ゴシック" pitchFamily="49" charset="-128"/>
              </a:defRPr>
            </a:lvl4pPr>
            <a:lvl5pPr marL="2057400" indent="-228600" eaLnBrk="0" hangingPunct="0">
              <a:defRPr kumimoji="1" sz="1000">
                <a:solidFill>
                  <a:schemeClr val="tx1"/>
                </a:solidFill>
                <a:latin typeface="Interstate-Regular"/>
                <a:ea typeface="ＭＳ ゴシック" pitchFamily="49" charset="-128"/>
              </a:defRPr>
            </a:lvl5pPr>
            <a:lvl6pPr marL="2514600" indent="-228600" eaLnBrk="0" fontAlgn="base" hangingPunct="0">
              <a:spcBef>
                <a:spcPct val="0"/>
              </a:spcBef>
              <a:spcAft>
                <a:spcPct val="0"/>
              </a:spcAft>
              <a:defRPr kumimoji="1" sz="1000">
                <a:solidFill>
                  <a:schemeClr val="tx1"/>
                </a:solidFill>
                <a:latin typeface="Interstate-Regular"/>
                <a:ea typeface="ＭＳ ゴシック" pitchFamily="49" charset="-128"/>
              </a:defRPr>
            </a:lvl6pPr>
            <a:lvl7pPr marL="2971800" indent="-228600" eaLnBrk="0" fontAlgn="base" hangingPunct="0">
              <a:spcBef>
                <a:spcPct val="0"/>
              </a:spcBef>
              <a:spcAft>
                <a:spcPct val="0"/>
              </a:spcAft>
              <a:defRPr kumimoji="1" sz="1000">
                <a:solidFill>
                  <a:schemeClr val="tx1"/>
                </a:solidFill>
                <a:latin typeface="Interstate-Regular"/>
                <a:ea typeface="ＭＳ ゴシック" pitchFamily="49" charset="-128"/>
              </a:defRPr>
            </a:lvl7pPr>
            <a:lvl8pPr marL="3429000" indent="-228600" eaLnBrk="0" fontAlgn="base" hangingPunct="0">
              <a:spcBef>
                <a:spcPct val="0"/>
              </a:spcBef>
              <a:spcAft>
                <a:spcPct val="0"/>
              </a:spcAft>
              <a:defRPr kumimoji="1" sz="1000">
                <a:solidFill>
                  <a:schemeClr val="tx1"/>
                </a:solidFill>
                <a:latin typeface="Interstate-Regular"/>
                <a:ea typeface="ＭＳ ゴシック" pitchFamily="49" charset="-128"/>
              </a:defRPr>
            </a:lvl8pPr>
            <a:lvl9pPr marL="3886200" indent="-228600" eaLnBrk="0" fontAlgn="base" hangingPunct="0">
              <a:spcBef>
                <a:spcPct val="0"/>
              </a:spcBef>
              <a:spcAft>
                <a:spcPct val="0"/>
              </a:spcAft>
              <a:defRPr kumimoji="1" sz="1000">
                <a:solidFill>
                  <a:schemeClr val="tx1"/>
                </a:solidFill>
                <a:latin typeface="Interstate-Regular"/>
                <a:ea typeface="ＭＳ ゴシック" pitchFamily="49" charset="-128"/>
              </a:defRPr>
            </a:lvl9pPr>
          </a:lstStyle>
          <a:p>
            <a:pPr eaLnBrk="1" hangingPunct="1"/>
            <a:r>
              <a:rPr lang="en-US" altLang="ja-JP" sz="1050" b="1" dirty="0" smtClean="0">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XXXX</a:t>
            </a:r>
            <a:r>
              <a:rPr lang="en-US" altLang="ja-JP" sz="1050" b="1" dirty="0" smtClean="0">
                <a:solidFill>
                  <a:srgbClr val="636466"/>
                </a:solidFill>
                <a:latin typeface="メイリオ" panose="020B0604030504040204" pitchFamily="50" charset="-128"/>
                <a:ea typeface="メイリオ" panose="020B0604030504040204" pitchFamily="50" charset="-128"/>
                <a:cs typeface="メイリオ" panose="020B0604030504040204" pitchFamily="50" charset="-128"/>
              </a:rPr>
              <a:t>-dsa1.hol.com</a:t>
            </a:r>
          </a:p>
          <a:p>
            <a:pPr eaLnBrk="1" hangingPunct="1"/>
            <a:r>
              <a:rPr lang="en-US" altLang="ja-JP" b="1" dirty="0" smtClean="0">
                <a:solidFill>
                  <a:srgbClr val="636466"/>
                </a:solidFill>
                <a:latin typeface="メイリオ" panose="020B0604030504040204" pitchFamily="50" charset="-128"/>
                <a:ea typeface="メイリオ" panose="020B0604030504040204" pitchFamily="50" charset="-128"/>
                <a:cs typeface="メイリオ" panose="020B0604030504040204" pitchFamily="50" charset="-128"/>
              </a:rPr>
              <a:t>10.XX.XX.XX</a:t>
            </a:r>
          </a:p>
        </p:txBody>
      </p:sp>
      <p:sp>
        <p:nvSpPr>
          <p:cNvPr id="48" name="テキスト ボックス 43"/>
          <p:cNvSpPr txBox="1">
            <a:spLocks noChangeArrowheads="1"/>
          </p:cNvSpPr>
          <p:nvPr/>
        </p:nvSpPr>
        <p:spPr bwMode="auto">
          <a:xfrm>
            <a:off x="4373590" y="5249003"/>
            <a:ext cx="1615346" cy="407804"/>
          </a:xfrm>
          <a:prstGeom prst="rect">
            <a:avLst/>
          </a:prstGeom>
          <a:solidFill>
            <a:schemeClr val="bg1"/>
          </a:solidFill>
          <a:ln>
            <a:noFill/>
          </a:ln>
          <a:extLst/>
        </p:spPr>
        <p:txBody>
          <a:bodyPr wrap="square">
            <a:spAutoFit/>
          </a:bodyPr>
          <a:lstStyle>
            <a:defPPr>
              <a:defRPr lang="en-US"/>
            </a:defPPr>
            <a:lvl1pPr eaLnBrk="1" hangingPunct="1">
              <a:defRPr kumimoji="1" sz="1000" b="1">
                <a:solidFill>
                  <a:srgbClr val="636466"/>
                </a:solidFill>
                <a:latin typeface="メイリオ" panose="020B0604030504040204" pitchFamily="50" charset="-128"/>
                <a:ea typeface="メイリオ" panose="020B0604030504040204" pitchFamily="50" charset="-128"/>
                <a:cs typeface="メイリオ" panose="020B0604030504040204" pitchFamily="50" charset="-128"/>
              </a:defRPr>
            </a:lvl1pPr>
            <a:lvl2pPr marL="742950" indent="-285750">
              <a:defRPr kumimoji="1" sz="1000">
                <a:latin typeface="Interstate-Regular"/>
                <a:ea typeface="ＭＳ ゴシック" pitchFamily="49" charset="-128"/>
              </a:defRPr>
            </a:lvl2pPr>
            <a:lvl3pPr marL="1143000" indent="-228600">
              <a:defRPr kumimoji="1" sz="1000">
                <a:latin typeface="Interstate-Regular"/>
                <a:ea typeface="ＭＳ ゴシック" pitchFamily="49" charset="-128"/>
              </a:defRPr>
            </a:lvl3pPr>
            <a:lvl4pPr marL="1600200" indent="-228600">
              <a:defRPr kumimoji="1" sz="1000">
                <a:latin typeface="Interstate-Regular"/>
                <a:ea typeface="ＭＳ ゴシック" pitchFamily="49" charset="-128"/>
              </a:defRPr>
            </a:lvl4pPr>
            <a:lvl5pPr marL="2057400" indent="-228600">
              <a:defRPr kumimoji="1" sz="1000">
                <a:latin typeface="Interstate-Regular"/>
                <a:ea typeface="ＭＳ ゴシック" pitchFamily="49" charset="-128"/>
              </a:defRPr>
            </a:lvl5pPr>
            <a:lvl6pPr marL="2514600" indent="-228600" eaLnBrk="0" fontAlgn="base" hangingPunct="0">
              <a:spcBef>
                <a:spcPct val="0"/>
              </a:spcBef>
              <a:spcAft>
                <a:spcPct val="0"/>
              </a:spcAft>
              <a:defRPr kumimoji="1" sz="1000">
                <a:latin typeface="Interstate-Regular"/>
                <a:ea typeface="ＭＳ ゴシック" pitchFamily="49" charset="-128"/>
              </a:defRPr>
            </a:lvl6pPr>
            <a:lvl7pPr marL="2971800" indent="-228600" eaLnBrk="0" fontAlgn="base" hangingPunct="0">
              <a:spcBef>
                <a:spcPct val="0"/>
              </a:spcBef>
              <a:spcAft>
                <a:spcPct val="0"/>
              </a:spcAft>
              <a:defRPr kumimoji="1" sz="1000">
                <a:latin typeface="Interstate-Regular"/>
                <a:ea typeface="ＭＳ ゴシック" pitchFamily="49" charset="-128"/>
              </a:defRPr>
            </a:lvl7pPr>
            <a:lvl8pPr marL="3429000" indent="-228600" eaLnBrk="0" fontAlgn="base" hangingPunct="0">
              <a:spcBef>
                <a:spcPct val="0"/>
              </a:spcBef>
              <a:spcAft>
                <a:spcPct val="0"/>
              </a:spcAft>
              <a:defRPr kumimoji="1" sz="1000">
                <a:latin typeface="Interstate-Regular"/>
                <a:ea typeface="ＭＳ ゴシック" pitchFamily="49" charset="-128"/>
              </a:defRPr>
            </a:lvl8pPr>
            <a:lvl9pPr marL="3886200" indent="-228600" eaLnBrk="0" fontAlgn="base" hangingPunct="0">
              <a:spcBef>
                <a:spcPct val="0"/>
              </a:spcBef>
              <a:spcAft>
                <a:spcPct val="0"/>
              </a:spcAft>
              <a:defRPr kumimoji="1" sz="1000">
                <a:latin typeface="Interstate-Regular"/>
                <a:ea typeface="ＭＳ ゴシック" pitchFamily="49" charset="-128"/>
              </a:defRPr>
            </a:lvl9pPr>
          </a:lstStyle>
          <a:p>
            <a:r>
              <a:rPr lang="en-US" altLang="ja-JP" sz="1050" dirty="0" smtClean="0">
                <a:solidFill>
                  <a:srgbClr val="FFC000"/>
                </a:solidFill>
              </a:rPr>
              <a:t>XXXX</a:t>
            </a:r>
            <a:r>
              <a:rPr lang="en-US" altLang="ja-JP" sz="1050" dirty="0" smtClean="0"/>
              <a:t>-dsa2.hol.com</a:t>
            </a:r>
            <a:endParaRPr lang="en-US" altLang="ja-JP" sz="1050" dirty="0"/>
          </a:p>
          <a:p>
            <a:r>
              <a:rPr lang="en-US" altLang="ja-JP" dirty="0" smtClean="0"/>
              <a:t>10.XX.XX.XX</a:t>
            </a:r>
            <a:endParaRPr lang="ja-JP" altLang="en-US" dirty="0"/>
          </a:p>
        </p:txBody>
      </p:sp>
      <p:sp>
        <p:nvSpPr>
          <p:cNvPr id="47" name="テキスト ボックス 42"/>
          <p:cNvSpPr txBox="1">
            <a:spLocks noChangeArrowheads="1"/>
          </p:cNvSpPr>
          <p:nvPr/>
        </p:nvSpPr>
        <p:spPr bwMode="auto">
          <a:xfrm>
            <a:off x="6313338" y="5249003"/>
            <a:ext cx="1593910" cy="407804"/>
          </a:xfrm>
          <a:prstGeom prst="rect">
            <a:avLst/>
          </a:prstGeom>
          <a:solidFill>
            <a:schemeClr val="bg1"/>
          </a:solidFill>
          <a:ln>
            <a:noFill/>
          </a:ln>
          <a:extLst/>
        </p:spPr>
        <p:txBody>
          <a:bodyPr wrap="square">
            <a:spAutoFit/>
          </a:bodyPr>
          <a:lstStyle>
            <a:defPPr>
              <a:defRPr lang="en-US"/>
            </a:defPPr>
            <a:lvl1pPr eaLnBrk="1" hangingPunct="1">
              <a:defRPr kumimoji="1" sz="1000" b="1">
                <a:solidFill>
                  <a:srgbClr val="636466"/>
                </a:solidFill>
                <a:latin typeface="メイリオ" panose="020B0604030504040204" pitchFamily="50" charset="-128"/>
                <a:ea typeface="メイリオ" panose="020B0604030504040204" pitchFamily="50" charset="-128"/>
                <a:cs typeface="メイリオ" panose="020B0604030504040204" pitchFamily="50" charset="-128"/>
              </a:defRPr>
            </a:lvl1pPr>
            <a:lvl2pPr marL="742950" indent="-285750">
              <a:defRPr kumimoji="1" sz="1000">
                <a:latin typeface="Interstate-Regular"/>
                <a:ea typeface="ＭＳ ゴシック" pitchFamily="49" charset="-128"/>
              </a:defRPr>
            </a:lvl2pPr>
            <a:lvl3pPr marL="1143000" indent="-228600">
              <a:defRPr kumimoji="1" sz="1000">
                <a:latin typeface="Interstate-Regular"/>
                <a:ea typeface="ＭＳ ゴシック" pitchFamily="49" charset="-128"/>
              </a:defRPr>
            </a:lvl3pPr>
            <a:lvl4pPr marL="1600200" indent="-228600">
              <a:defRPr kumimoji="1" sz="1000">
                <a:latin typeface="Interstate-Regular"/>
                <a:ea typeface="ＭＳ ゴシック" pitchFamily="49" charset="-128"/>
              </a:defRPr>
            </a:lvl4pPr>
            <a:lvl5pPr marL="2057400" indent="-228600">
              <a:defRPr kumimoji="1" sz="1000">
                <a:latin typeface="Interstate-Regular"/>
                <a:ea typeface="ＭＳ ゴシック" pitchFamily="49" charset="-128"/>
              </a:defRPr>
            </a:lvl5pPr>
            <a:lvl6pPr marL="2514600" indent="-228600" eaLnBrk="0" fontAlgn="base" hangingPunct="0">
              <a:spcBef>
                <a:spcPct val="0"/>
              </a:spcBef>
              <a:spcAft>
                <a:spcPct val="0"/>
              </a:spcAft>
              <a:defRPr kumimoji="1" sz="1000">
                <a:latin typeface="Interstate-Regular"/>
                <a:ea typeface="ＭＳ ゴシック" pitchFamily="49" charset="-128"/>
              </a:defRPr>
            </a:lvl6pPr>
            <a:lvl7pPr marL="2971800" indent="-228600" eaLnBrk="0" fontAlgn="base" hangingPunct="0">
              <a:spcBef>
                <a:spcPct val="0"/>
              </a:spcBef>
              <a:spcAft>
                <a:spcPct val="0"/>
              </a:spcAft>
              <a:defRPr kumimoji="1" sz="1000">
                <a:latin typeface="Interstate-Regular"/>
                <a:ea typeface="ＭＳ ゴシック" pitchFamily="49" charset="-128"/>
              </a:defRPr>
            </a:lvl7pPr>
            <a:lvl8pPr marL="3429000" indent="-228600" eaLnBrk="0" fontAlgn="base" hangingPunct="0">
              <a:spcBef>
                <a:spcPct val="0"/>
              </a:spcBef>
              <a:spcAft>
                <a:spcPct val="0"/>
              </a:spcAft>
              <a:defRPr kumimoji="1" sz="1000">
                <a:latin typeface="Interstate-Regular"/>
                <a:ea typeface="ＭＳ ゴシック" pitchFamily="49" charset="-128"/>
              </a:defRPr>
            </a:lvl8pPr>
            <a:lvl9pPr marL="3886200" indent="-228600" eaLnBrk="0" fontAlgn="base" hangingPunct="0">
              <a:spcBef>
                <a:spcPct val="0"/>
              </a:spcBef>
              <a:spcAft>
                <a:spcPct val="0"/>
              </a:spcAft>
              <a:defRPr kumimoji="1" sz="1000">
                <a:latin typeface="Interstate-Regular"/>
                <a:ea typeface="ＭＳ ゴシック" pitchFamily="49" charset="-128"/>
              </a:defRPr>
            </a:lvl9pPr>
          </a:lstStyle>
          <a:p>
            <a:r>
              <a:rPr lang="en-US" altLang="ja-JP" sz="1050" dirty="0" smtClean="0">
                <a:solidFill>
                  <a:srgbClr val="FFC000"/>
                </a:solidFill>
              </a:rPr>
              <a:t>XXXX</a:t>
            </a:r>
            <a:r>
              <a:rPr lang="en-US" altLang="ja-JP" sz="1050" dirty="0" smtClean="0"/>
              <a:t>-dsm.hol.com</a:t>
            </a:r>
            <a:endParaRPr lang="en-US" altLang="ja-JP" sz="1050" dirty="0"/>
          </a:p>
          <a:p>
            <a:r>
              <a:rPr lang="en-US" altLang="ja-JP" dirty="0" smtClean="0"/>
              <a:t>10.XX.XX.XX</a:t>
            </a:r>
            <a:endParaRPr lang="en-US" altLang="ja-JP" dirty="0"/>
          </a:p>
        </p:txBody>
      </p:sp>
      <p:pic>
        <p:nvPicPr>
          <p:cNvPr id="55" name="図 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588998" y="4471861"/>
            <a:ext cx="13525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図 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13338" y="4513181"/>
            <a:ext cx="13525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図 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52106" y="4511857"/>
            <a:ext cx="13525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テキスト ボックス 41"/>
          <p:cNvSpPr txBox="1">
            <a:spLocks noChangeArrowheads="1"/>
          </p:cNvSpPr>
          <p:nvPr/>
        </p:nvSpPr>
        <p:spPr bwMode="auto">
          <a:xfrm>
            <a:off x="2651688" y="4087779"/>
            <a:ext cx="949898" cy="253916"/>
          </a:xfrm>
          <a:prstGeom prst="rect">
            <a:avLst/>
          </a:prstGeom>
          <a:solidFill>
            <a:schemeClr val="bg1"/>
          </a:solidFill>
          <a:ln>
            <a:noFill/>
          </a:ln>
          <a:extLst/>
        </p:spPr>
        <p:txBody>
          <a:bodyPr wrap="square">
            <a:spAutoFit/>
          </a:bodyPr>
          <a:lstStyle>
            <a:lvl1pPr eaLnBrk="0" hangingPunct="0">
              <a:defRPr kumimoji="1" sz="1000">
                <a:solidFill>
                  <a:schemeClr val="tx1"/>
                </a:solidFill>
                <a:latin typeface="Interstate-Regular"/>
                <a:ea typeface="ＭＳ ゴシック" pitchFamily="49" charset="-128"/>
              </a:defRPr>
            </a:lvl1pPr>
            <a:lvl2pPr marL="742950" indent="-285750" eaLnBrk="0" hangingPunct="0">
              <a:defRPr kumimoji="1" sz="1000">
                <a:solidFill>
                  <a:schemeClr val="tx1"/>
                </a:solidFill>
                <a:latin typeface="Interstate-Regular"/>
                <a:ea typeface="ＭＳ ゴシック" pitchFamily="49" charset="-128"/>
              </a:defRPr>
            </a:lvl2pPr>
            <a:lvl3pPr marL="1143000" indent="-228600" eaLnBrk="0" hangingPunct="0">
              <a:defRPr kumimoji="1" sz="1000">
                <a:solidFill>
                  <a:schemeClr val="tx1"/>
                </a:solidFill>
                <a:latin typeface="Interstate-Regular"/>
                <a:ea typeface="ＭＳ ゴシック" pitchFamily="49" charset="-128"/>
              </a:defRPr>
            </a:lvl3pPr>
            <a:lvl4pPr marL="1600200" indent="-228600" eaLnBrk="0" hangingPunct="0">
              <a:defRPr kumimoji="1" sz="1000">
                <a:solidFill>
                  <a:schemeClr val="tx1"/>
                </a:solidFill>
                <a:latin typeface="Interstate-Regular"/>
                <a:ea typeface="ＭＳ ゴシック" pitchFamily="49" charset="-128"/>
              </a:defRPr>
            </a:lvl4pPr>
            <a:lvl5pPr marL="2057400" indent="-228600" eaLnBrk="0" hangingPunct="0">
              <a:defRPr kumimoji="1" sz="1000">
                <a:solidFill>
                  <a:schemeClr val="tx1"/>
                </a:solidFill>
                <a:latin typeface="Interstate-Regular"/>
                <a:ea typeface="ＭＳ ゴシック" pitchFamily="49" charset="-128"/>
              </a:defRPr>
            </a:lvl5pPr>
            <a:lvl6pPr marL="2514600" indent="-228600" eaLnBrk="0" fontAlgn="base" hangingPunct="0">
              <a:spcBef>
                <a:spcPct val="0"/>
              </a:spcBef>
              <a:spcAft>
                <a:spcPct val="0"/>
              </a:spcAft>
              <a:defRPr kumimoji="1" sz="1000">
                <a:solidFill>
                  <a:schemeClr val="tx1"/>
                </a:solidFill>
                <a:latin typeface="Interstate-Regular"/>
                <a:ea typeface="ＭＳ ゴシック" pitchFamily="49" charset="-128"/>
              </a:defRPr>
            </a:lvl6pPr>
            <a:lvl7pPr marL="2971800" indent="-228600" eaLnBrk="0" fontAlgn="base" hangingPunct="0">
              <a:spcBef>
                <a:spcPct val="0"/>
              </a:spcBef>
              <a:spcAft>
                <a:spcPct val="0"/>
              </a:spcAft>
              <a:defRPr kumimoji="1" sz="1000">
                <a:solidFill>
                  <a:schemeClr val="tx1"/>
                </a:solidFill>
                <a:latin typeface="Interstate-Regular"/>
                <a:ea typeface="ＭＳ ゴシック" pitchFamily="49" charset="-128"/>
              </a:defRPr>
            </a:lvl7pPr>
            <a:lvl8pPr marL="3429000" indent="-228600" eaLnBrk="0" fontAlgn="base" hangingPunct="0">
              <a:spcBef>
                <a:spcPct val="0"/>
              </a:spcBef>
              <a:spcAft>
                <a:spcPct val="0"/>
              </a:spcAft>
              <a:defRPr kumimoji="1" sz="1000">
                <a:solidFill>
                  <a:schemeClr val="tx1"/>
                </a:solidFill>
                <a:latin typeface="Interstate-Regular"/>
                <a:ea typeface="ＭＳ ゴシック" pitchFamily="49" charset="-128"/>
              </a:defRPr>
            </a:lvl8pPr>
            <a:lvl9pPr marL="3886200" indent="-228600" eaLnBrk="0" fontAlgn="base" hangingPunct="0">
              <a:spcBef>
                <a:spcPct val="0"/>
              </a:spcBef>
              <a:spcAft>
                <a:spcPct val="0"/>
              </a:spcAft>
              <a:defRPr kumimoji="1" sz="1000">
                <a:solidFill>
                  <a:schemeClr val="tx1"/>
                </a:solidFill>
                <a:latin typeface="Interstate-Regular"/>
                <a:ea typeface="ＭＳ ゴシック" pitchFamily="49" charset="-128"/>
              </a:defRPr>
            </a:lvl9pPr>
          </a:lstStyle>
          <a:p>
            <a:pPr eaLnBrk="1" hangingPunct="1"/>
            <a:r>
              <a:rPr lang="en-US" altLang="ja-JP" sz="1050" b="1" dirty="0" smtClean="0">
                <a:solidFill>
                  <a:srgbClr val="636466"/>
                </a:solidFill>
                <a:latin typeface="メイリオ" panose="020B0604030504040204" pitchFamily="50" charset="-128"/>
                <a:ea typeface="メイリオ" panose="020B0604030504040204" pitchFamily="50" charset="-128"/>
                <a:cs typeface="メイリオ" panose="020B0604030504040204" pitchFamily="50" charset="-128"/>
              </a:rPr>
              <a:t>Global IP1</a:t>
            </a:r>
          </a:p>
        </p:txBody>
      </p:sp>
      <p:sp>
        <p:nvSpPr>
          <p:cNvPr id="52" name="テキスト ボックス 41"/>
          <p:cNvSpPr txBox="1">
            <a:spLocks noChangeArrowheads="1"/>
          </p:cNvSpPr>
          <p:nvPr/>
        </p:nvSpPr>
        <p:spPr bwMode="auto">
          <a:xfrm>
            <a:off x="4448101" y="4092941"/>
            <a:ext cx="981161" cy="253916"/>
          </a:xfrm>
          <a:prstGeom prst="rect">
            <a:avLst/>
          </a:prstGeom>
          <a:solidFill>
            <a:schemeClr val="bg1"/>
          </a:solidFill>
          <a:ln>
            <a:noFill/>
          </a:ln>
          <a:extLst/>
        </p:spPr>
        <p:txBody>
          <a:bodyPr wrap="square">
            <a:spAutoFit/>
          </a:bodyPr>
          <a:lstStyle>
            <a:lvl1pPr eaLnBrk="0" hangingPunct="0">
              <a:defRPr kumimoji="1" sz="1000">
                <a:solidFill>
                  <a:schemeClr val="tx1"/>
                </a:solidFill>
                <a:latin typeface="Interstate-Regular"/>
                <a:ea typeface="ＭＳ ゴシック" pitchFamily="49" charset="-128"/>
              </a:defRPr>
            </a:lvl1pPr>
            <a:lvl2pPr marL="742950" indent="-285750" eaLnBrk="0" hangingPunct="0">
              <a:defRPr kumimoji="1" sz="1000">
                <a:solidFill>
                  <a:schemeClr val="tx1"/>
                </a:solidFill>
                <a:latin typeface="Interstate-Regular"/>
                <a:ea typeface="ＭＳ ゴシック" pitchFamily="49" charset="-128"/>
              </a:defRPr>
            </a:lvl2pPr>
            <a:lvl3pPr marL="1143000" indent="-228600" eaLnBrk="0" hangingPunct="0">
              <a:defRPr kumimoji="1" sz="1000">
                <a:solidFill>
                  <a:schemeClr val="tx1"/>
                </a:solidFill>
                <a:latin typeface="Interstate-Regular"/>
                <a:ea typeface="ＭＳ ゴシック" pitchFamily="49" charset="-128"/>
              </a:defRPr>
            </a:lvl3pPr>
            <a:lvl4pPr marL="1600200" indent="-228600" eaLnBrk="0" hangingPunct="0">
              <a:defRPr kumimoji="1" sz="1000">
                <a:solidFill>
                  <a:schemeClr val="tx1"/>
                </a:solidFill>
                <a:latin typeface="Interstate-Regular"/>
                <a:ea typeface="ＭＳ ゴシック" pitchFamily="49" charset="-128"/>
              </a:defRPr>
            </a:lvl4pPr>
            <a:lvl5pPr marL="2057400" indent="-228600" eaLnBrk="0" hangingPunct="0">
              <a:defRPr kumimoji="1" sz="1000">
                <a:solidFill>
                  <a:schemeClr val="tx1"/>
                </a:solidFill>
                <a:latin typeface="Interstate-Regular"/>
                <a:ea typeface="ＭＳ ゴシック" pitchFamily="49" charset="-128"/>
              </a:defRPr>
            </a:lvl5pPr>
            <a:lvl6pPr marL="2514600" indent="-228600" eaLnBrk="0" fontAlgn="base" hangingPunct="0">
              <a:spcBef>
                <a:spcPct val="0"/>
              </a:spcBef>
              <a:spcAft>
                <a:spcPct val="0"/>
              </a:spcAft>
              <a:defRPr kumimoji="1" sz="1000">
                <a:solidFill>
                  <a:schemeClr val="tx1"/>
                </a:solidFill>
                <a:latin typeface="Interstate-Regular"/>
                <a:ea typeface="ＭＳ ゴシック" pitchFamily="49" charset="-128"/>
              </a:defRPr>
            </a:lvl6pPr>
            <a:lvl7pPr marL="2971800" indent="-228600" eaLnBrk="0" fontAlgn="base" hangingPunct="0">
              <a:spcBef>
                <a:spcPct val="0"/>
              </a:spcBef>
              <a:spcAft>
                <a:spcPct val="0"/>
              </a:spcAft>
              <a:defRPr kumimoji="1" sz="1000">
                <a:solidFill>
                  <a:schemeClr val="tx1"/>
                </a:solidFill>
                <a:latin typeface="Interstate-Regular"/>
                <a:ea typeface="ＭＳ ゴシック" pitchFamily="49" charset="-128"/>
              </a:defRPr>
            </a:lvl7pPr>
            <a:lvl8pPr marL="3429000" indent="-228600" eaLnBrk="0" fontAlgn="base" hangingPunct="0">
              <a:spcBef>
                <a:spcPct val="0"/>
              </a:spcBef>
              <a:spcAft>
                <a:spcPct val="0"/>
              </a:spcAft>
              <a:defRPr kumimoji="1" sz="1000">
                <a:solidFill>
                  <a:schemeClr val="tx1"/>
                </a:solidFill>
                <a:latin typeface="Interstate-Regular"/>
                <a:ea typeface="ＭＳ ゴシック" pitchFamily="49" charset="-128"/>
              </a:defRPr>
            </a:lvl8pPr>
            <a:lvl9pPr marL="3886200" indent="-228600" eaLnBrk="0" fontAlgn="base" hangingPunct="0">
              <a:spcBef>
                <a:spcPct val="0"/>
              </a:spcBef>
              <a:spcAft>
                <a:spcPct val="0"/>
              </a:spcAft>
              <a:defRPr kumimoji="1" sz="1000">
                <a:solidFill>
                  <a:schemeClr val="tx1"/>
                </a:solidFill>
                <a:latin typeface="Interstate-Regular"/>
                <a:ea typeface="ＭＳ ゴシック" pitchFamily="49" charset="-128"/>
              </a:defRPr>
            </a:lvl9pPr>
          </a:lstStyle>
          <a:p>
            <a:pPr eaLnBrk="1" hangingPunct="1"/>
            <a:r>
              <a:rPr lang="en-US" altLang="ja-JP" sz="1050" b="1" dirty="0" smtClean="0">
                <a:solidFill>
                  <a:srgbClr val="636466"/>
                </a:solidFill>
                <a:latin typeface="メイリオ" panose="020B0604030504040204" pitchFamily="50" charset="-128"/>
                <a:ea typeface="メイリオ" panose="020B0604030504040204" pitchFamily="50" charset="-128"/>
                <a:cs typeface="メイリオ" panose="020B0604030504040204" pitchFamily="50" charset="-128"/>
              </a:rPr>
              <a:t>Global IP2</a:t>
            </a:r>
          </a:p>
        </p:txBody>
      </p:sp>
      <p:sp>
        <p:nvSpPr>
          <p:cNvPr id="53" name="テキスト ボックス 41"/>
          <p:cNvSpPr txBox="1">
            <a:spLocks noChangeArrowheads="1"/>
          </p:cNvSpPr>
          <p:nvPr/>
        </p:nvSpPr>
        <p:spPr bwMode="auto">
          <a:xfrm>
            <a:off x="6360964" y="4117203"/>
            <a:ext cx="955756" cy="253916"/>
          </a:xfrm>
          <a:prstGeom prst="rect">
            <a:avLst/>
          </a:prstGeom>
          <a:solidFill>
            <a:schemeClr val="bg1"/>
          </a:solidFill>
          <a:ln>
            <a:noFill/>
          </a:ln>
          <a:extLst/>
        </p:spPr>
        <p:txBody>
          <a:bodyPr wrap="square">
            <a:spAutoFit/>
          </a:bodyPr>
          <a:lstStyle>
            <a:lvl1pPr eaLnBrk="0" hangingPunct="0">
              <a:defRPr kumimoji="1" sz="1000">
                <a:solidFill>
                  <a:schemeClr val="tx1"/>
                </a:solidFill>
                <a:latin typeface="Interstate-Regular"/>
                <a:ea typeface="ＭＳ ゴシック" pitchFamily="49" charset="-128"/>
              </a:defRPr>
            </a:lvl1pPr>
            <a:lvl2pPr marL="742950" indent="-285750" eaLnBrk="0" hangingPunct="0">
              <a:defRPr kumimoji="1" sz="1000">
                <a:solidFill>
                  <a:schemeClr val="tx1"/>
                </a:solidFill>
                <a:latin typeface="Interstate-Regular"/>
                <a:ea typeface="ＭＳ ゴシック" pitchFamily="49" charset="-128"/>
              </a:defRPr>
            </a:lvl2pPr>
            <a:lvl3pPr marL="1143000" indent="-228600" eaLnBrk="0" hangingPunct="0">
              <a:defRPr kumimoji="1" sz="1000">
                <a:solidFill>
                  <a:schemeClr val="tx1"/>
                </a:solidFill>
                <a:latin typeface="Interstate-Regular"/>
                <a:ea typeface="ＭＳ ゴシック" pitchFamily="49" charset="-128"/>
              </a:defRPr>
            </a:lvl3pPr>
            <a:lvl4pPr marL="1600200" indent="-228600" eaLnBrk="0" hangingPunct="0">
              <a:defRPr kumimoji="1" sz="1000">
                <a:solidFill>
                  <a:schemeClr val="tx1"/>
                </a:solidFill>
                <a:latin typeface="Interstate-Regular"/>
                <a:ea typeface="ＭＳ ゴシック" pitchFamily="49" charset="-128"/>
              </a:defRPr>
            </a:lvl4pPr>
            <a:lvl5pPr marL="2057400" indent="-228600" eaLnBrk="0" hangingPunct="0">
              <a:defRPr kumimoji="1" sz="1000">
                <a:solidFill>
                  <a:schemeClr val="tx1"/>
                </a:solidFill>
                <a:latin typeface="Interstate-Regular"/>
                <a:ea typeface="ＭＳ ゴシック" pitchFamily="49" charset="-128"/>
              </a:defRPr>
            </a:lvl5pPr>
            <a:lvl6pPr marL="2514600" indent="-228600" eaLnBrk="0" fontAlgn="base" hangingPunct="0">
              <a:spcBef>
                <a:spcPct val="0"/>
              </a:spcBef>
              <a:spcAft>
                <a:spcPct val="0"/>
              </a:spcAft>
              <a:defRPr kumimoji="1" sz="1000">
                <a:solidFill>
                  <a:schemeClr val="tx1"/>
                </a:solidFill>
                <a:latin typeface="Interstate-Regular"/>
                <a:ea typeface="ＭＳ ゴシック" pitchFamily="49" charset="-128"/>
              </a:defRPr>
            </a:lvl6pPr>
            <a:lvl7pPr marL="2971800" indent="-228600" eaLnBrk="0" fontAlgn="base" hangingPunct="0">
              <a:spcBef>
                <a:spcPct val="0"/>
              </a:spcBef>
              <a:spcAft>
                <a:spcPct val="0"/>
              </a:spcAft>
              <a:defRPr kumimoji="1" sz="1000">
                <a:solidFill>
                  <a:schemeClr val="tx1"/>
                </a:solidFill>
                <a:latin typeface="Interstate-Regular"/>
                <a:ea typeface="ＭＳ ゴシック" pitchFamily="49" charset="-128"/>
              </a:defRPr>
            </a:lvl7pPr>
            <a:lvl8pPr marL="3429000" indent="-228600" eaLnBrk="0" fontAlgn="base" hangingPunct="0">
              <a:spcBef>
                <a:spcPct val="0"/>
              </a:spcBef>
              <a:spcAft>
                <a:spcPct val="0"/>
              </a:spcAft>
              <a:defRPr kumimoji="1" sz="1000">
                <a:solidFill>
                  <a:schemeClr val="tx1"/>
                </a:solidFill>
                <a:latin typeface="Interstate-Regular"/>
                <a:ea typeface="ＭＳ ゴシック" pitchFamily="49" charset="-128"/>
              </a:defRPr>
            </a:lvl8pPr>
            <a:lvl9pPr marL="3886200" indent="-228600" eaLnBrk="0" fontAlgn="base" hangingPunct="0">
              <a:spcBef>
                <a:spcPct val="0"/>
              </a:spcBef>
              <a:spcAft>
                <a:spcPct val="0"/>
              </a:spcAft>
              <a:defRPr kumimoji="1" sz="1000">
                <a:solidFill>
                  <a:schemeClr val="tx1"/>
                </a:solidFill>
                <a:latin typeface="Interstate-Regular"/>
                <a:ea typeface="ＭＳ ゴシック" pitchFamily="49" charset="-128"/>
              </a:defRPr>
            </a:lvl9pPr>
          </a:lstStyle>
          <a:p>
            <a:pPr eaLnBrk="1" hangingPunct="1"/>
            <a:r>
              <a:rPr lang="en-US" altLang="ja-JP" sz="1050" b="1" dirty="0" smtClean="0">
                <a:solidFill>
                  <a:srgbClr val="636466"/>
                </a:solidFill>
                <a:latin typeface="メイリオ" panose="020B0604030504040204" pitchFamily="50" charset="-128"/>
                <a:ea typeface="メイリオ" panose="020B0604030504040204" pitchFamily="50" charset="-128"/>
                <a:cs typeface="メイリオ" panose="020B0604030504040204" pitchFamily="50" charset="-128"/>
              </a:rPr>
              <a:t>Global IP3</a:t>
            </a:r>
          </a:p>
        </p:txBody>
      </p:sp>
      <p:sp>
        <p:nvSpPr>
          <p:cNvPr id="58" name="角丸四角形吹き出し 47"/>
          <p:cNvSpPr/>
          <p:nvPr/>
        </p:nvSpPr>
        <p:spPr bwMode="auto">
          <a:xfrm>
            <a:off x="4774096" y="4617192"/>
            <a:ext cx="578428" cy="188709"/>
          </a:xfrm>
          <a:prstGeom prst="wedgeRoundRectCallout">
            <a:avLst>
              <a:gd name="adj1" fmla="val 28053"/>
              <a:gd name="adj2" fmla="val -16895"/>
              <a:gd name="adj3" fmla="val 16667"/>
            </a:avLst>
          </a:prstGeom>
          <a:solidFill>
            <a:srgbClr val="FFFFFF"/>
          </a:solidFill>
          <a:ln w="25400" cap="flat" cmpd="sng" algn="ctr">
            <a:solidFill>
              <a:srgbClr val="92D050"/>
            </a:solidFill>
            <a:prstDash val="solid"/>
            <a:headEnd type="none" w="med" len="med"/>
            <a:tailEnd type="none"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ja-JP" sz="1100" b="1" kern="0" dirty="0" err="1" smtClean="0">
                <a:solidFill>
                  <a:srgbClr val="00B050"/>
                </a:solidFill>
                <a:latin typeface="メイリオ" pitchFamily="50" charset="-128"/>
                <a:ea typeface="メイリオ" pitchFamily="50" charset="-128"/>
                <a:cs typeface="メイリオ" pitchFamily="50" charset="-128"/>
              </a:rPr>
              <a:t>linux</a:t>
            </a:r>
            <a:endParaRPr kumimoji="0" lang="ja-JP" altLang="en-US" sz="1100" b="1" i="0" u="none" strike="noStrike" kern="0" cap="none" spc="0" normalizeH="0" baseline="0" noProof="0" dirty="0">
              <a:ln>
                <a:noFill/>
              </a:ln>
              <a:solidFill>
                <a:srgbClr val="00B050"/>
              </a:solidFill>
              <a:effectLst/>
              <a:uLnTx/>
              <a:uFillTx/>
              <a:latin typeface="メイリオ" pitchFamily="50" charset="-128"/>
              <a:ea typeface="メイリオ" pitchFamily="50" charset="-128"/>
              <a:cs typeface="メイリオ" pitchFamily="50" charset="-128"/>
            </a:endParaRPr>
          </a:p>
        </p:txBody>
      </p:sp>
      <p:sp>
        <p:nvSpPr>
          <p:cNvPr id="60" name="角丸四角形吹き出し 47"/>
          <p:cNvSpPr/>
          <p:nvPr/>
        </p:nvSpPr>
        <p:spPr bwMode="auto">
          <a:xfrm>
            <a:off x="2947715" y="4573961"/>
            <a:ext cx="502532" cy="203363"/>
          </a:xfrm>
          <a:prstGeom prst="wedgeRoundRectCallout">
            <a:avLst>
              <a:gd name="adj1" fmla="val 28053"/>
              <a:gd name="adj2" fmla="val -16895"/>
              <a:gd name="adj3" fmla="val 16667"/>
            </a:avLst>
          </a:prstGeom>
          <a:solidFill>
            <a:srgbClr val="FFFFFF"/>
          </a:solidFill>
          <a:ln w="25400" cap="flat" cmpd="sng" algn="ctr">
            <a:solidFill>
              <a:srgbClr val="92D050"/>
            </a:solidFill>
            <a:prstDash val="solid"/>
            <a:headEnd type="none" w="med" len="med"/>
            <a:tailEnd type="none"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ja-JP" sz="1100" b="1" kern="0" dirty="0" smtClean="0">
                <a:solidFill>
                  <a:srgbClr val="00B050"/>
                </a:solidFill>
                <a:latin typeface="メイリオ" pitchFamily="50" charset="-128"/>
                <a:ea typeface="メイリオ" pitchFamily="50" charset="-128"/>
                <a:cs typeface="メイリオ" pitchFamily="50" charset="-128"/>
              </a:rPr>
              <a:t>win</a:t>
            </a:r>
            <a:endParaRPr kumimoji="0" lang="ja-JP" altLang="en-US" sz="1100" b="1" i="0" u="none" strike="noStrike" kern="0" cap="none" spc="0" normalizeH="0" baseline="0" noProof="0" dirty="0">
              <a:ln>
                <a:noFill/>
              </a:ln>
              <a:solidFill>
                <a:srgbClr val="00B050"/>
              </a:solidFill>
              <a:effectLst/>
              <a:uLnTx/>
              <a:uFillTx/>
              <a:latin typeface="メイリオ" pitchFamily="50" charset="-128"/>
              <a:ea typeface="メイリオ" pitchFamily="50" charset="-128"/>
              <a:cs typeface="メイリオ" pitchFamily="50" charset="-128"/>
            </a:endParaRPr>
          </a:p>
        </p:txBody>
      </p:sp>
      <p:sp>
        <p:nvSpPr>
          <p:cNvPr id="61" name="角丸四角形吹き出し 47"/>
          <p:cNvSpPr/>
          <p:nvPr/>
        </p:nvSpPr>
        <p:spPr bwMode="auto">
          <a:xfrm>
            <a:off x="6624278" y="4622280"/>
            <a:ext cx="578428" cy="188709"/>
          </a:xfrm>
          <a:prstGeom prst="wedgeRoundRectCallout">
            <a:avLst>
              <a:gd name="adj1" fmla="val 28053"/>
              <a:gd name="adj2" fmla="val -16895"/>
              <a:gd name="adj3" fmla="val 16667"/>
            </a:avLst>
          </a:prstGeom>
          <a:solidFill>
            <a:srgbClr val="FFFFFF"/>
          </a:solidFill>
          <a:ln w="25400" cap="flat" cmpd="sng" algn="ctr">
            <a:solidFill>
              <a:srgbClr val="92D050"/>
            </a:solidFill>
            <a:prstDash val="solid"/>
            <a:headEnd type="none" w="med" len="med"/>
            <a:tailEnd type="none"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ja-JP" sz="1100" b="1" kern="0" dirty="0" err="1" smtClean="0">
                <a:solidFill>
                  <a:srgbClr val="00B050"/>
                </a:solidFill>
                <a:latin typeface="メイリオ" pitchFamily="50" charset="-128"/>
                <a:ea typeface="メイリオ" pitchFamily="50" charset="-128"/>
                <a:cs typeface="メイリオ" pitchFamily="50" charset="-128"/>
              </a:rPr>
              <a:t>linux</a:t>
            </a:r>
            <a:endParaRPr kumimoji="0" lang="ja-JP" altLang="en-US" sz="1100" b="1" i="0" u="none" strike="noStrike" kern="0" cap="none" spc="0" normalizeH="0" baseline="0" noProof="0" dirty="0">
              <a:ln>
                <a:noFill/>
              </a:ln>
              <a:solidFill>
                <a:srgbClr val="00B050"/>
              </a:solidFill>
              <a:effectLst/>
              <a:uLnTx/>
              <a:uFillTx/>
              <a:latin typeface="メイリオ" pitchFamily="50" charset="-128"/>
              <a:ea typeface="メイリオ" pitchFamily="50" charset="-128"/>
              <a:cs typeface="メイリオ" pitchFamily="50" charset="-128"/>
            </a:endParaRPr>
          </a:p>
        </p:txBody>
      </p:sp>
      <p:sp>
        <p:nvSpPr>
          <p:cNvPr id="9" name="Freeform 8"/>
          <p:cNvSpPr/>
          <p:nvPr/>
        </p:nvSpPr>
        <p:spPr>
          <a:xfrm>
            <a:off x="2800007" y="624154"/>
            <a:ext cx="4342677" cy="3758073"/>
          </a:xfrm>
          <a:custGeom>
            <a:avLst/>
            <a:gdLst>
              <a:gd name="connsiteX0" fmla="*/ 4342677 w 4342677"/>
              <a:gd name="connsiteY0" fmla="*/ 566299 h 3758073"/>
              <a:gd name="connsiteX1" fmla="*/ 2255084 w 4342677"/>
              <a:gd name="connsiteY1" fmla="*/ 22835 h 3758073"/>
              <a:gd name="connsiteX2" fmla="*/ 788594 w 4342677"/>
              <a:gd name="connsiteY2" fmla="*/ 169484 h 3758073"/>
              <a:gd name="connsiteX3" fmla="*/ 29469 w 4342677"/>
              <a:gd name="connsiteY3" fmla="*/ 781960 h 3758073"/>
              <a:gd name="connsiteX4" fmla="*/ 227877 w 4342677"/>
              <a:gd name="connsiteY4" fmla="*/ 3758073 h 3758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2677" h="3758073">
                <a:moveTo>
                  <a:pt x="4342677" y="566299"/>
                </a:moveTo>
                <a:cubicBezTo>
                  <a:pt x="3595054" y="327635"/>
                  <a:pt x="2847431" y="88971"/>
                  <a:pt x="2255084" y="22835"/>
                </a:cubicBezTo>
                <a:cubicBezTo>
                  <a:pt x="1662737" y="-43301"/>
                  <a:pt x="1159530" y="42963"/>
                  <a:pt x="788594" y="169484"/>
                </a:cubicBezTo>
                <a:cubicBezTo>
                  <a:pt x="417658" y="296005"/>
                  <a:pt x="122922" y="183862"/>
                  <a:pt x="29469" y="781960"/>
                </a:cubicBezTo>
                <a:cubicBezTo>
                  <a:pt x="-63984" y="1380058"/>
                  <a:pt x="81946" y="2569065"/>
                  <a:pt x="227877" y="3758073"/>
                </a:cubicBezTo>
              </a:path>
            </a:pathLst>
          </a:cu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25" name="Curved Connector 24"/>
          <p:cNvCxnSpPr>
            <a:stCxn id="55" idx="2"/>
            <a:endCxn id="16394" idx="1"/>
          </p:cNvCxnSpPr>
          <p:nvPr/>
        </p:nvCxnSpPr>
        <p:spPr>
          <a:xfrm rot="16200000" flipH="1">
            <a:off x="3928050" y="4218664"/>
            <a:ext cx="192365" cy="1517907"/>
          </a:xfrm>
          <a:prstGeom prst="curvedConnector2">
            <a:avLst/>
          </a:prstGeom>
          <a:noFill/>
          <a:ln>
            <a:solidFill>
              <a:schemeClr val="accent5">
                <a:lumMod val="60000"/>
                <a:lumOff val="40000"/>
                <a:alpha val="6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75" name="Curved Connector 74"/>
          <p:cNvCxnSpPr>
            <a:stCxn id="85" idx="0"/>
            <a:endCxn id="54" idx="3"/>
          </p:cNvCxnSpPr>
          <p:nvPr/>
        </p:nvCxnSpPr>
        <p:spPr>
          <a:xfrm rot="16200000" flipV="1">
            <a:off x="1594394" y="977866"/>
            <a:ext cx="3127603" cy="3940377"/>
          </a:xfrm>
          <a:prstGeom prst="curvedConnector2">
            <a:avLst/>
          </a:prstGeom>
          <a:noFill/>
          <a:ln>
            <a:solidFill>
              <a:schemeClr val="accent5">
                <a:lumMod val="60000"/>
                <a:lumOff val="40000"/>
                <a:alpha val="65000"/>
              </a:schemeClr>
            </a:solidFill>
            <a:headEnd type="triangle" w="lg" len="lg"/>
            <a:tailEnd type="oval" w="lg" len="lg"/>
          </a:ln>
        </p:spPr>
        <p:style>
          <a:lnRef idx="2">
            <a:schemeClr val="accent1">
              <a:shade val="50000"/>
            </a:schemeClr>
          </a:lnRef>
          <a:fillRef idx="1">
            <a:schemeClr val="accent1"/>
          </a:fillRef>
          <a:effectRef idx="0">
            <a:schemeClr val="accent1"/>
          </a:effectRef>
          <a:fontRef idx="minor">
            <a:schemeClr val="lt1"/>
          </a:fontRef>
        </p:style>
      </p:cxnSp>
      <p:sp>
        <p:nvSpPr>
          <p:cNvPr id="63" name="角丸四角形 38"/>
          <p:cNvSpPr/>
          <p:nvPr/>
        </p:nvSpPr>
        <p:spPr>
          <a:xfrm>
            <a:off x="7484253" y="238801"/>
            <a:ext cx="1659748" cy="938251"/>
          </a:xfrm>
          <a:prstGeom prst="roundRect">
            <a:avLst>
              <a:gd name="adj" fmla="val 10901"/>
            </a:avLst>
          </a:prstGeom>
          <a:solidFill>
            <a:srgbClr val="EAEAEA"/>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ja-JP" altLang="en-US" sz="9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右上に</a:t>
            </a:r>
            <a:endParaRPr lang="en-US" altLang="ja-JP" sz="9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nSpc>
                <a:spcPct val="150000"/>
              </a:lnSpc>
            </a:pPr>
            <a:r>
              <a:rPr kumimoji="1" lang="ja-JP" altLang="en-US" sz="9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マークが記載されているページは操作を行います。</a:t>
            </a:r>
            <a:r>
              <a:rPr lang="ja-JP" altLang="en-US" sz="9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不明な点は講師にお尋ねください。</a:t>
            </a:r>
            <a:endParaRPr kumimoji="1" lang="en-US" altLang="ja-JP" sz="9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5" name="角丸四角形 39"/>
          <p:cNvSpPr/>
          <p:nvPr/>
        </p:nvSpPr>
        <p:spPr>
          <a:xfrm>
            <a:off x="8098874" y="-27807"/>
            <a:ext cx="1053593" cy="532542"/>
          </a:xfrm>
          <a:prstGeom prst="roundRect">
            <a:avLst>
              <a:gd name="adj" fmla="val 33217"/>
            </a:avLst>
          </a:prstGeom>
          <a:solidFill>
            <a:srgbClr val="EAEAEA"/>
          </a:solidFill>
          <a:ln w="3810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wrap="none" lIns="108000" tIns="36000" rIns="108000" bIns="72000" rtlCol="0" anchor="ctr" anchorCtr="0">
            <a:spAutoFit/>
          </a:bodyPr>
          <a:lstStyle/>
          <a:p>
            <a:pPr algn="ctr">
              <a:lnSpc>
                <a:spcPct val="150000"/>
              </a:lnSpc>
            </a:pPr>
            <a:r>
              <a:rPr kumimoji="1" lang="ja-JP" altLang="en-US" sz="14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ハンズオン</a:t>
            </a:r>
            <a:endParaRPr kumimoji="1" lang="en-US" altLang="ja-JP" sz="14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54" name="Picture 59" descr="V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5090" y="1142226"/>
            <a:ext cx="542925" cy="484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Object 3"/>
          <p:cNvGraphicFramePr>
            <a:graphicFrameLocks noChangeAspect="1"/>
          </p:cNvGraphicFramePr>
          <p:nvPr>
            <p:extLst>
              <p:ext uri="{D42A27DB-BD31-4B8C-83A1-F6EECF244321}">
                <p14:modId xmlns:p14="http://schemas.microsoft.com/office/powerpoint/2010/main" val="729110981"/>
              </p:ext>
            </p:extLst>
          </p:nvPr>
        </p:nvGraphicFramePr>
        <p:xfrm>
          <a:off x="-3871725" y="3580508"/>
          <a:ext cx="380968" cy="425749"/>
        </p:xfrm>
        <a:graphic>
          <a:graphicData uri="http://schemas.openxmlformats.org/presentationml/2006/ole">
            <mc:AlternateContent xmlns:mc="http://schemas.openxmlformats.org/markup-compatibility/2006">
              <mc:Choice xmlns:v="urn:schemas-microsoft-com:vml" Requires="v">
                <p:oleObj spid="_x0000_s84008" name="Photo Editor 写真" r:id="rId7" imgW="1295238" imgH="1448002" progId="MSPhotoEd.3">
                  <p:embed/>
                </p:oleObj>
              </mc:Choice>
              <mc:Fallback>
                <p:oleObj name="Photo Editor 写真" r:id="rId7" imgW="1295238" imgH="1448002" progId="MSPhotoEd.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71725" y="3580508"/>
                        <a:ext cx="380968" cy="425749"/>
                      </a:xfrm>
                      <a:prstGeom prst="rect">
                        <a:avLst/>
                      </a:prstGeom>
                      <a:solidFill>
                        <a:srgbClr val="FF0000"/>
                      </a:solidFill>
                      <a:ln>
                        <a:noFill/>
                      </a:ln>
                      <a:effectLst/>
                    </p:spPr>
                  </p:pic>
                </p:oleObj>
              </mc:Fallback>
            </mc:AlternateContent>
          </a:graphicData>
        </a:graphic>
      </p:graphicFrame>
      <p:pic>
        <p:nvPicPr>
          <p:cNvPr id="68" name="Picture 26" descr="bi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86057" y="1595585"/>
            <a:ext cx="744537" cy="704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71" descr="Advanced_Threat--512x512-gray-rgb.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53792" y="4316652"/>
            <a:ext cx="494293" cy="401225"/>
          </a:xfrm>
          <a:prstGeom prst="rect">
            <a:avLst/>
          </a:prstGeom>
          <a:solidFill>
            <a:schemeClr val="bg1">
              <a:lumMod val="75000"/>
            </a:schemeClr>
          </a:solidFill>
        </p:spPr>
      </p:pic>
      <p:pic>
        <p:nvPicPr>
          <p:cNvPr id="76" name="Picture 7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93602" y="2344833"/>
            <a:ext cx="379412" cy="303531"/>
          </a:xfrm>
          <a:prstGeom prst="rect">
            <a:avLst/>
          </a:prstGeom>
          <a:solidFill>
            <a:srgbClr val="FF0000"/>
          </a:solidFill>
        </p:spPr>
      </p:pic>
      <p:pic>
        <p:nvPicPr>
          <p:cNvPr id="16393" name="Picture 9" descr="「bash bug」の画像検索結果"/>
          <p:cNvPicPr>
            <a:picLocks noChangeAspect="1" noChangeArrowheads="1"/>
          </p:cNvPicPr>
          <p:nvPr/>
        </p:nvPicPr>
        <p:blipFill rotWithShape="1">
          <a:blip r:embed="rId12">
            <a:extLst>
              <a:ext uri="{28A0092B-C50C-407E-A947-70E740481C1C}">
                <a14:useLocalDpi xmlns:a14="http://schemas.microsoft.com/office/drawing/2010/main" val="0"/>
              </a:ext>
            </a:extLst>
          </a:blip>
          <a:srcRect l="9390" t="-1" b="6314"/>
          <a:stretch/>
        </p:blipFill>
        <p:spPr bwMode="auto">
          <a:xfrm>
            <a:off x="-3950501" y="3013245"/>
            <a:ext cx="591002" cy="370883"/>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83180" y="4881436"/>
            <a:ext cx="622356" cy="384729"/>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8" name="Oval 87"/>
          <p:cNvSpPr/>
          <p:nvPr/>
        </p:nvSpPr>
        <p:spPr>
          <a:xfrm>
            <a:off x="1325571" y="1255711"/>
            <a:ext cx="473060"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chemeClr val="bg1"/>
                </a:solidFill>
              </a:rPr>
              <a:t>2</a:t>
            </a:r>
            <a:endParaRPr kumimoji="1" lang="ja-JP" altLang="en-US" sz="1600" dirty="0">
              <a:solidFill>
                <a:schemeClr val="bg1"/>
              </a:solidFill>
            </a:endParaRPr>
          </a:p>
        </p:txBody>
      </p:sp>
      <p:cxnSp>
        <p:nvCxnSpPr>
          <p:cNvPr id="86" name="Curved Connector 85"/>
          <p:cNvCxnSpPr>
            <a:stCxn id="55" idx="2"/>
            <a:endCxn id="50194" idx="1"/>
          </p:cNvCxnSpPr>
          <p:nvPr/>
        </p:nvCxnSpPr>
        <p:spPr>
          <a:xfrm rot="16200000" flipH="1">
            <a:off x="3568335" y="4578379"/>
            <a:ext cx="945547" cy="1551659"/>
          </a:xfrm>
          <a:prstGeom prst="curvedConnector2">
            <a:avLst/>
          </a:prstGeom>
          <a:noFill/>
          <a:ln>
            <a:solidFill>
              <a:schemeClr val="accent5">
                <a:lumMod val="60000"/>
                <a:lumOff val="40000"/>
                <a:alpha val="6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graphicFrame>
        <p:nvGraphicFramePr>
          <p:cNvPr id="5" name="Object 4"/>
          <p:cNvGraphicFramePr>
            <a:graphicFrameLocks noChangeAspect="1"/>
          </p:cNvGraphicFramePr>
          <p:nvPr>
            <p:extLst>
              <p:ext uri="{D42A27DB-BD31-4B8C-83A1-F6EECF244321}">
                <p14:modId xmlns:p14="http://schemas.microsoft.com/office/powerpoint/2010/main" val="1287531722"/>
              </p:ext>
            </p:extLst>
          </p:nvPr>
        </p:nvGraphicFramePr>
        <p:xfrm>
          <a:off x="1835547" y="4092941"/>
          <a:ext cx="762000" cy="741363"/>
        </p:xfrm>
        <a:graphic>
          <a:graphicData uri="http://schemas.openxmlformats.org/presentationml/2006/ole">
            <mc:AlternateContent xmlns:mc="http://schemas.openxmlformats.org/markup-compatibility/2006">
              <mc:Choice xmlns:v="urn:schemas-microsoft-com:vml" Requires="v">
                <p:oleObj spid="_x0000_s84009" name="Photo Editor 写真" r:id="rId14" imgW="1523810" imgH="1486107" progId="MSPhotoEd.3">
                  <p:embed/>
                </p:oleObj>
              </mc:Choice>
              <mc:Fallback>
                <p:oleObj name="Photo Editor 写真" r:id="rId14" imgW="1523810" imgH="1486107" progId="MSPhotoEd.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35547" y="4092941"/>
                        <a:ext cx="762000"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0194" name="Picture 1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16932" y="5610677"/>
            <a:ext cx="535592" cy="432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Curved Connector 30"/>
          <p:cNvCxnSpPr>
            <a:stCxn id="79" idx="0"/>
          </p:cNvCxnSpPr>
          <p:nvPr/>
        </p:nvCxnSpPr>
        <p:spPr>
          <a:xfrm rot="16200000" flipH="1" flipV="1">
            <a:off x="3612561" y="781128"/>
            <a:ext cx="3204815" cy="4176640"/>
          </a:xfrm>
          <a:prstGeom prst="curvedConnector4">
            <a:avLst>
              <a:gd name="adj1" fmla="val -35665"/>
              <a:gd name="adj2" fmla="val 105987"/>
            </a:avLst>
          </a:prstGeom>
          <a:noFill/>
          <a:ln w="19050">
            <a:solidFill>
              <a:schemeClr val="tx1">
                <a:lumMod val="75000"/>
                <a:alpha val="81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pic>
        <p:nvPicPr>
          <p:cNvPr id="41" name="Picture 9" descr="Internet.png"/>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2115199" y="737113"/>
            <a:ext cx="2118227" cy="1778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テキスト ボックス 36"/>
          <p:cNvSpPr txBox="1">
            <a:spLocks noChangeArrowheads="1"/>
          </p:cNvSpPr>
          <p:nvPr/>
        </p:nvSpPr>
        <p:spPr bwMode="auto">
          <a:xfrm>
            <a:off x="2691561" y="1456996"/>
            <a:ext cx="1003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000">
                <a:solidFill>
                  <a:schemeClr val="tx1"/>
                </a:solidFill>
                <a:latin typeface="Interstate-Regular"/>
                <a:ea typeface="ＭＳ ゴシック" pitchFamily="49" charset="-128"/>
              </a:defRPr>
            </a:lvl1pPr>
            <a:lvl2pPr marL="742950" indent="-285750" eaLnBrk="0" hangingPunct="0">
              <a:defRPr kumimoji="1" sz="1000">
                <a:solidFill>
                  <a:schemeClr val="tx1"/>
                </a:solidFill>
                <a:latin typeface="Interstate-Regular"/>
                <a:ea typeface="ＭＳ ゴシック" pitchFamily="49" charset="-128"/>
              </a:defRPr>
            </a:lvl2pPr>
            <a:lvl3pPr marL="1143000" indent="-228600" eaLnBrk="0" hangingPunct="0">
              <a:defRPr kumimoji="1" sz="1000">
                <a:solidFill>
                  <a:schemeClr val="tx1"/>
                </a:solidFill>
                <a:latin typeface="Interstate-Regular"/>
                <a:ea typeface="ＭＳ ゴシック" pitchFamily="49" charset="-128"/>
              </a:defRPr>
            </a:lvl3pPr>
            <a:lvl4pPr marL="1600200" indent="-228600" eaLnBrk="0" hangingPunct="0">
              <a:defRPr kumimoji="1" sz="1000">
                <a:solidFill>
                  <a:schemeClr val="tx1"/>
                </a:solidFill>
                <a:latin typeface="Interstate-Regular"/>
                <a:ea typeface="ＭＳ ゴシック" pitchFamily="49" charset="-128"/>
              </a:defRPr>
            </a:lvl4pPr>
            <a:lvl5pPr marL="2057400" indent="-228600" eaLnBrk="0" hangingPunct="0">
              <a:defRPr kumimoji="1" sz="1000">
                <a:solidFill>
                  <a:schemeClr val="tx1"/>
                </a:solidFill>
                <a:latin typeface="Interstate-Regular"/>
                <a:ea typeface="ＭＳ ゴシック" pitchFamily="49" charset="-128"/>
              </a:defRPr>
            </a:lvl5pPr>
            <a:lvl6pPr marL="2514600" indent="-228600" eaLnBrk="0" fontAlgn="base" hangingPunct="0">
              <a:spcBef>
                <a:spcPct val="0"/>
              </a:spcBef>
              <a:spcAft>
                <a:spcPct val="0"/>
              </a:spcAft>
              <a:defRPr kumimoji="1" sz="1000">
                <a:solidFill>
                  <a:schemeClr val="tx1"/>
                </a:solidFill>
                <a:latin typeface="Interstate-Regular"/>
                <a:ea typeface="ＭＳ ゴシック" pitchFamily="49" charset="-128"/>
              </a:defRPr>
            </a:lvl6pPr>
            <a:lvl7pPr marL="2971800" indent="-228600" eaLnBrk="0" fontAlgn="base" hangingPunct="0">
              <a:spcBef>
                <a:spcPct val="0"/>
              </a:spcBef>
              <a:spcAft>
                <a:spcPct val="0"/>
              </a:spcAft>
              <a:defRPr kumimoji="1" sz="1000">
                <a:solidFill>
                  <a:schemeClr val="tx1"/>
                </a:solidFill>
                <a:latin typeface="Interstate-Regular"/>
                <a:ea typeface="ＭＳ ゴシック" pitchFamily="49" charset="-128"/>
              </a:defRPr>
            </a:lvl7pPr>
            <a:lvl8pPr marL="3429000" indent="-228600" eaLnBrk="0" fontAlgn="base" hangingPunct="0">
              <a:spcBef>
                <a:spcPct val="0"/>
              </a:spcBef>
              <a:spcAft>
                <a:spcPct val="0"/>
              </a:spcAft>
              <a:defRPr kumimoji="1" sz="1000">
                <a:solidFill>
                  <a:schemeClr val="tx1"/>
                </a:solidFill>
                <a:latin typeface="Interstate-Regular"/>
                <a:ea typeface="ＭＳ ゴシック" pitchFamily="49" charset="-128"/>
              </a:defRPr>
            </a:lvl8pPr>
            <a:lvl9pPr marL="3886200" indent="-228600" eaLnBrk="0" fontAlgn="base" hangingPunct="0">
              <a:spcBef>
                <a:spcPct val="0"/>
              </a:spcBef>
              <a:spcAft>
                <a:spcPct val="0"/>
              </a:spcAft>
              <a:defRPr kumimoji="1" sz="1000">
                <a:solidFill>
                  <a:schemeClr val="tx1"/>
                </a:solidFill>
                <a:latin typeface="Interstate-Regular"/>
                <a:ea typeface="ＭＳ ゴシック" pitchFamily="49" charset="-128"/>
              </a:defRPr>
            </a:lvl9pPr>
          </a:lstStyle>
          <a:p>
            <a:pPr eaLnBrk="1" hangingPunct="1"/>
            <a:r>
              <a:rPr lang="en-US" altLang="ja-JP" sz="1600" b="1" dirty="0">
                <a:solidFill>
                  <a:srgbClr val="636466"/>
                </a:solidFill>
                <a:latin typeface="Arial" pitchFamily="34" charset="0"/>
                <a:ea typeface="ＭＳ Ｐゴシック" pitchFamily="50" charset="-128"/>
              </a:rPr>
              <a:t>Internet</a:t>
            </a:r>
            <a:endParaRPr lang="ja-JP" altLang="en-US" sz="1600" b="1" dirty="0">
              <a:solidFill>
                <a:srgbClr val="636466"/>
              </a:solidFill>
              <a:latin typeface="Arial" pitchFamily="34" charset="0"/>
              <a:ea typeface="ＭＳ Ｐゴシック" pitchFamily="50" charset="-128"/>
            </a:endParaRPr>
          </a:p>
        </p:txBody>
      </p:sp>
    </p:spTree>
    <p:extLst>
      <p:ext uri="{BB962C8B-B14F-4D97-AF65-F5344CB8AC3E}">
        <p14:creationId xmlns:p14="http://schemas.microsoft.com/office/powerpoint/2010/main" val="9745183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7209" b="16768"/>
          <a:stretch/>
        </p:blipFill>
        <p:spPr bwMode="auto">
          <a:xfrm>
            <a:off x="287315" y="1547032"/>
            <a:ext cx="5674174" cy="2697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4"/>
          <p:cNvSpPr txBox="1">
            <a:spLocks/>
          </p:cNvSpPr>
          <p:nvPr/>
        </p:nvSpPr>
        <p:spPr bwMode="auto">
          <a:xfrm>
            <a:off x="4386263" y="6473834"/>
            <a:ext cx="463550"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1pPr>
            <a:lvl2pPr marL="742950" indent="-28575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2pPr>
            <a:lvl3pPr marL="11430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3pPr>
            <a:lvl4pPr marL="16002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4pPr>
            <a:lvl5pPr marL="20574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5pPr>
            <a:lvl6pPr marL="25146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6pPr>
            <a:lvl7pPr marL="29718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7pPr>
            <a:lvl8pPr marL="34290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8pPr>
            <a:lvl9pPr marL="38862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9pPr>
          </a:lstStyle>
          <a:p>
            <a:pPr eaLnBrk="1" hangingPunct="1">
              <a:defRPr/>
            </a:pPr>
            <a:fld id="{FD689406-AB03-4497-82AB-D02B400C13DB}" type="slidenum">
              <a:rPr lang="en-US" altLang="ja-JP" sz="1200" smtClean="0">
                <a:solidFill>
                  <a:srgbClr val="767779"/>
                </a:solidFill>
              </a:rPr>
              <a:pPr eaLnBrk="1" hangingPunct="1">
                <a:defRPr/>
              </a:pPr>
              <a:t>31</a:t>
            </a:fld>
            <a:endParaRPr lang="en-US" altLang="ja-JP" sz="1200" smtClean="0">
              <a:solidFill>
                <a:srgbClr val="767779"/>
              </a:solidFill>
            </a:endParaRPr>
          </a:p>
        </p:txBody>
      </p:sp>
      <p:sp>
        <p:nvSpPr>
          <p:cNvPr id="6" name="角丸四角形 1"/>
          <p:cNvSpPr/>
          <p:nvPr/>
        </p:nvSpPr>
        <p:spPr bwMode="auto">
          <a:xfrm>
            <a:off x="-2042877" y="2248831"/>
            <a:ext cx="467140" cy="195876"/>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7" name="角丸四角形 99"/>
          <p:cNvSpPr/>
          <p:nvPr/>
        </p:nvSpPr>
        <p:spPr bwMode="auto">
          <a:xfrm>
            <a:off x="4121853" y="3055334"/>
            <a:ext cx="1743116" cy="251007"/>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8" name="角丸四角形 100"/>
          <p:cNvSpPr/>
          <p:nvPr/>
        </p:nvSpPr>
        <p:spPr bwMode="auto">
          <a:xfrm>
            <a:off x="-1809307" y="1612837"/>
            <a:ext cx="1483416" cy="195879"/>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9" name="角丸四角形 101"/>
          <p:cNvSpPr/>
          <p:nvPr/>
        </p:nvSpPr>
        <p:spPr bwMode="auto">
          <a:xfrm>
            <a:off x="2223162" y="3068982"/>
            <a:ext cx="1686242" cy="251007"/>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10" name="下矢印 2"/>
          <p:cNvSpPr/>
          <p:nvPr/>
        </p:nvSpPr>
        <p:spPr bwMode="auto">
          <a:xfrm>
            <a:off x="-1809307" y="3438955"/>
            <a:ext cx="671720" cy="301087"/>
          </a:xfrm>
          <a:prstGeom prst="downArrow">
            <a:avLst/>
          </a:prstGeom>
          <a:solidFill>
            <a:srgbClr val="FF0000"/>
          </a:solidFill>
          <a:ln w="63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11" name="右矢印 3"/>
          <p:cNvSpPr/>
          <p:nvPr/>
        </p:nvSpPr>
        <p:spPr bwMode="auto">
          <a:xfrm>
            <a:off x="-2432160" y="981161"/>
            <a:ext cx="212449" cy="400051"/>
          </a:xfrm>
          <a:prstGeom prst="rightArrow">
            <a:avLst/>
          </a:prstGeom>
          <a:solidFill>
            <a:srgbClr val="FF0000"/>
          </a:solidFill>
          <a:ln w="63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12" name="右矢印 103"/>
          <p:cNvSpPr/>
          <p:nvPr/>
        </p:nvSpPr>
        <p:spPr bwMode="auto">
          <a:xfrm>
            <a:off x="3909416" y="2994453"/>
            <a:ext cx="212449" cy="400051"/>
          </a:xfrm>
          <a:prstGeom prst="rightArrow">
            <a:avLst/>
          </a:prstGeom>
          <a:solidFill>
            <a:srgbClr val="FF0000"/>
          </a:solidFill>
          <a:ln w="63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13" name="テキスト ボックス 4"/>
          <p:cNvSpPr txBox="1"/>
          <p:nvPr/>
        </p:nvSpPr>
        <p:spPr>
          <a:xfrm>
            <a:off x="1520687" y="6380923"/>
            <a:ext cx="3498574" cy="369332"/>
          </a:xfrm>
          <a:prstGeom prst="rect">
            <a:avLst/>
          </a:prstGeom>
          <a:noFill/>
        </p:spPr>
        <p:txBody>
          <a:bodyPr wrap="square" rtlCol="0">
            <a:spAutoFit/>
          </a:bodyPr>
          <a:lstStyle/>
          <a:p>
            <a:pPr defTabSz="914400" eaLnBrk="1" hangingPunct="1"/>
            <a:endParaRPr kumimoji="1" lang="ja-JP" altLang="en-US" dirty="0">
              <a:solidFill>
                <a:srgbClr val="636466"/>
              </a:solidFill>
              <a:latin typeface="Arial" charset="0"/>
              <a:ea typeface="ＭＳ Ｐゴシック" pitchFamily="50" charset="-128"/>
              <a:cs typeface="Arial"/>
            </a:endParaRPr>
          </a:p>
        </p:txBody>
      </p:sp>
      <p:sp>
        <p:nvSpPr>
          <p:cNvPr id="18" name="角丸四角形 7"/>
          <p:cNvSpPr/>
          <p:nvPr/>
        </p:nvSpPr>
        <p:spPr>
          <a:xfrm>
            <a:off x="7786503" y="-39737"/>
            <a:ext cx="1402979" cy="703188"/>
          </a:xfrm>
          <a:prstGeom prst="roundRect">
            <a:avLst>
              <a:gd name="adj" fmla="val 33217"/>
            </a:avLst>
          </a:prstGeom>
          <a:solidFill>
            <a:srgbClr val="EAEAEA"/>
          </a:solidFill>
          <a:ln w="3810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wrap="none" lIns="108000" tIns="36000" rIns="108000" bIns="72000" rtlCol="0" anchor="ctr" anchorCtr="0">
            <a:spAutoFit/>
          </a:bodyPr>
          <a:lstStyle/>
          <a:p>
            <a:pPr algn="ctr" defTabSz="914400" eaLnBrk="1" fontAlgn="auto" hangingPunct="1">
              <a:lnSpc>
                <a:spcPct val="150000"/>
              </a:lnSpc>
              <a:spcBef>
                <a:spcPts val="0"/>
              </a:spcBef>
              <a:spcAft>
                <a:spcPts val="0"/>
              </a:spcAft>
            </a:pPr>
            <a:r>
              <a:rPr kumimoji="1" lang="ja-JP" altLang="en-US"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ハンズオン</a:t>
            </a:r>
            <a:endParaRPr kumimoji="1" lang="en-US" altLang="ja-JP"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 name="タイトル 3"/>
          <p:cNvSpPr txBox="1">
            <a:spLocks/>
          </p:cNvSpPr>
          <p:nvPr/>
        </p:nvSpPr>
        <p:spPr bwMode="auto">
          <a:xfrm>
            <a:off x="258763" y="266531"/>
            <a:ext cx="67183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defTabSz="914400" eaLnBrk="1" hangingPunct="1">
              <a:lnSpc>
                <a:spcPct val="90000"/>
              </a:lnSpc>
              <a:defRPr kumimoji="1" sz="3200" b="1" kern="0">
                <a:solidFill>
                  <a:srgbClr val="ED1C24"/>
                </a:solidFill>
                <a:latin typeface="Meiryo UI" pitchFamily="50" charset="-128"/>
                <a:ea typeface="Meiryo UI" pitchFamily="50" charset="-128"/>
                <a:cs typeface="Meiryo UI" pitchFamily="50" charset="-128"/>
              </a:defRPr>
            </a:lvl1pPr>
            <a:lvl2pPr>
              <a:lnSpc>
                <a:spcPct val="90000"/>
              </a:lnSpc>
              <a:defRPr kumimoji="1" sz="3200" b="1">
                <a:solidFill>
                  <a:schemeClr val="tx2"/>
                </a:solidFill>
                <a:latin typeface="Meiryo UI" pitchFamily="50" charset="-128"/>
                <a:ea typeface="Meiryo UI" pitchFamily="50" charset="-128"/>
                <a:cs typeface="Meiryo UI" pitchFamily="50" charset="-128"/>
              </a:defRPr>
            </a:lvl2pPr>
            <a:lvl3pPr>
              <a:lnSpc>
                <a:spcPct val="90000"/>
              </a:lnSpc>
              <a:defRPr kumimoji="1" sz="3200" b="1">
                <a:solidFill>
                  <a:schemeClr val="tx2"/>
                </a:solidFill>
                <a:latin typeface="Meiryo UI" pitchFamily="50" charset="-128"/>
                <a:ea typeface="Meiryo UI" pitchFamily="50" charset="-128"/>
                <a:cs typeface="Meiryo UI" pitchFamily="50" charset="-128"/>
              </a:defRPr>
            </a:lvl3pPr>
            <a:lvl4pPr>
              <a:lnSpc>
                <a:spcPct val="90000"/>
              </a:lnSpc>
              <a:defRPr kumimoji="1" sz="3200" b="1">
                <a:solidFill>
                  <a:schemeClr val="tx2"/>
                </a:solidFill>
                <a:latin typeface="Meiryo UI" pitchFamily="50" charset="-128"/>
                <a:ea typeface="Meiryo UI" pitchFamily="50" charset="-128"/>
                <a:cs typeface="Meiryo UI" pitchFamily="50" charset="-128"/>
              </a:defRPr>
            </a:lvl4pPr>
            <a:lvl5pPr>
              <a:lnSpc>
                <a:spcPct val="90000"/>
              </a:lnSpc>
              <a:defRPr kumimoji="1" sz="3200" b="1">
                <a:solidFill>
                  <a:schemeClr val="tx2"/>
                </a:solidFill>
                <a:latin typeface="Meiryo UI" pitchFamily="50" charset="-128"/>
                <a:ea typeface="Meiryo UI" pitchFamily="50" charset="-128"/>
                <a:cs typeface="Meiryo UI" pitchFamily="50" charset="-128"/>
              </a:defRPr>
            </a:lvl5pPr>
            <a:lvl6pPr marL="457200" fontAlgn="base">
              <a:lnSpc>
                <a:spcPct val="90000"/>
              </a:lnSpc>
              <a:spcBef>
                <a:spcPct val="0"/>
              </a:spcBef>
              <a:spcAft>
                <a:spcPct val="0"/>
              </a:spcAft>
              <a:defRPr kumimoji="1" sz="2800" b="1">
                <a:solidFill>
                  <a:schemeClr val="tx2"/>
                </a:solidFill>
                <a:latin typeface="Arial" charset="0"/>
                <a:cs typeface="Arial" charset="0"/>
              </a:defRPr>
            </a:lvl6pPr>
            <a:lvl7pPr marL="914400" fontAlgn="base">
              <a:lnSpc>
                <a:spcPct val="90000"/>
              </a:lnSpc>
              <a:spcBef>
                <a:spcPct val="0"/>
              </a:spcBef>
              <a:spcAft>
                <a:spcPct val="0"/>
              </a:spcAft>
              <a:defRPr kumimoji="1" sz="2800" b="1">
                <a:solidFill>
                  <a:schemeClr val="tx2"/>
                </a:solidFill>
                <a:latin typeface="Arial" charset="0"/>
                <a:cs typeface="Arial" charset="0"/>
              </a:defRPr>
            </a:lvl7pPr>
            <a:lvl8pPr marL="1371600" fontAlgn="base">
              <a:lnSpc>
                <a:spcPct val="90000"/>
              </a:lnSpc>
              <a:spcBef>
                <a:spcPct val="0"/>
              </a:spcBef>
              <a:spcAft>
                <a:spcPct val="0"/>
              </a:spcAft>
              <a:defRPr kumimoji="1" sz="2800" b="1">
                <a:solidFill>
                  <a:schemeClr val="tx2"/>
                </a:solidFill>
                <a:latin typeface="Arial" charset="0"/>
                <a:cs typeface="Arial" charset="0"/>
              </a:defRPr>
            </a:lvl8pPr>
            <a:lvl9pPr marL="1828800" fontAlgn="base">
              <a:lnSpc>
                <a:spcPct val="90000"/>
              </a:lnSpc>
              <a:spcBef>
                <a:spcPct val="0"/>
              </a:spcBef>
              <a:spcAft>
                <a:spcPct val="0"/>
              </a:spcAft>
              <a:defRPr kumimoji="1" sz="2800" b="1">
                <a:solidFill>
                  <a:schemeClr val="tx2"/>
                </a:solidFill>
                <a:latin typeface="Arial" charset="0"/>
                <a:cs typeface="Arial" charset="0"/>
              </a:defRPr>
            </a:lvl9pPr>
          </a:lstStyle>
          <a:p>
            <a:r>
              <a:rPr lang="ja-JP" altLang="en-US" dirty="0" smtClean="0"/>
              <a:t>不正プログラムの設置</a:t>
            </a:r>
            <a:endParaRPr lang="ja-JP" altLang="en-US" dirty="0"/>
          </a:p>
        </p:txBody>
      </p:sp>
      <p:sp>
        <p:nvSpPr>
          <p:cNvPr id="17" name="正方形/長方形 27"/>
          <p:cNvSpPr/>
          <p:nvPr/>
        </p:nvSpPr>
        <p:spPr bwMode="auto">
          <a:xfrm>
            <a:off x="258763" y="900909"/>
            <a:ext cx="5606206" cy="401003"/>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8100000" scaled="1"/>
            <a:tileRec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ja-JP" altLang="en-US" sz="2000" dirty="0" smtClean="0">
                <a:ln w="18415" cmpd="sng">
                  <a:solidFill>
                    <a:srgbClr val="FFFFFF"/>
                  </a:solidFill>
                  <a:prstDash val="solid"/>
                </a:ln>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不正プログラムの設置準備</a:t>
            </a:r>
            <a:endParaRPr lang="ja-JP" altLang="en-US" sz="2000" dirty="0">
              <a:ln w="18415" cmpd="sng">
                <a:solidFill>
                  <a:srgbClr val="FFFFFF"/>
                </a:solidFill>
                <a:prstDash val="solid"/>
              </a:ln>
              <a:solidFill>
                <a:srgbClr val="FFFF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角丸四角形吹き出し 6"/>
          <p:cNvSpPr/>
          <p:nvPr/>
        </p:nvSpPr>
        <p:spPr bwMode="auto">
          <a:xfrm>
            <a:off x="109194" y="4592457"/>
            <a:ext cx="4012671" cy="1531251"/>
          </a:xfrm>
          <a:prstGeom prst="wedgeRoundRectCallout">
            <a:avLst>
              <a:gd name="adj1" fmla="val 57139"/>
              <a:gd name="adj2" fmla="val -38639"/>
              <a:gd name="adj3" fmla="val 16667"/>
            </a:avLst>
          </a:prstGeom>
          <a:solidFill>
            <a:srgbClr val="FFFFFF"/>
          </a:solidFill>
          <a:ln w="6350" algn="ctr">
            <a:solidFill>
              <a:srgbClr val="FF0000"/>
            </a:solidFill>
            <a:round/>
            <a:headEnd/>
            <a:tailEnd/>
          </a:ln>
        </p:spPr>
        <p:txBody>
          <a:bodyPr lIns="36000" rIns="36000" rtlCol="0" anchor="ctr"/>
          <a:lstStyle/>
          <a:p>
            <a:pPr defTabSz="914400" eaLnBrk="1" fontAlgn="auto" hangingPunct="1">
              <a:spcBef>
                <a:spcPts val="0"/>
              </a:spcBef>
              <a:spcAft>
                <a:spcPts val="0"/>
              </a:spcAft>
            </a:pPr>
            <a:r>
              <a:rPr kumimoji="1" lang="ja-JP" altLang="en-US" sz="1600" kern="0"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1600" kern="0" dirty="0" smtClean="0">
                <a:latin typeface="メイリオ" panose="020B0604030504040204" pitchFamily="50" charset="-128"/>
                <a:ea typeface="メイリオ" panose="020B0604030504040204" pitchFamily="50" charset="-128"/>
                <a:cs typeface="メイリオ" panose="020B0604030504040204" pitchFamily="50" charset="-128"/>
              </a:rPr>
              <a:t>01. check /</a:t>
            </a:r>
            <a:r>
              <a:rPr kumimoji="1" lang="en-US" altLang="ja-JP" sz="1600" kern="0" dirty="0" err="1" smtClean="0">
                <a:latin typeface="メイリオ" panose="020B0604030504040204" pitchFamily="50" charset="-128"/>
                <a:ea typeface="メイリオ" panose="020B0604030504040204" pitchFamily="50" charset="-128"/>
                <a:cs typeface="メイリオ" panose="020B0604030504040204" pitchFamily="50" charset="-128"/>
              </a:rPr>
              <a:t>tmp</a:t>
            </a:r>
            <a:r>
              <a:rPr kumimoji="1" lang="en-US" altLang="ja-JP" sz="1600" kern="0" dirty="0" smtClean="0">
                <a:latin typeface="メイリオ" panose="020B0604030504040204" pitchFamily="50" charset="-128"/>
                <a:ea typeface="メイリオ" panose="020B0604030504040204" pitchFamily="50" charset="-128"/>
                <a:cs typeface="メイリオ" panose="020B0604030504040204" pitchFamily="50" charset="-128"/>
              </a:rPr>
              <a:t> directory</a:t>
            </a:r>
            <a:r>
              <a:rPr kumimoji="1" lang="ja-JP" altLang="en-US" sz="1600" kern="0" dirty="0" smtClean="0">
                <a:latin typeface="メイリオ" panose="020B0604030504040204" pitchFamily="50" charset="-128"/>
                <a:ea typeface="メイリオ" panose="020B0604030504040204" pitchFamily="50" charset="-128"/>
                <a:cs typeface="メイリオ" panose="020B0604030504040204" pitchFamily="50" charset="-128"/>
              </a:rPr>
              <a:t>」選択し、ブラウザの「</a:t>
            </a:r>
            <a:r>
              <a:rPr kumimoji="1" lang="ja-JP" altLang="en-US" sz="1600" kern="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更新</a:t>
            </a:r>
            <a:r>
              <a:rPr kumimoji="1" lang="ja-JP" altLang="en-US" sz="1600" kern="0" dirty="0" smtClean="0">
                <a:latin typeface="メイリオ" panose="020B0604030504040204" pitchFamily="50" charset="-128"/>
                <a:ea typeface="メイリオ" panose="020B0604030504040204" pitchFamily="50" charset="-128"/>
                <a:cs typeface="メイリオ" panose="020B0604030504040204" pitchFamily="50" charset="-128"/>
              </a:rPr>
              <a:t>」を実行してください。</a:t>
            </a:r>
            <a:endParaRPr kumimoji="1" lang="en-US" altLang="ja-JP" sz="1600" kern="0" dirty="0" smtClean="0">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fontAlgn="auto" hangingPunct="1">
              <a:spcBef>
                <a:spcPts val="0"/>
              </a:spcBef>
              <a:spcAft>
                <a:spcPts val="0"/>
              </a:spcAft>
            </a:pPr>
            <a:endParaRPr kumimoji="1" lang="en-US" altLang="ja-JP" sz="1600" kern="0" dirty="0" smtClean="0">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fontAlgn="auto" hangingPunct="1">
              <a:spcBef>
                <a:spcPts val="0"/>
              </a:spcBef>
              <a:spcAft>
                <a:spcPts val="0"/>
              </a:spcAft>
            </a:pPr>
            <a:r>
              <a:rPr kumimoji="1" lang="en-US" altLang="ja-JP" sz="1600" kern="0" dirty="0" smtClean="0">
                <a:latin typeface="メイリオ" panose="020B0604030504040204" pitchFamily="50" charset="-128"/>
                <a:ea typeface="メイリオ" panose="020B0604030504040204" pitchFamily="50" charset="-128"/>
                <a:cs typeface="メイリオ" panose="020B0604030504040204" pitchFamily="50" charset="-128"/>
              </a:rPr>
              <a:t>dsa2</a:t>
            </a:r>
            <a:r>
              <a:rPr kumimoji="1" lang="ja-JP" altLang="en-US" sz="1600" kern="0" dirty="0" smtClean="0">
                <a:latin typeface="メイリオ" panose="020B0604030504040204" pitchFamily="50" charset="-128"/>
                <a:ea typeface="メイリオ" panose="020B0604030504040204" pitchFamily="50" charset="-128"/>
                <a:cs typeface="メイリオ" panose="020B0604030504040204" pitchFamily="50" charset="-128"/>
              </a:rPr>
              <a:t>の該当ディレクトリ配下にはファイルが何も存在しない事を確認して下さい。</a:t>
            </a:r>
            <a:endParaRPr kumimoji="1" lang="ja-JP" altLang="en-US" sz="1600" kern="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Oval 19"/>
          <p:cNvSpPr/>
          <p:nvPr/>
        </p:nvSpPr>
        <p:spPr>
          <a:xfrm>
            <a:off x="2039539" y="2931787"/>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chemeClr val="bg1"/>
                </a:solidFill>
              </a:rPr>
              <a:t>1</a:t>
            </a:r>
            <a:endParaRPr kumimoji="1" lang="ja-JP" altLang="en-US" sz="1600" dirty="0">
              <a:solidFill>
                <a:schemeClr val="bg1"/>
              </a:solidFill>
            </a:endParaRPr>
          </a:p>
        </p:txBody>
      </p:sp>
      <p:sp>
        <p:nvSpPr>
          <p:cNvPr id="21" name="Oval 20"/>
          <p:cNvSpPr/>
          <p:nvPr/>
        </p:nvSpPr>
        <p:spPr>
          <a:xfrm>
            <a:off x="52019" y="4443399"/>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chemeClr val="bg1"/>
                </a:solidFill>
              </a:rPr>
              <a:t>2</a:t>
            </a:r>
            <a:endParaRPr kumimoji="1" lang="ja-JP" altLang="en-US" sz="1600" dirty="0">
              <a:solidFill>
                <a:schemeClr val="bg1"/>
              </a:solidFill>
            </a:endParaRPr>
          </a:p>
        </p:txBody>
      </p:sp>
      <p:pic>
        <p:nvPicPr>
          <p:cNvPr id="419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219" y="3675206"/>
            <a:ext cx="4484993" cy="23472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23338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7209" b="16768"/>
          <a:stretch/>
        </p:blipFill>
        <p:spPr bwMode="auto">
          <a:xfrm>
            <a:off x="287315" y="1547032"/>
            <a:ext cx="5674174" cy="2697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4"/>
          <p:cNvSpPr txBox="1">
            <a:spLocks/>
          </p:cNvSpPr>
          <p:nvPr/>
        </p:nvSpPr>
        <p:spPr bwMode="auto">
          <a:xfrm>
            <a:off x="4386263" y="6473834"/>
            <a:ext cx="463550"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1pPr>
            <a:lvl2pPr marL="742950" indent="-28575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2pPr>
            <a:lvl3pPr marL="11430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3pPr>
            <a:lvl4pPr marL="16002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4pPr>
            <a:lvl5pPr marL="20574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5pPr>
            <a:lvl6pPr marL="25146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6pPr>
            <a:lvl7pPr marL="29718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7pPr>
            <a:lvl8pPr marL="34290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8pPr>
            <a:lvl9pPr marL="38862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9pPr>
          </a:lstStyle>
          <a:p>
            <a:pPr eaLnBrk="1" hangingPunct="1">
              <a:defRPr/>
            </a:pPr>
            <a:fld id="{FD689406-AB03-4497-82AB-D02B400C13DB}" type="slidenum">
              <a:rPr lang="en-US" altLang="ja-JP" sz="1200" smtClean="0">
                <a:solidFill>
                  <a:srgbClr val="767779"/>
                </a:solidFill>
              </a:rPr>
              <a:pPr eaLnBrk="1" hangingPunct="1">
                <a:defRPr/>
              </a:pPr>
              <a:t>32</a:t>
            </a:fld>
            <a:endParaRPr lang="en-US" altLang="ja-JP" sz="1200" smtClean="0">
              <a:solidFill>
                <a:srgbClr val="767779"/>
              </a:solidFill>
            </a:endParaRPr>
          </a:p>
        </p:txBody>
      </p:sp>
      <p:sp>
        <p:nvSpPr>
          <p:cNvPr id="6" name="角丸四角形 1"/>
          <p:cNvSpPr/>
          <p:nvPr/>
        </p:nvSpPr>
        <p:spPr bwMode="auto">
          <a:xfrm>
            <a:off x="-2042877" y="2248831"/>
            <a:ext cx="467140" cy="195876"/>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7" name="角丸四角形 99"/>
          <p:cNvSpPr/>
          <p:nvPr/>
        </p:nvSpPr>
        <p:spPr bwMode="auto">
          <a:xfrm>
            <a:off x="4121853" y="3246406"/>
            <a:ext cx="1743116" cy="251007"/>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8" name="角丸四角形 100"/>
          <p:cNvSpPr/>
          <p:nvPr/>
        </p:nvSpPr>
        <p:spPr bwMode="auto">
          <a:xfrm>
            <a:off x="-1809307" y="1612837"/>
            <a:ext cx="1483416" cy="195879"/>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9" name="角丸四角形 101"/>
          <p:cNvSpPr/>
          <p:nvPr/>
        </p:nvSpPr>
        <p:spPr bwMode="auto">
          <a:xfrm>
            <a:off x="2223162" y="3068982"/>
            <a:ext cx="1686242" cy="251007"/>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10" name="下矢印 2"/>
          <p:cNvSpPr/>
          <p:nvPr/>
        </p:nvSpPr>
        <p:spPr bwMode="auto">
          <a:xfrm>
            <a:off x="-1809307" y="3438955"/>
            <a:ext cx="671720" cy="301087"/>
          </a:xfrm>
          <a:prstGeom prst="downArrow">
            <a:avLst/>
          </a:prstGeom>
          <a:solidFill>
            <a:srgbClr val="FF0000"/>
          </a:solidFill>
          <a:ln w="63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11" name="右矢印 3"/>
          <p:cNvSpPr/>
          <p:nvPr/>
        </p:nvSpPr>
        <p:spPr bwMode="auto">
          <a:xfrm>
            <a:off x="-2432160" y="981161"/>
            <a:ext cx="212449" cy="400051"/>
          </a:xfrm>
          <a:prstGeom prst="rightArrow">
            <a:avLst/>
          </a:prstGeom>
          <a:solidFill>
            <a:srgbClr val="FF0000"/>
          </a:solidFill>
          <a:ln w="63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12" name="右矢印 103"/>
          <p:cNvSpPr/>
          <p:nvPr/>
        </p:nvSpPr>
        <p:spPr bwMode="auto">
          <a:xfrm>
            <a:off x="3909416" y="2994453"/>
            <a:ext cx="212449" cy="400051"/>
          </a:xfrm>
          <a:prstGeom prst="rightArrow">
            <a:avLst/>
          </a:prstGeom>
          <a:solidFill>
            <a:srgbClr val="FF0000"/>
          </a:solidFill>
          <a:ln w="63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13" name="テキスト ボックス 4"/>
          <p:cNvSpPr txBox="1"/>
          <p:nvPr/>
        </p:nvSpPr>
        <p:spPr>
          <a:xfrm>
            <a:off x="1520687" y="6380923"/>
            <a:ext cx="3498574" cy="369332"/>
          </a:xfrm>
          <a:prstGeom prst="rect">
            <a:avLst/>
          </a:prstGeom>
          <a:noFill/>
        </p:spPr>
        <p:txBody>
          <a:bodyPr wrap="square" rtlCol="0">
            <a:spAutoFit/>
          </a:bodyPr>
          <a:lstStyle/>
          <a:p>
            <a:pPr defTabSz="914400" eaLnBrk="1" hangingPunct="1"/>
            <a:endParaRPr kumimoji="1" lang="ja-JP" altLang="en-US" dirty="0">
              <a:solidFill>
                <a:srgbClr val="636466"/>
              </a:solidFill>
              <a:latin typeface="Arial" charset="0"/>
              <a:ea typeface="ＭＳ Ｐゴシック" pitchFamily="50" charset="-128"/>
              <a:cs typeface="Arial"/>
            </a:endParaRPr>
          </a:p>
        </p:txBody>
      </p:sp>
      <p:sp>
        <p:nvSpPr>
          <p:cNvPr id="18" name="角丸四角形 7"/>
          <p:cNvSpPr/>
          <p:nvPr/>
        </p:nvSpPr>
        <p:spPr>
          <a:xfrm>
            <a:off x="7786503" y="-39737"/>
            <a:ext cx="1402979" cy="703188"/>
          </a:xfrm>
          <a:prstGeom prst="roundRect">
            <a:avLst>
              <a:gd name="adj" fmla="val 33217"/>
            </a:avLst>
          </a:prstGeom>
          <a:solidFill>
            <a:srgbClr val="EAEAEA"/>
          </a:solidFill>
          <a:ln w="3810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wrap="none" lIns="108000" tIns="36000" rIns="108000" bIns="72000" rtlCol="0" anchor="ctr" anchorCtr="0">
            <a:spAutoFit/>
          </a:bodyPr>
          <a:lstStyle/>
          <a:p>
            <a:pPr algn="ctr" defTabSz="914400" eaLnBrk="1" fontAlgn="auto" hangingPunct="1">
              <a:lnSpc>
                <a:spcPct val="150000"/>
              </a:lnSpc>
              <a:spcBef>
                <a:spcPts val="0"/>
              </a:spcBef>
              <a:spcAft>
                <a:spcPts val="0"/>
              </a:spcAft>
            </a:pPr>
            <a:r>
              <a:rPr kumimoji="1" lang="ja-JP" altLang="en-US"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ハンズオン</a:t>
            </a:r>
            <a:endParaRPr kumimoji="1" lang="en-US" altLang="ja-JP"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 name="タイトル 3"/>
          <p:cNvSpPr txBox="1">
            <a:spLocks/>
          </p:cNvSpPr>
          <p:nvPr/>
        </p:nvSpPr>
        <p:spPr bwMode="auto">
          <a:xfrm>
            <a:off x="258763" y="266531"/>
            <a:ext cx="67183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defTabSz="914400" eaLnBrk="1" hangingPunct="1">
              <a:lnSpc>
                <a:spcPct val="90000"/>
              </a:lnSpc>
              <a:defRPr kumimoji="1" sz="3200" b="1" kern="0">
                <a:solidFill>
                  <a:srgbClr val="ED1C24"/>
                </a:solidFill>
                <a:latin typeface="Meiryo UI" pitchFamily="50" charset="-128"/>
                <a:ea typeface="Meiryo UI" pitchFamily="50" charset="-128"/>
                <a:cs typeface="Meiryo UI" pitchFamily="50" charset="-128"/>
              </a:defRPr>
            </a:lvl1pPr>
            <a:lvl2pPr>
              <a:lnSpc>
                <a:spcPct val="90000"/>
              </a:lnSpc>
              <a:defRPr kumimoji="1" sz="3200" b="1">
                <a:solidFill>
                  <a:schemeClr val="tx2"/>
                </a:solidFill>
                <a:latin typeface="Meiryo UI" pitchFamily="50" charset="-128"/>
                <a:ea typeface="Meiryo UI" pitchFamily="50" charset="-128"/>
                <a:cs typeface="Meiryo UI" pitchFamily="50" charset="-128"/>
              </a:defRPr>
            </a:lvl2pPr>
            <a:lvl3pPr>
              <a:lnSpc>
                <a:spcPct val="90000"/>
              </a:lnSpc>
              <a:defRPr kumimoji="1" sz="3200" b="1">
                <a:solidFill>
                  <a:schemeClr val="tx2"/>
                </a:solidFill>
                <a:latin typeface="Meiryo UI" pitchFamily="50" charset="-128"/>
                <a:ea typeface="Meiryo UI" pitchFamily="50" charset="-128"/>
                <a:cs typeface="Meiryo UI" pitchFamily="50" charset="-128"/>
              </a:defRPr>
            </a:lvl3pPr>
            <a:lvl4pPr>
              <a:lnSpc>
                <a:spcPct val="90000"/>
              </a:lnSpc>
              <a:defRPr kumimoji="1" sz="3200" b="1">
                <a:solidFill>
                  <a:schemeClr val="tx2"/>
                </a:solidFill>
                <a:latin typeface="Meiryo UI" pitchFamily="50" charset="-128"/>
                <a:ea typeface="Meiryo UI" pitchFamily="50" charset="-128"/>
                <a:cs typeface="Meiryo UI" pitchFamily="50" charset="-128"/>
              </a:defRPr>
            </a:lvl4pPr>
            <a:lvl5pPr>
              <a:lnSpc>
                <a:spcPct val="90000"/>
              </a:lnSpc>
              <a:defRPr kumimoji="1" sz="3200" b="1">
                <a:solidFill>
                  <a:schemeClr val="tx2"/>
                </a:solidFill>
                <a:latin typeface="Meiryo UI" pitchFamily="50" charset="-128"/>
                <a:ea typeface="Meiryo UI" pitchFamily="50" charset="-128"/>
                <a:cs typeface="Meiryo UI" pitchFamily="50" charset="-128"/>
              </a:defRPr>
            </a:lvl5pPr>
            <a:lvl6pPr marL="457200" fontAlgn="base">
              <a:lnSpc>
                <a:spcPct val="90000"/>
              </a:lnSpc>
              <a:spcBef>
                <a:spcPct val="0"/>
              </a:spcBef>
              <a:spcAft>
                <a:spcPct val="0"/>
              </a:spcAft>
              <a:defRPr kumimoji="1" sz="2800" b="1">
                <a:solidFill>
                  <a:schemeClr val="tx2"/>
                </a:solidFill>
                <a:latin typeface="Arial" charset="0"/>
                <a:cs typeface="Arial" charset="0"/>
              </a:defRPr>
            </a:lvl6pPr>
            <a:lvl7pPr marL="914400" fontAlgn="base">
              <a:lnSpc>
                <a:spcPct val="90000"/>
              </a:lnSpc>
              <a:spcBef>
                <a:spcPct val="0"/>
              </a:spcBef>
              <a:spcAft>
                <a:spcPct val="0"/>
              </a:spcAft>
              <a:defRPr kumimoji="1" sz="2800" b="1">
                <a:solidFill>
                  <a:schemeClr val="tx2"/>
                </a:solidFill>
                <a:latin typeface="Arial" charset="0"/>
                <a:cs typeface="Arial" charset="0"/>
              </a:defRPr>
            </a:lvl7pPr>
            <a:lvl8pPr marL="1371600" fontAlgn="base">
              <a:lnSpc>
                <a:spcPct val="90000"/>
              </a:lnSpc>
              <a:spcBef>
                <a:spcPct val="0"/>
              </a:spcBef>
              <a:spcAft>
                <a:spcPct val="0"/>
              </a:spcAft>
              <a:defRPr kumimoji="1" sz="2800" b="1">
                <a:solidFill>
                  <a:schemeClr val="tx2"/>
                </a:solidFill>
                <a:latin typeface="Arial" charset="0"/>
                <a:cs typeface="Arial" charset="0"/>
              </a:defRPr>
            </a:lvl8pPr>
            <a:lvl9pPr marL="1828800" fontAlgn="base">
              <a:lnSpc>
                <a:spcPct val="90000"/>
              </a:lnSpc>
              <a:spcBef>
                <a:spcPct val="0"/>
              </a:spcBef>
              <a:spcAft>
                <a:spcPct val="0"/>
              </a:spcAft>
              <a:defRPr kumimoji="1" sz="2800" b="1">
                <a:solidFill>
                  <a:schemeClr val="tx2"/>
                </a:solidFill>
                <a:latin typeface="Arial" charset="0"/>
                <a:cs typeface="Arial" charset="0"/>
              </a:defRPr>
            </a:lvl9pPr>
          </a:lstStyle>
          <a:p>
            <a:r>
              <a:rPr lang="ja-JP" altLang="en-US" dirty="0" smtClean="0"/>
              <a:t>不正プログラムの設置</a:t>
            </a:r>
            <a:endParaRPr lang="ja-JP" altLang="en-US" dirty="0"/>
          </a:p>
        </p:txBody>
      </p:sp>
      <p:sp>
        <p:nvSpPr>
          <p:cNvPr id="17" name="正方形/長方形 27"/>
          <p:cNvSpPr/>
          <p:nvPr/>
        </p:nvSpPr>
        <p:spPr bwMode="auto">
          <a:xfrm>
            <a:off x="258763" y="900909"/>
            <a:ext cx="5606206" cy="401003"/>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8100000" scaled="1"/>
            <a:tileRec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ja-JP" altLang="en-US" sz="2000" dirty="0" smtClean="0">
                <a:ln w="18415" cmpd="sng">
                  <a:solidFill>
                    <a:srgbClr val="FFFFFF"/>
                  </a:solidFill>
                  <a:prstDash val="solid"/>
                </a:ln>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不正プログラムのダウンロード</a:t>
            </a:r>
            <a:endParaRPr lang="ja-JP" altLang="en-US" sz="2000" dirty="0">
              <a:ln w="18415" cmpd="sng">
                <a:solidFill>
                  <a:srgbClr val="FFFFFF"/>
                </a:solidFill>
                <a:prstDash val="solid"/>
              </a:ln>
              <a:solidFill>
                <a:srgbClr val="FFFF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角丸四角形吹き出し 6"/>
          <p:cNvSpPr/>
          <p:nvPr/>
        </p:nvSpPr>
        <p:spPr bwMode="auto">
          <a:xfrm>
            <a:off x="109194" y="4592459"/>
            <a:ext cx="4012671" cy="1430028"/>
          </a:xfrm>
          <a:prstGeom prst="wedgeRoundRectCallout">
            <a:avLst>
              <a:gd name="adj1" fmla="val 57139"/>
              <a:gd name="adj2" fmla="val -38639"/>
              <a:gd name="adj3" fmla="val 16667"/>
            </a:avLst>
          </a:prstGeom>
          <a:solidFill>
            <a:srgbClr val="FFFFFF"/>
          </a:solidFill>
          <a:ln w="6350" algn="ctr">
            <a:solidFill>
              <a:srgbClr val="FF0000"/>
            </a:solidFill>
            <a:round/>
            <a:headEnd/>
            <a:tailEnd/>
          </a:ln>
        </p:spPr>
        <p:txBody>
          <a:bodyPr lIns="36000" rIns="36000" rtlCol="0" anchor="ctr"/>
          <a:lstStyle/>
          <a:p>
            <a:pPr defTabSz="914400" eaLnBrk="1" fontAlgn="auto" hangingPunct="1">
              <a:spcBef>
                <a:spcPts val="0"/>
              </a:spcBef>
              <a:spcAft>
                <a:spcPts val="0"/>
              </a:spcAft>
            </a:pPr>
            <a:r>
              <a:rPr kumimoji="1" lang="ja-JP" altLang="en-US" sz="1600" kern="0"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1600" kern="0" dirty="0" smtClean="0">
                <a:latin typeface="メイリオ" panose="020B0604030504040204" pitchFamily="50" charset="-128"/>
                <a:ea typeface="メイリオ" panose="020B0604030504040204" pitchFamily="50" charset="-128"/>
                <a:cs typeface="メイリオ" panose="020B0604030504040204" pitchFamily="50" charset="-128"/>
              </a:rPr>
              <a:t>02. Download Malware</a:t>
            </a:r>
            <a:r>
              <a:rPr kumimoji="1" lang="ja-JP" altLang="en-US" sz="1600" kern="0"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600" kern="0" dirty="0">
                <a:latin typeface="メイリオ" panose="020B0604030504040204" pitchFamily="50" charset="-128"/>
                <a:ea typeface="メイリオ" panose="020B0604030504040204" pitchFamily="50" charset="-128"/>
                <a:cs typeface="メイリオ" panose="020B0604030504040204" pitchFamily="50" charset="-128"/>
              </a:rPr>
              <a:t>を</a:t>
            </a:r>
            <a:r>
              <a:rPr kumimoji="1" lang="ja-JP" altLang="en-US" sz="1600" kern="0" dirty="0" smtClean="0">
                <a:latin typeface="メイリオ" panose="020B0604030504040204" pitchFamily="50" charset="-128"/>
                <a:ea typeface="メイリオ" panose="020B0604030504040204" pitchFamily="50" charset="-128"/>
                <a:cs typeface="メイリオ" panose="020B0604030504040204" pitchFamily="50" charset="-128"/>
              </a:rPr>
              <a:t>選択し、ブラウザの「</a:t>
            </a:r>
            <a:r>
              <a:rPr kumimoji="1" lang="ja-JP" altLang="en-US" sz="1600" kern="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更新</a:t>
            </a:r>
            <a:r>
              <a:rPr kumimoji="1" lang="ja-JP" altLang="en-US" sz="1600" kern="0" dirty="0" smtClean="0">
                <a:latin typeface="メイリオ" panose="020B0604030504040204" pitchFamily="50" charset="-128"/>
                <a:ea typeface="メイリオ" panose="020B0604030504040204" pitchFamily="50" charset="-128"/>
                <a:cs typeface="メイリオ" panose="020B0604030504040204" pitchFamily="50" charset="-128"/>
              </a:rPr>
              <a:t>」を実行してください。</a:t>
            </a:r>
            <a:endParaRPr kumimoji="1" lang="en-US" altLang="ja-JP" sz="1600" kern="0" dirty="0" smtClean="0">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fontAlgn="auto" hangingPunct="1">
              <a:spcBef>
                <a:spcPts val="0"/>
              </a:spcBef>
              <a:spcAft>
                <a:spcPts val="0"/>
              </a:spcAft>
            </a:pPr>
            <a:endParaRPr kumimoji="1" lang="en-US" altLang="ja-JP" sz="1100" kern="0" dirty="0" smtClean="0">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fontAlgn="auto" hangingPunct="1">
              <a:spcBef>
                <a:spcPts val="0"/>
              </a:spcBef>
              <a:spcAft>
                <a:spcPts val="0"/>
              </a:spcAft>
            </a:pPr>
            <a:r>
              <a:rPr kumimoji="1" lang="en-US" altLang="ja-JP" sz="1600" kern="0" dirty="0" smtClean="0">
                <a:latin typeface="メイリオ" panose="020B0604030504040204" pitchFamily="50" charset="-128"/>
                <a:ea typeface="メイリオ" panose="020B0604030504040204" pitchFamily="50" charset="-128"/>
                <a:cs typeface="メイリオ" panose="020B0604030504040204" pitchFamily="50" charset="-128"/>
              </a:rPr>
              <a:t>Web</a:t>
            </a:r>
            <a:r>
              <a:rPr kumimoji="1" lang="ja-JP" altLang="en-US" sz="1600" kern="0" dirty="0" smtClean="0">
                <a:latin typeface="メイリオ" panose="020B0604030504040204" pitchFamily="50" charset="-128"/>
                <a:ea typeface="メイリオ" panose="020B0604030504040204" pitchFamily="50" charset="-128"/>
                <a:cs typeface="メイリオ" panose="020B0604030504040204" pitchFamily="50" charset="-128"/>
              </a:rPr>
              <a:t>ページの表示が空白ページになる事を確認してください。</a:t>
            </a:r>
            <a:endParaRPr kumimoji="1" lang="ja-JP" altLang="en-US" sz="1600" kern="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Oval 19"/>
          <p:cNvSpPr/>
          <p:nvPr/>
        </p:nvSpPr>
        <p:spPr>
          <a:xfrm>
            <a:off x="2039539" y="2931787"/>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chemeClr val="bg1"/>
                </a:solidFill>
              </a:rPr>
              <a:t>1</a:t>
            </a:r>
            <a:endParaRPr kumimoji="1" lang="ja-JP" altLang="en-US" sz="1600" dirty="0">
              <a:solidFill>
                <a:schemeClr val="bg1"/>
              </a:solidFill>
            </a:endParaRPr>
          </a:p>
        </p:txBody>
      </p:sp>
      <p:sp>
        <p:nvSpPr>
          <p:cNvPr id="21" name="Oval 20"/>
          <p:cNvSpPr/>
          <p:nvPr/>
        </p:nvSpPr>
        <p:spPr>
          <a:xfrm>
            <a:off x="52019" y="4443399"/>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chemeClr val="bg1"/>
                </a:solidFill>
              </a:rPr>
              <a:t>2</a:t>
            </a:r>
            <a:endParaRPr kumimoji="1" lang="ja-JP" altLang="en-US" sz="1600" dirty="0">
              <a:solidFill>
                <a:schemeClr val="bg1"/>
              </a:solidFill>
            </a:endParaRPr>
          </a:p>
        </p:txBody>
      </p:sp>
      <p:pic>
        <p:nvPicPr>
          <p:cNvPr id="419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219" y="3675206"/>
            <a:ext cx="4484993" cy="23472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609412" y="4807480"/>
            <a:ext cx="876988" cy="324498"/>
          </a:xfrm>
          <a:prstGeom prst="rect">
            <a:avLst/>
          </a:prstGeom>
          <a:solidFill>
            <a:schemeClr val="bg1"/>
          </a:solidFill>
          <a:ln>
            <a:solidFill>
              <a:schemeClr val="bg1"/>
            </a:solidFill>
          </a:ln>
          <a:effectLst/>
        </p:spPr>
        <p:style>
          <a:lnRef idx="1">
            <a:schemeClr val="accent1"/>
          </a:lnRef>
          <a:fillRef idx="2">
            <a:schemeClr val="accent1"/>
          </a:fillRef>
          <a:effectRef idx="1">
            <a:schemeClr val="accent1"/>
          </a:effectRef>
          <a:fontRef idx="minor">
            <a:schemeClr val="dk1"/>
          </a:fontRef>
        </p:style>
        <p:txBody>
          <a:bodyPr wrap="square" tIns="72000" bIns="36000" rtlCol="0" anchor="ctr">
            <a:spAutoFit/>
          </a:bodyPr>
          <a:lstStyle/>
          <a:p>
            <a:pPr algn="ctr"/>
            <a:endPar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31714612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7209" b="16768"/>
          <a:stretch/>
        </p:blipFill>
        <p:spPr bwMode="auto">
          <a:xfrm>
            <a:off x="287315" y="1436184"/>
            <a:ext cx="5674174" cy="2697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4"/>
          <p:cNvSpPr txBox="1">
            <a:spLocks/>
          </p:cNvSpPr>
          <p:nvPr/>
        </p:nvSpPr>
        <p:spPr bwMode="auto">
          <a:xfrm>
            <a:off x="4386263" y="6473834"/>
            <a:ext cx="463550"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1pPr>
            <a:lvl2pPr marL="742950" indent="-28575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2pPr>
            <a:lvl3pPr marL="11430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3pPr>
            <a:lvl4pPr marL="16002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4pPr>
            <a:lvl5pPr marL="20574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5pPr>
            <a:lvl6pPr marL="25146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6pPr>
            <a:lvl7pPr marL="29718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7pPr>
            <a:lvl8pPr marL="34290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8pPr>
            <a:lvl9pPr marL="38862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9pPr>
          </a:lstStyle>
          <a:p>
            <a:pPr eaLnBrk="1" hangingPunct="1">
              <a:defRPr/>
            </a:pPr>
            <a:fld id="{FD689406-AB03-4497-82AB-D02B400C13DB}" type="slidenum">
              <a:rPr lang="en-US" altLang="ja-JP" sz="1200" smtClean="0">
                <a:solidFill>
                  <a:srgbClr val="767779"/>
                </a:solidFill>
              </a:rPr>
              <a:pPr eaLnBrk="1" hangingPunct="1">
                <a:defRPr/>
              </a:pPr>
              <a:t>33</a:t>
            </a:fld>
            <a:endParaRPr lang="en-US" altLang="ja-JP" sz="1200" smtClean="0">
              <a:solidFill>
                <a:srgbClr val="767779"/>
              </a:solidFill>
            </a:endParaRPr>
          </a:p>
        </p:txBody>
      </p:sp>
      <p:sp>
        <p:nvSpPr>
          <p:cNvPr id="6" name="角丸四角形 1"/>
          <p:cNvSpPr/>
          <p:nvPr/>
        </p:nvSpPr>
        <p:spPr bwMode="auto">
          <a:xfrm>
            <a:off x="-4185576" y="2779559"/>
            <a:ext cx="467140" cy="195876"/>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7" name="角丸四角形 99"/>
          <p:cNvSpPr/>
          <p:nvPr/>
        </p:nvSpPr>
        <p:spPr bwMode="auto">
          <a:xfrm>
            <a:off x="4121853" y="3310958"/>
            <a:ext cx="1743116" cy="251007"/>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8" name="角丸四角形 100"/>
          <p:cNvSpPr/>
          <p:nvPr/>
        </p:nvSpPr>
        <p:spPr bwMode="auto">
          <a:xfrm>
            <a:off x="-3952006" y="2143566"/>
            <a:ext cx="1483416" cy="195879"/>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9" name="角丸四角形 101"/>
          <p:cNvSpPr/>
          <p:nvPr/>
        </p:nvSpPr>
        <p:spPr bwMode="auto">
          <a:xfrm>
            <a:off x="2223162" y="2958134"/>
            <a:ext cx="1686242" cy="251007"/>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10" name="下矢印 2"/>
          <p:cNvSpPr/>
          <p:nvPr/>
        </p:nvSpPr>
        <p:spPr bwMode="auto">
          <a:xfrm>
            <a:off x="-3952006" y="3969680"/>
            <a:ext cx="671720" cy="301087"/>
          </a:xfrm>
          <a:prstGeom prst="downArrow">
            <a:avLst/>
          </a:prstGeom>
          <a:solidFill>
            <a:srgbClr val="FF0000"/>
          </a:solidFill>
          <a:ln w="63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11" name="右矢印 3"/>
          <p:cNvSpPr/>
          <p:nvPr/>
        </p:nvSpPr>
        <p:spPr bwMode="auto">
          <a:xfrm>
            <a:off x="-4574859" y="1511889"/>
            <a:ext cx="212449" cy="400051"/>
          </a:xfrm>
          <a:prstGeom prst="rightArrow">
            <a:avLst/>
          </a:prstGeom>
          <a:solidFill>
            <a:srgbClr val="FF0000"/>
          </a:solidFill>
          <a:ln w="63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12" name="右矢印 103"/>
          <p:cNvSpPr/>
          <p:nvPr/>
        </p:nvSpPr>
        <p:spPr bwMode="auto">
          <a:xfrm>
            <a:off x="3909416" y="2883605"/>
            <a:ext cx="212449" cy="400051"/>
          </a:xfrm>
          <a:prstGeom prst="rightArrow">
            <a:avLst/>
          </a:prstGeom>
          <a:solidFill>
            <a:srgbClr val="FF0000"/>
          </a:solidFill>
          <a:ln w="63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13" name="テキスト ボックス 4"/>
          <p:cNvSpPr txBox="1"/>
          <p:nvPr/>
        </p:nvSpPr>
        <p:spPr>
          <a:xfrm>
            <a:off x="1520687" y="6380923"/>
            <a:ext cx="3498574" cy="369332"/>
          </a:xfrm>
          <a:prstGeom prst="rect">
            <a:avLst/>
          </a:prstGeom>
          <a:noFill/>
        </p:spPr>
        <p:txBody>
          <a:bodyPr wrap="square" rtlCol="0">
            <a:spAutoFit/>
          </a:bodyPr>
          <a:lstStyle/>
          <a:p>
            <a:pPr defTabSz="914400" eaLnBrk="1" hangingPunct="1"/>
            <a:endParaRPr kumimoji="1" lang="ja-JP" altLang="en-US" dirty="0">
              <a:solidFill>
                <a:srgbClr val="636466"/>
              </a:solidFill>
              <a:latin typeface="Arial" charset="0"/>
              <a:ea typeface="ＭＳ Ｐゴシック" pitchFamily="50" charset="-128"/>
              <a:cs typeface="Arial"/>
            </a:endParaRPr>
          </a:p>
        </p:txBody>
      </p:sp>
      <p:sp>
        <p:nvSpPr>
          <p:cNvPr id="18" name="角丸四角形 7"/>
          <p:cNvSpPr/>
          <p:nvPr/>
        </p:nvSpPr>
        <p:spPr>
          <a:xfrm>
            <a:off x="7786503" y="-39737"/>
            <a:ext cx="1402979" cy="703188"/>
          </a:xfrm>
          <a:prstGeom prst="roundRect">
            <a:avLst>
              <a:gd name="adj" fmla="val 33217"/>
            </a:avLst>
          </a:prstGeom>
          <a:solidFill>
            <a:srgbClr val="EAEAEA"/>
          </a:solidFill>
          <a:ln w="3810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wrap="none" lIns="108000" tIns="36000" rIns="108000" bIns="72000" rtlCol="0" anchor="ctr" anchorCtr="0">
            <a:spAutoFit/>
          </a:bodyPr>
          <a:lstStyle/>
          <a:p>
            <a:pPr algn="ctr" defTabSz="914400" eaLnBrk="1" fontAlgn="auto" hangingPunct="1">
              <a:lnSpc>
                <a:spcPct val="150000"/>
              </a:lnSpc>
              <a:spcBef>
                <a:spcPts val="0"/>
              </a:spcBef>
              <a:spcAft>
                <a:spcPts val="0"/>
              </a:spcAft>
            </a:pPr>
            <a:r>
              <a:rPr kumimoji="1" lang="ja-JP" altLang="en-US"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ハンズオン</a:t>
            </a:r>
            <a:endParaRPr kumimoji="1" lang="en-US" altLang="ja-JP"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 name="タイトル 3"/>
          <p:cNvSpPr txBox="1">
            <a:spLocks/>
          </p:cNvSpPr>
          <p:nvPr/>
        </p:nvSpPr>
        <p:spPr bwMode="auto">
          <a:xfrm>
            <a:off x="258763" y="266531"/>
            <a:ext cx="67183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defTabSz="914400" eaLnBrk="1" hangingPunct="1">
              <a:lnSpc>
                <a:spcPct val="90000"/>
              </a:lnSpc>
              <a:defRPr kumimoji="1" sz="3200" b="1" kern="0">
                <a:solidFill>
                  <a:srgbClr val="ED1C24"/>
                </a:solidFill>
                <a:latin typeface="Meiryo UI" pitchFamily="50" charset="-128"/>
                <a:ea typeface="Meiryo UI" pitchFamily="50" charset="-128"/>
                <a:cs typeface="Meiryo UI" pitchFamily="50" charset="-128"/>
              </a:defRPr>
            </a:lvl1pPr>
            <a:lvl2pPr>
              <a:lnSpc>
                <a:spcPct val="90000"/>
              </a:lnSpc>
              <a:defRPr kumimoji="1" sz="3200" b="1">
                <a:solidFill>
                  <a:schemeClr val="tx2"/>
                </a:solidFill>
                <a:latin typeface="Meiryo UI" pitchFamily="50" charset="-128"/>
                <a:ea typeface="Meiryo UI" pitchFamily="50" charset="-128"/>
                <a:cs typeface="Meiryo UI" pitchFamily="50" charset="-128"/>
              </a:defRPr>
            </a:lvl2pPr>
            <a:lvl3pPr>
              <a:lnSpc>
                <a:spcPct val="90000"/>
              </a:lnSpc>
              <a:defRPr kumimoji="1" sz="3200" b="1">
                <a:solidFill>
                  <a:schemeClr val="tx2"/>
                </a:solidFill>
                <a:latin typeface="Meiryo UI" pitchFamily="50" charset="-128"/>
                <a:ea typeface="Meiryo UI" pitchFamily="50" charset="-128"/>
                <a:cs typeface="Meiryo UI" pitchFamily="50" charset="-128"/>
              </a:defRPr>
            </a:lvl3pPr>
            <a:lvl4pPr>
              <a:lnSpc>
                <a:spcPct val="90000"/>
              </a:lnSpc>
              <a:defRPr kumimoji="1" sz="3200" b="1">
                <a:solidFill>
                  <a:schemeClr val="tx2"/>
                </a:solidFill>
                <a:latin typeface="Meiryo UI" pitchFamily="50" charset="-128"/>
                <a:ea typeface="Meiryo UI" pitchFamily="50" charset="-128"/>
                <a:cs typeface="Meiryo UI" pitchFamily="50" charset="-128"/>
              </a:defRPr>
            </a:lvl4pPr>
            <a:lvl5pPr>
              <a:lnSpc>
                <a:spcPct val="90000"/>
              </a:lnSpc>
              <a:defRPr kumimoji="1" sz="3200" b="1">
                <a:solidFill>
                  <a:schemeClr val="tx2"/>
                </a:solidFill>
                <a:latin typeface="Meiryo UI" pitchFamily="50" charset="-128"/>
                <a:ea typeface="Meiryo UI" pitchFamily="50" charset="-128"/>
                <a:cs typeface="Meiryo UI" pitchFamily="50" charset="-128"/>
              </a:defRPr>
            </a:lvl5pPr>
            <a:lvl6pPr marL="457200" fontAlgn="base">
              <a:lnSpc>
                <a:spcPct val="90000"/>
              </a:lnSpc>
              <a:spcBef>
                <a:spcPct val="0"/>
              </a:spcBef>
              <a:spcAft>
                <a:spcPct val="0"/>
              </a:spcAft>
              <a:defRPr kumimoji="1" sz="2800" b="1">
                <a:solidFill>
                  <a:schemeClr val="tx2"/>
                </a:solidFill>
                <a:latin typeface="Arial" charset="0"/>
                <a:cs typeface="Arial" charset="0"/>
              </a:defRPr>
            </a:lvl6pPr>
            <a:lvl7pPr marL="914400" fontAlgn="base">
              <a:lnSpc>
                <a:spcPct val="90000"/>
              </a:lnSpc>
              <a:spcBef>
                <a:spcPct val="0"/>
              </a:spcBef>
              <a:spcAft>
                <a:spcPct val="0"/>
              </a:spcAft>
              <a:defRPr kumimoji="1" sz="2800" b="1">
                <a:solidFill>
                  <a:schemeClr val="tx2"/>
                </a:solidFill>
                <a:latin typeface="Arial" charset="0"/>
                <a:cs typeface="Arial" charset="0"/>
              </a:defRPr>
            </a:lvl7pPr>
            <a:lvl8pPr marL="1371600" fontAlgn="base">
              <a:lnSpc>
                <a:spcPct val="90000"/>
              </a:lnSpc>
              <a:spcBef>
                <a:spcPct val="0"/>
              </a:spcBef>
              <a:spcAft>
                <a:spcPct val="0"/>
              </a:spcAft>
              <a:defRPr kumimoji="1" sz="2800" b="1">
                <a:solidFill>
                  <a:schemeClr val="tx2"/>
                </a:solidFill>
                <a:latin typeface="Arial" charset="0"/>
                <a:cs typeface="Arial" charset="0"/>
              </a:defRPr>
            </a:lvl8pPr>
            <a:lvl9pPr marL="1828800" fontAlgn="base">
              <a:lnSpc>
                <a:spcPct val="90000"/>
              </a:lnSpc>
              <a:spcBef>
                <a:spcPct val="0"/>
              </a:spcBef>
              <a:spcAft>
                <a:spcPct val="0"/>
              </a:spcAft>
              <a:defRPr kumimoji="1" sz="2800" b="1">
                <a:solidFill>
                  <a:schemeClr val="tx2"/>
                </a:solidFill>
                <a:latin typeface="Arial" charset="0"/>
                <a:cs typeface="Arial" charset="0"/>
              </a:defRPr>
            </a:lvl9pPr>
          </a:lstStyle>
          <a:p>
            <a:r>
              <a:rPr lang="ja-JP" altLang="en-US" dirty="0" smtClean="0"/>
              <a:t>不正プログラムの設置</a:t>
            </a:r>
            <a:endParaRPr lang="ja-JP" altLang="en-US" dirty="0"/>
          </a:p>
        </p:txBody>
      </p:sp>
      <p:sp>
        <p:nvSpPr>
          <p:cNvPr id="17" name="正方形/長方形 27"/>
          <p:cNvSpPr/>
          <p:nvPr/>
        </p:nvSpPr>
        <p:spPr bwMode="auto">
          <a:xfrm>
            <a:off x="258763" y="900909"/>
            <a:ext cx="5606206" cy="401003"/>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8100000" scaled="1"/>
            <a:tileRec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ja-JP" altLang="en-US" sz="2000" dirty="0" smtClean="0">
                <a:ln w="18415" cmpd="sng">
                  <a:solidFill>
                    <a:srgbClr val="FFFFFF"/>
                  </a:solidFill>
                  <a:prstDash val="solid"/>
                </a:ln>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不正プログラムが設置された事を確認</a:t>
            </a:r>
            <a:endParaRPr lang="ja-JP" altLang="en-US" sz="2000" dirty="0">
              <a:ln w="18415" cmpd="sng">
                <a:solidFill>
                  <a:srgbClr val="FFFFFF"/>
                </a:solidFill>
                <a:prstDash val="solid"/>
              </a:ln>
              <a:solidFill>
                <a:srgbClr val="FFFF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Oval 19"/>
          <p:cNvSpPr/>
          <p:nvPr/>
        </p:nvSpPr>
        <p:spPr>
          <a:xfrm>
            <a:off x="2039539" y="2820939"/>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chemeClr val="bg1"/>
                </a:solidFill>
              </a:rPr>
              <a:t>1</a:t>
            </a:r>
            <a:endParaRPr kumimoji="1" lang="ja-JP" altLang="en-US" sz="1600" dirty="0">
              <a:solidFill>
                <a:schemeClr val="bg1"/>
              </a:solidFill>
            </a:endParaRPr>
          </a:p>
        </p:txBody>
      </p:sp>
      <p:pic>
        <p:nvPicPr>
          <p:cNvPr id="430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34865"/>
          <a:stretch/>
        </p:blipFill>
        <p:spPr bwMode="auto">
          <a:xfrm>
            <a:off x="4386263" y="4270770"/>
            <a:ext cx="4684254" cy="14940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角丸四角形吹き出し 6"/>
          <p:cNvSpPr/>
          <p:nvPr/>
        </p:nvSpPr>
        <p:spPr bwMode="auto">
          <a:xfrm>
            <a:off x="109194" y="4481609"/>
            <a:ext cx="4162567" cy="1899315"/>
          </a:xfrm>
          <a:prstGeom prst="wedgeRoundRectCallout">
            <a:avLst>
              <a:gd name="adj1" fmla="val 57795"/>
              <a:gd name="adj2" fmla="val 10988"/>
              <a:gd name="adj3" fmla="val 16667"/>
            </a:avLst>
          </a:prstGeom>
          <a:solidFill>
            <a:srgbClr val="FFFFFF"/>
          </a:solidFill>
          <a:ln w="6350" algn="ctr">
            <a:solidFill>
              <a:srgbClr val="FF0000"/>
            </a:solidFill>
            <a:round/>
            <a:headEnd/>
            <a:tailEnd/>
          </a:ln>
        </p:spPr>
        <p:txBody>
          <a:bodyPr lIns="36000" rIns="36000" rtlCol="0" anchor="ctr"/>
          <a:lstStyle/>
          <a:p>
            <a:pPr defTabSz="914400" eaLnBrk="1" fontAlgn="auto" hangingPunct="1">
              <a:spcBef>
                <a:spcPts val="0"/>
              </a:spcBef>
              <a:spcAft>
                <a:spcPts val="0"/>
              </a:spcAft>
            </a:pPr>
            <a:r>
              <a:rPr kumimoji="1" lang="ja-JP" altLang="en-US" sz="1600" kern="0"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1600" kern="0" dirty="0" smtClean="0">
                <a:latin typeface="メイリオ" panose="020B0604030504040204" pitchFamily="50" charset="-128"/>
                <a:ea typeface="メイリオ" panose="020B0604030504040204" pitchFamily="50" charset="-128"/>
                <a:cs typeface="メイリオ" panose="020B0604030504040204" pitchFamily="50" charset="-128"/>
              </a:rPr>
              <a:t>03. check /</a:t>
            </a:r>
            <a:r>
              <a:rPr kumimoji="1" lang="en-US" altLang="ja-JP" sz="1600" kern="0" dirty="0" err="1" smtClean="0">
                <a:latin typeface="メイリオ" panose="020B0604030504040204" pitchFamily="50" charset="-128"/>
                <a:ea typeface="メイリオ" panose="020B0604030504040204" pitchFamily="50" charset="-128"/>
                <a:cs typeface="メイリオ" panose="020B0604030504040204" pitchFamily="50" charset="-128"/>
              </a:rPr>
              <a:t>tmp</a:t>
            </a:r>
            <a:r>
              <a:rPr kumimoji="1" lang="en-US" altLang="ja-JP" sz="1600" kern="0" dirty="0" smtClean="0">
                <a:latin typeface="メイリオ" panose="020B0604030504040204" pitchFamily="50" charset="-128"/>
                <a:ea typeface="メイリオ" panose="020B0604030504040204" pitchFamily="50" charset="-128"/>
                <a:cs typeface="メイリオ" panose="020B0604030504040204" pitchFamily="50" charset="-128"/>
              </a:rPr>
              <a:t> directory</a:t>
            </a:r>
            <a:r>
              <a:rPr kumimoji="1" lang="ja-JP" altLang="en-US" sz="1600" kern="0" dirty="0" smtClean="0">
                <a:latin typeface="メイリオ" panose="020B0604030504040204" pitchFamily="50" charset="-128"/>
                <a:ea typeface="メイリオ" panose="020B0604030504040204" pitchFamily="50" charset="-128"/>
                <a:cs typeface="メイリオ" panose="020B0604030504040204" pitchFamily="50" charset="-128"/>
              </a:rPr>
              <a:t>」選択し、ブラウザの「</a:t>
            </a:r>
            <a:r>
              <a:rPr kumimoji="1" lang="ja-JP" altLang="en-US" sz="1600" kern="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更新</a:t>
            </a:r>
            <a:r>
              <a:rPr kumimoji="1" lang="ja-JP" altLang="en-US" sz="1600" kern="0" dirty="0" smtClean="0">
                <a:latin typeface="メイリオ" panose="020B0604030504040204" pitchFamily="50" charset="-128"/>
                <a:ea typeface="メイリオ" panose="020B0604030504040204" pitchFamily="50" charset="-128"/>
                <a:cs typeface="メイリオ" panose="020B0604030504040204" pitchFamily="50" charset="-128"/>
              </a:rPr>
              <a:t>」を実行してください。</a:t>
            </a:r>
            <a:endParaRPr kumimoji="1" lang="en-US" altLang="ja-JP" sz="1600" kern="0" dirty="0" smtClean="0">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fontAlgn="auto" hangingPunct="1">
              <a:spcBef>
                <a:spcPts val="0"/>
              </a:spcBef>
              <a:spcAft>
                <a:spcPts val="0"/>
              </a:spcAft>
            </a:pPr>
            <a:endParaRPr kumimoji="1" lang="en-US" altLang="ja-JP" sz="1600" kern="0" dirty="0" smtClean="0">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fontAlgn="auto" hangingPunct="1">
              <a:spcBef>
                <a:spcPts val="0"/>
              </a:spcBef>
              <a:spcAft>
                <a:spcPts val="0"/>
              </a:spcAft>
            </a:pPr>
            <a:r>
              <a:rPr kumimoji="1" lang="en-US" altLang="ja-JP" sz="1600" kern="0" dirty="0" smtClean="0">
                <a:latin typeface="メイリオ" panose="020B0604030504040204" pitchFamily="50" charset="-128"/>
                <a:ea typeface="メイリオ" panose="020B0604030504040204" pitchFamily="50" charset="-128"/>
                <a:cs typeface="メイリオ" panose="020B0604030504040204" pitchFamily="50" charset="-128"/>
              </a:rPr>
              <a:t>dsa2</a:t>
            </a:r>
            <a:r>
              <a:rPr kumimoji="1" lang="ja-JP" altLang="en-US" sz="1600" kern="0" dirty="0" smtClean="0">
                <a:latin typeface="メイリオ" panose="020B0604030504040204" pitchFamily="50" charset="-128"/>
                <a:ea typeface="メイリオ" panose="020B0604030504040204" pitchFamily="50" charset="-128"/>
                <a:cs typeface="メイリオ" panose="020B0604030504040204" pitchFamily="50" charset="-128"/>
              </a:rPr>
              <a:t>サーバにログインせずに、バックドア「</a:t>
            </a:r>
            <a:r>
              <a:rPr kumimoji="1" lang="en-US" altLang="ja-JP" sz="1600" kern="0" dirty="0" smtClean="0">
                <a:latin typeface="メイリオ" panose="020B0604030504040204" pitchFamily="50" charset="-128"/>
                <a:ea typeface="メイリオ" panose="020B0604030504040204" pitchFamily="50" charset="-128"/>
                <a:cs typeface="メイリオ" panose="020B0604030504040204" pitchFamily="50" charset="-128"/>
              </a:rPr>
              <a:t>backdoor.sh</a:t>
            </a:r>
            <a:r>
              <a:rPr kumimoji="1" lang="ja-JP" altLang="en-US" sz="1600" kern="0" dirty="0" smtClean="0">
                <a:latin typeface="メイリオ" panose="020B0604030504040204" pitchFamily="50" charset="-128"/>
                <a:ea typeface="メイリオ" panose="020B0604030504040204" pitchFamily="50" charset="-128"/>
                <a:cs typeface="メイリオ" panose="020B0604030504040204" pitchFamily="50" charset="-128"/>
              </a:rPr>
              <a:t>」がダウンロード出来てしまう事を確認して下さい。</a:t>
            </a:r>
            <a:endParaRPr kumimoji="1" lang="ja-JP" altLang="en-US" sz="1600" kern="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Oval 20"/>
          <p:cNvSpPr/>
          <p:nvPr/>
        </p:nvSpPr>
        <p:spPr>
          <a:xfrm>
            <a:off x="52019" y="4332551"/>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chemeClr val="bg1"/>
                </a:solidFill>
              </a:rPr>
              <a:t>2</a:t>
            </a:r>
            <a:endParaRPr kumimoji="1" lang="ja-JP" altLang="en-US" sz="1600" dirty="0">
              <a:solidFill>
                <a:schemeClr val="bg1"/>
              </a:solidFill>
            </a:endParaRPr>
          </a:p>
        </p:txBody>
      </p:sp>
      <p:sp>
        <p:nvSpPr>
          <p:cNvPr id="22" name="角丸四角形 99"/>
          <p:cNvSpPr/>
          <p:nvPr/>
        </p:nvSpPr>
        <p:spPr bwMode="auto">
          <a:xfrm>
            <a:off x="7889358" y="5180267"/>
            <a:ext cx="1073230" cy="338039"/>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Tree>
    <p:extLst>
      <p:ext uri="{BB962C8B-B14F-4D97-AF65-F5344CB8AC3E}">
        <p14:creationId xmlns:p14="http://schemas.microsoft.com/office/powerpoint/2010/main" val="11107476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テキスト ボックス 23"/>
          <p:cNvSpPr txBox="1">
            <a:spLocks noChangeArrowheads="1"/>
          </p:cNvSpPr>
          <p:nvPr/>
        </p:nvSpPr>
        <p:spPr bwMode="auto">
          <a:xfrm>
            <a:off x="179524" y="908720"/>
            <a:ext cx="89122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charset="0"/>
                <a:ea typeface="ＭＳ Ｐゴシック" charset="-128"/>
              </a:defRPr>
            </a:lvl1pPr>
            <a:lvl2pPr marL="742950" indent="-285750" eaLnBrk="0" hangingPunct="0">
              <a:defRPr sz="1600" b="1">
                <a:solidFill>
                  <a:schemeClr val="tx1"/>
                </a:solidFill>
                <a:latin typeface="Arial" charset="0"/>
                <a:ea typeface="ＭＳ Ｐゴシック" charset="-128"/>
              </a:defRPr>
            </a:lvl2pPr>
            <a:lvl3pPr marL="1143000" indent="-228600" eaLnBrk="0" hangingPunct="0">
              <a:defRPr sz="1600" b="1">
                <a:solidFill>
                  <a:schemeClr val="tx1"/>
                </a:solidFill>
                <a:latin typeface="Arial" charset="0"/>
                <a:ea typeface="ＭＳ Ｐゴシック" charset="-128"/>
              </a:defRPr>
            </a:lvl3pPr>
            <a:lvl4pPr marL="1600200" indent="-228600" eaLnBrk="0" hangingPunct="0">
              <a:defRPr sz="1600" b="1">
                <a:solidFill>
                  <a:schemeClr val="tx1"/>
                </a:solidFill>
                <a:latin typeface="Arial" charset="0"/>
                <a:ea typeface="ＭＳ Ｐゴシック" charset="-128"/>
              </a:defRPr>
            </a:lvl4pPr>
            <a:lvl5pPr marL="2057400" indent="-228600" eaLnBrk="0" hangingPunct="0">
              <a:defRPr sz="1600" b="1">
                <a:solidFill>
                  <a:schemeClr val="tx1"/>
                </a:solidFill>
                <a:latin typeface="Arial" charset="0"/>
                <a:ea typeface="ＭＳ Ｐゴシック" charset="-128"/>
              </a:defRPr>
            </a:lvl5pPr>
            <a:lvl6pPr marL="2514600" indent="-228600" eaLnBrk="0" fontAlgn="base" hangingPunct="0">
              <a:spcBef>
                <a:spcPct val="0"/>
              </a:spcBef>
              <a:spcAft>
                <a:spcPct val="0"/>
              </a:spcAft>
              <a:defRPr sz="1600" b="1">
                <a:solidFill>
                  <a:schemeClr val="tx1"/>
                </a:solidFill>
                <a:latin typeface="Arial" charset="0"/>
                <a:ea typeface="ＭＳ Ｐゴシック" charset="-128"/>
              </a:defRPr>
            </a:lvl6pPr>
            <a:lvl7pPr marL="2971800" indent="-228600" eaLnBrk="0" fontAlgn="base" hangingPunct="0">
              <a:spcBef>
                <a:spcPct val="0"/>
              </a:spcBef>
              <a:spcAft>
                <a:spcPct val="0"/>
              </a:spcAft>
              <a:defRPr sz="1600" b="1">
                <a:solidFill>
                  <a:schemeClr val="tx1"/>
                </a:solidFill>
                <a:latin typeface="Arial" charset="0"/>
                <a:ea typeface="ＭＳ Ｐゴシック" charset="-128"/>
              </a:defRPr>
            </a:lvl7pPr>
            <a:lvl8pPr marL="3429000" indent="-228600" eaLnBrk="0" fontAlgn="base" hangingPunct="0">
              <a:spcBef>
                <a:spcPct val="0"/>
              </a:spcBef>
              <a:spcAft>
                <a:spcPct val="0"/>
              </a:spcAft>
              <a:defRPr sz="1600" b="1">
                <a:solidFill>
                  <a:schemeClr val="tx1"/>
                </a:solidFill>
                <a:latin typeface="Arial" charset="0"/>
                <a:ea typeface="ＭＳ Ｐゴシック" charset="-128"/>
              </a:defRPr>
            </a:lvl8pPr>
            <a:lvl9pPr marL="3886200" indent="-228600" eaLnBrk="0" fontAlgn="base" hangingPunct="0">
              <a:spcBef>
                <a:spcPct val="0"/>
              </a:spcBef>
              <a:spcAft>
                <a:spcPct val="0"/>
              </a:spcAft>
              <a:defRPr sz="1600" b="1">
                <a:solidFill>
                  <a:schemeClr val="tx1"/>
                </a:solidFill>
                <a:latin typeface="Arial" charset="0"/>
                <a:ea typeface="ＭＳ Ｐゴシック" charset="-128"/>
              </a:defRPr>
            </a:lvl9pPr>
          </a:lstStyle>
          <a:p>
            <a:pPr defTabSz="914400" eaLnBrk="1" fontAlgn="auto" hangingPunct="1">
              <a:spcBef>
                <a:spcPts val="0"/>
              </a:spcBef>
              <a:spcAft>
                <a:spcPts val="0"/>
              </a:spcAft>
            </a:pPr>
            <a:r>
              <a:rPr kumimoji="1" lang="ja-JP" altLang="en-US" sz="1800" dirty="0" smtClean="0">
                <a:solidFill>
                  <a:srgbClr val="080808"/>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公開系サーバをキーに内部サーバの保持する情報を窃取される一般的な流れ</a:t>
            </a:r>
            <a:endParaRPr kumimoji="1" lang="ja-JP" altLang="en-US" sz="1800" dirty="0">
              <a:solidFill>
                <a:srgbClr val="080808"/>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9" name="Picture 4" descr="C:\Users\SHIZU\AppData\Local\Microsoft\Windows\Temporary Internet Files\Content.IE5\48OIF3ES\MC900432591[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5660" y="1120216"/>
            <a:ext cx="2380932" cy="2380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7" name="直線コネクタ 56"/>
          <p:cNvCxnSpPr/>
          <p:nvPr/>
        </p:nvCxnSpPr>
        <p:spPr>
          <a:xfrm flipH="1" flipV="1">
            <a:off x="2255052" y="3548839"/>
            <a:ext cx="7242" cy="1647628"/>
          </a:xfrm>
          <a:prstGeom prst="line">
            <a:avLst/>
          </a:prstGeom>
        </p:spPr>
        <p:style>
          <a:lnRef idx="1">
            <a:schemeClr val="accent1"/>
          </a:lnRef>
          <a:fillRef idx="0">
            <a:schemeClr val="accent1"/>
          </a:fillRef>
          <a:effectRef idx="0">
            <a:schemeClr val="accent1"/>
          </a:effectRef>
          <a:fontRef idx="minor">
            <a:schemeClr val="tx1"/>
          </a:fontRef>
        </p:style>
      </p:cxnSp>
      <p:sp>
        <p:nvSpPr>
          <p:cNvPr id="60" name="Rounded Rectangle 7"/>
          <p:cNvSpPr/>
          <p:nvPr/>
        </p:nvSpPr>
        <p:spPr>
          <a:xfrm>
            <a:off x="750656" y="5479963"/>
            <a:ext cx="2880320" cy="110410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1" fontAlgn="auto" hangingPunct="1">
              <a:spcBef>
                <a:spcPts val="0"/>
              </a:spcBef>
              <a:spcAft>
                <a:spcPts val="0"/>
              </a:spcAft>
              <a:defRPr/>
            </a:pPr>
            <a:endParaRPr kumimoji="1" lang="en-US"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Rounded Rectangle 33"/>
          <p:cNvSpPr/>
          <p:nvPr/>
        </p:nvSpPr>
        <p:spPr>
          <a:xfrm>
            <a:off x="5148064" y="1772767"/>
            <a:ext cx="3456384" cy="3852192"/>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defTabSz="914400" eaLnBrk="1" fontAlgn="auto" hangingPunct="1">
              <a:spcBef>
                <a:spcPts val="0"/>
              </a:spcBef>
              <a:spcAft>
                <a:spcPts val="0"/>
              </a:spcAft>
            </a:pPr>
            <a:endParaRPr lang="en-US" altLang="ja-JP">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TextBox 46"/>
          <p:cNvSpPr txBox="1">
            <a:spLocks noChangeArrowheads="1"/>
          </p:cNvSpPr>
          <p:nvPr/>
        </p:nvSpPr>
        <p:spPr bwMode="auto">
          <a:xfrm>
            <a:off x="7324677" y="4011931"/>
            <a:ext cx="8477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defTabSz="914400" eaLnBrk="1" fontAlgn="auto" hangingPunct="1">
              <a:spcBef>
                <a:spcPts val="0"/>
              </a:spcBef>
              <a:spcAft>
                <a:spcPts val="0"/>
              </a:spcAft>
            </a:pPr>
            <a:r>
              <a:rPr lang="en-US" altLang="ja-JP" sz="1100" b="1"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DB</a:t>
            </a:r>
            <a:endParaRPr lang="en-US" altLang="ja-JP" sz="1100" b="1"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3" name="カギ線コネクタ 62"/>
          <p:cNvCxnSpPr/>
          <p:nvPr/>
        </p:nvCxnSpPr>
        <p:spPr>
          <a:xfrm rot="10800000">
            <a:off x="2507093" y="3296813"/>
            <a:ext cx="2410291" cy="84161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4" name="直線コネクタ 63"/>
          <p:cNvCxnSpPr>
            <a:stCxn id="84" idx="0"/>
          </p:cNvCxnSpPr>
          <p:nvPr/>
        </p:nvCxnSpPr>
        <p:spPr>
          <a:xfrm>
            <a:off x="6597683" y="3874608"/>
            <a:ext cx="1026392" cy="26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V="1">
            <a:off x="6089377" y="4053499"/>
            <a:ext cx="234566" cy="684596"/>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a:off x="6305240" y="4077310"/>
            <a:ext cx="249234" cy="684596"/>
          </a:xfrm>
          <a:prstGeom prst="line">
            <a:avLst/>
          </a:prstGeom>
        </p:spPr>
        <p:style>
          <a:lnRef idx="1">
            <a:schemeClr val="accent1"/>
          </a:lnRef>
          <a:fillRef idx="0">
            <a:schemeClr val="accent1"/>
          </a:fillRef>
          <a:effectRef idx="0">
            <a:schemeClr val="accent1"/>
          </a:effectRef>
          <a:fontRef idx="minor">
            <a:schemeClr val="tx1"/>
          </a:fontRef>
        </p:style>
      </p:cxnSp>
      <p:grpSp>
        <p:nvGrpSpPr>
          <p:cNvPr id="67" name="Group 21"/>
          <p:cNvGrpSpPr>
            <a:grpSpLocks/>
          </p:cNvGrpSpPr>
          <p:nvPr/>
        </p:nvGrpSpPr>
        <p:grpSpPr bwMode="auto">
          <a:xfrm>
            <a:off x="5475044" y="2166753"/>
            <a:ext cx="2913380" cy="3206471"/>
            <a:chOff x="545458" y="4783771"/>
            <a:chExt cx="2293787" cy="1733798"/>
          </a:xfrm>
        </p:grpSpPr>
        <p:sp>
          <p:nvSpPr>
            <p:cNvPr id="68" name="Rounded Rectangle 14"/>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1" fontAlgn="auto" hangingPunct="1">
                <a:spcBef>
                  <a:spcPts val="0"/>
                </a:spcBef>
                <a:spcAft>
                  <a:spcPts val="0"/>
                </a:spcAft>
                <a:defRPr/>
              </a:pPr>
              <a:endParaRPr kumimoji="1" lang="en-US"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Rounded Rectangle 15"/>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1" fontAlgn="auto" hangingPunct="1">
                <a:spcBef>
                  <a:spcPts val="0"/>
                </a:spcBef>
                <a:spcAft>
                  <a:spcPts val="0"/>
                </a:spcAft>
                <a:defRPr/>
              </a:pPr>
              <a:endParaRPr kumimoji="1" lang="en-US"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70" name="TextBox 46"/>
          <p:cNvSpPr txBox="1">
            <a:spLocks noChangeArrowheads="1"/>
          </p:cNvSpPr>
          <p:nvPr/>
        </p:nvSpPr>
        <p:spPr bwMode="auto">
          <a:xfrm>
            <a:off x="7075750" y="2566417"/>
            <a:ext cx="10966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defTabSz="914400" eaLnBrk="1" fontAlgn="auto" hangingPunct="1">
              <a:spcBef>
                <a:spcPts val="0"/>
              </a:spcBef>
              <a:spcAft>
                <a:spcPts val="0"/>
              </a:spcAft>
            </a:pPr>
            <a:r>
              <a:rPr lang="en-US" altLang="ja-JP" sz="1100" b="1"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Directory</a:t>
            </a:r>
          </a:p>
          <a:p>
            <a:pPr algn="ctr" defTabSz="914400" eaLnBrk="1" fontAlgn="auto" hangingPunct="1">
              <a:spcBef>
                <a:spcPts val="0"/>
              </a:spcBef>
              <a:spcAft>
                <a:spcPts val="0"/>
              </a:spcAft>
            </a:pPr>
            <a:r>
              <a:rPr lang="en-US" altLang="ja-JP" sz="1100" b="1"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Service</a:t>
            </a:r>
          </a:p>
        </p:txBody>
      </p:sp>
      <p:pic>
        <p:nvPicPr>
          <p:cNvPr id="72" name="Picture 5" descr="Corporate-Data-Center.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2342" y="5221539"/>
            <a:ext cx="558096" cy="558096"/>
          </a:xfrm>
          <a:prstGeom prst="rect">
            <a:avLst/>
          </a:prstGeom>
        </p:spPr>
      </p:pic>
      <p:pic>
        <p:nvPicPr>
          <p:cNvPr id="73" name="Picture 4" descr="Client.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8039" y="5815257"/>
            <a:ext cx="446210" cy="446211"/>
          </a:xfrm>
          <a:prstGeom prst="rect">
            <a:avLst/>
          </a:prstGeom>
        </p:spPr>
      </p:pic>
      <p:pic>
        <p:nvPicPr>
          <p:cNvPr id="74" name="Picture 4" descr="Client.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21175" y="5815257"/>
            <a:ext cx="446210" cy="446211"/>
          </a:xfrm>
          <a:prstGeom prst="rect">
            <a:avLst/>
          </a:prstGeom>
        </p:spPr>
      </p:pic>
      <p:pic>
        <p:nvPicPr>
          <p:cNvPr id="76" name="Picture 4" descr="Client.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53673" y="5815257"/>
            <a:ext cx="446210" cy="446211"/>
          </a:xfrm>
          <a:prstGeom prst="rect">
            <a:avLst/>
          </a:prstGeom>
        </p:spPr>
      </p:pic>
      <p:sp>
        <p:nvSpPr>
          <p:cNvPr id="77" name="正方形/長方形 76"/>
          <p:cNvSpPr/>
          <p:nvPr/>
        </p:nvSpPr>
        <p:spPr>
          <a:xfrm>
            <a:off x="728956" y="3168868"/>
            <a:ext cx="954107" cy="400110"/>
          </a:xfrm>
          <a:prstGeom prst="rect">
            <a:avLst/>
          </a:prstGeom>
        </p:spPr>
        <p:txBody>
          <a:bodyPr wrap="none">
            <a:spAutoFit/>
          </a:bodyPr>
          <a:lstStyle/>
          <a:p>
            <a:pPr defTabSz="914400" eaLnBrk="1" fontAlgn="auto" hangingPunct="1">
              <a:spcBef>
                <a:spcPts val="0"/>
              </a:spcBef>
              <a:spcAft>
                <a:spcPts val="0"/>
              </a:spcAft>
            </a:pPr>
            <a:r>
              <a:rPr kumimoji="1" lang="ja-JP" altLang="en-US" sz="2000" b="1"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攻撃者</a:t>
            </a:r>
            <a:endParaRPr kumimoji="1" lang="ja-JP" altLang="en-US" sz="2000" b="1"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graphicFrame>
        <p:nvGraphicFramePr>
          <p:cNvPr id="78" name="Object 3"/>
          <p:cNvGraphicFramePr>
            <a:graphicFrameLocks noChangeAspect="1"/>
          </p:cNvGraphicFramePr>
          <p:nvPr>
            <p:extLst>
              <p:ext uri="{D42A27DB-BD31-4B8C-83A1-F6EECF244321}">
                <p14:modId xmlns:p14="http://schemas.microsoft.com/office/powerpoint/2010/main" val="3452147036"/>
              </p:ext>
            </p:extLst>
          </p:nvPr>
        </p:nvGraphicFramePr>
        <p:xfrm>
          <a:off x="685045" y="1957987"/>
          <a:ext cx="1096962" cy="1135063"/>
        </p:xfrm>
        <a:graphic>
          <a:graphicData uri="http://schemas.openxmlformats.org/presentationml/2006/ole">
            <mc:AlternateContent xmlns:mc="http://schemas.openxmlformats.org/markup-compatibility/2006">
              <mc:Choice xmlns:v="urn:schemas-microsoft-com:vml" Requires="v">
                <p:oleObj spid="_x0000_s55389" name="Photo Editor 写真" r:id="rId7" imgW="1523810" imgH="1486107" progId="">
                  <p:embed/>
                </p:oleObj>
              </mc:Choice>
              <mc:Fallback>
                <p:oleObj name="Photo Editor 写真" r:id="rId7" imgW="1523810" imgH="1486107"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045" y="1957987"/>
                        <a:ext cx="1096962" cy="1135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1" name="図 22" descr="router_500px.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716734" y="3781889"/>
            <a:ext cx="80962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図 28" descr="router_500px.png"/>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52412" y="3470943"/>
            <a:ext cx="592061" cy="590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図 28" descr="router_500px.png"/>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910980" y="3430404"/>
            <a:ext cx="80962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図 13" descr="router_500px.png"/>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405249" y="3874609"/>
            <a:ext cx="384868" cy="384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TextBox 46"/>
          <p:cNvSpPr txBox="1">
            <a:spLocks noChangeArrowheads="1"/>
          </p:cNvSpPr>
          <p:nvPr/>
        </p:nvSpPr>
        <p:spPr bwMode="auto">
          <a:xfrm>
            <a:off x="6337802" y="4053231"/>
            <a:ext cx="8477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defTabSz="914400" eaLnBrk="1" fontAlgn="auto" hangingPunct="1">
              <a:spcBef>
                <a:spcPts val="0"/>
              </a:spcBef>
              <a:spcAft>
                <a:spcPts val="0"/>
              </a:spcAft>
            </a:pPr>
            <a:r>
              <a:rPr lang="en-US" altLang="ja-JP" sz="1100" b="1"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Web App</a:t>
            </a:r>
            <a:endParaRPr lang="en-US" altLang="ja-JP" sz="1100" b="1"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90" name="図 28" descr="router_500px.png"/>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439569" y="2187678"/>
            <a:ext cx="80962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図 5" descr="router_500px.png"/>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918144" y="2946714"/>
            <a:ext cx="688300" cy="686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図 30" descr="router_500px.png"/>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772539" y="4696957"/>
            <a:ext cx="633687" cy="63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図 30" descr="router_500px.png"/>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215042" y="4704577"/>
            <a:ext cx="633687" cy="63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図 22" descr="router_500px.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73764" y="5075158"/>
            <a:ext cx="80962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 name="TextBox 35"/>
          <p:cNvSpPr txBox="1">
            <a:spLocks noChangeArrowheads="1"/>
          </p:cNvSpPr>
          <p:nvPr/>
        </p:nvSpPr>
        <p:spPr bwMode="auto">
          <a:xfrm>
            <a:off x="1456138" y="6605349"/>
            <a:ext cx="15573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defTabSz="914400" eaLnBrk="1" fontAlgn="auto" hangingPunct="1">
              <a:spcBef>
                <a:spcPts val="0"/>
              </a:spcBef>
              <a:spcAft>
                <a:spcPts val="0"/>
              </a:spcAft>
            </a:pPr>
            <a:r>
              <a:rPr lang="en-US" altLang="ja-JP" sz="1200" b="1"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Office</a:t>
            </a:r>
            <a:endParaRPr lang="en-US" altLang="ja-JP" sz="1200" b="1"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TextBox 35"/>
          <p:cNvSpPr txBox="1">
            <a:spLocks noChangeArrowheads="1"/>
          </p:cNvSpPr>
          <p:nvPr/>
        </p:nvSpPr>
        <p:spPr bwMode="auto">
          <a:xfrm>
            <a:off x="6155680" y="5676763"/>
            <a:ext cx="15573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defTabSz="914400" eaLnBrk="1" fontAlgn="auto" hangingPunct="1">
              <a:spcBef>
                <a:spcPts val="0"/>
              </a:spcBef>
              <a:spcAft>
                <a:spcPts val="0"/>
              </a:spcAft>
            </a:pPr>
            <a:r>
              <a:rPr lang="ja-JP" altLang="en-US" sz="1200" b="1"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クラウドサービス</a:t>
            </a:r>
            <a:endParaRPr lang="en-US" altLang="ja-JP" sz="1200" b="1"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タイトル 1"/>
          <p:cNvSpPr>
            <a:spLocks noGrp="1"/>
          </p:cNvSpPr>
          <p:nvPr>
            <p:ph type="title"/>
          </p:nvPr>
        </p:nvSpPr>
        <p:spPr>
          <a:xfrm>
            <a:off x="297315" y="139903"/>
            <a:ext cx="8375904" cy="64519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p>
            <a:pPr defTabSz="457200" fontAlgn="base">
              <a:spcAft>
                <a:spcPct val="0"/>
              </a:spcAft>
            </a:pPr>
            <a:r>
              <a:rPr lang="ja-JP" altLang="en-US" dirty="0" smtClean="0"/>
              <a:t>サーバ</a:t>
            </a:r>
            <a:r>
              <a:rPr lang="ja-JP" altLang="en-US" dirty="0"/>
              <a:t>に対する脆弱性</a:t>
            </a:r>
            <a:r>
              <a:rPr lang="ja-JP" altLang="en-US" dirty="0" smtClean="0"/>
              <a:t>対策シナリオ</a:t>
            </a:r>
            <a:endParaRPr lang="ja-JP" altLang="en-US" dirty="0"/>
          </a:p>
        </p:txBody>
      </p:sp>
      <p:cxnSp>
        <p:nvCxnSpPr>
          <p:cNvPr id="44" name="直線コネクタ 63"/>
          <p:cNvCxnSpPr>
            <a:stCxn id="90" idx="2"/>
            <a:endCxn id="84" idx="0"/>
          </p:cNvCxnSpPr>
          <p:nvPr/>
        </p:nvCxnSpPr>
        <p:spPr>
          <a:xfrm flipH="1">
            <a:off x="6597691" y="2997295"/>
            <a:ext cx="246687" cy="877312"/>
          </a:xfrm>
          <a:prstGeom prst="line">
            <a:avLst/>
          </a:prstGeom>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4467847" y="3625460"/>
            <a:ext cx="184730" cy="324498"/>
          </a:xfrm>
          <a:prstGeom prst="rect">
            <a:avLst/>
          </a:prstGeom>
          <a:gradFill>
            <a:gsLst>
              <a:gs pos="100000">
                <a:schemeClr val="accent1">
                  <a:tint val="50000"/>
                  <a:satMod val="300000"/>
                  <a:alpha val="37000"/>
                </a:schemeClr>
              </a:gs>
              <a:gs pos="100000">
                <a:schemeClr val="accent1">
                  <a:tint val="37000"/>
                  <a:satMod val="300000"/>
                </a:schemeClr>
              </a:gs>
              <a:gs pos="100000">
                <a:schemeClr val="accent1">
                  <a:tint val="15000"/>
                  <a:satMod val="350000"/>
                </a:schemeClr>
              </a:gs>
            </a:gsLst>
          </a:gradFill>
          <a:ln>
            <a:solidFill>
              <a:schemeClr val="accent1">
                <a:shade val="95000"/>
                <a:satMod val="105000"/>
                <a:alpha val="0"/>
              </a:schemeClr>
            </a:solidFill>
          </a:ln>
        </p:spPr>
        <p:style>
          <a:lnRef idx="1">
            <a:schemeClr val="accent1"/>
          </a:lnRef>
          <a:fillRef idx="2">
            <a:schemeClr val="accent1"/>
          </a:fillRef>
          <a:effectRef idx="1">
            <a:schemeClr val="accent1"/>
          </a:effectRef>
          <a:fontRef idx="minor">
            <a:schemeClr val="dk1"/>
          </a:fontRef>
        </p:style>
        <p:txBody>
          <a:bodyPr wrap="none" tIns="72000" bIns="36000" rtlCol="0" anchor="ctr">
            <a:spAutoFit/>
          </a:bodyPr>
          <a:lstStyle/>
          <a:p>
            <a:pPr algn="ctr"/>
            <a:endPar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95" name="テキスト ボックス 94"/>
          <p:cNvSpPr txBox="1"/>
          <p:nvPr/>
        </p:nvSpPr>
        <p:spPr>
          <a:xfrm>
            <a:off x="1215619" y="4507267"/>
            <a:ext cx="3932457" cy="830997"/>
          </a:xfrm>
          <a:prstGeom prst="rect">
            <a:avLst/>
          </a:prstGeom>
          <a:noFill/>
        </p:spPr>
        <p:txBody>
          <a:bodyPr wrap="square" rtlCol="0">
            <a:spAutoFit/>
          </a:bodyPr>
          <a:lstStyle/>
          <a:p>
            <a:pPr defTabSz="914400" eaLnBrk="1" fontAlgn="auto" hangingPunct="1">
              <a:spcBef>
                <a:spcPts val="0"/>
              </a:spcBef>
              <a:spcAft>
                <a:spcPts val="0"/>
              </a:spcAft>
            </a:pPr>
            <a:r>
              <a:rPr kumimoji="1" lang="ja-JP" altLang="en-US" sz="2400" b="1" dirty="0" smtClean="0">
                <a:solidFill>
                  <a:srgbClr val="7030A0"/>
                </a:solidFill>
                <a:latin typeface="メイリオ" panose="020B0604030504040204" pitchFamily="50" charset="-128"/>
                <a:ea typeface="メイリオ" panose="020B0604030504040204" pitchFamily="50" charset="-128"/>
                <a:cs typeface="メイリオ" panose="020B0604030504040204" pitchFamily="50" charset="-128"/>
              </a:rPr>
              <a:t>③</a:t>
            </a:r>
            <a:r>
              <a:rPr kumimoji="1" lang="en-US" altLang="ja-JP" sz="2400" b="1" dirty="0" smtClean="0">
                <a:solidFill>
                  <a:srgbClr val="7030A0"/>
                </a:solidFill>
                <a:latin typeface="メイリオ" panose="020B0604030504040204" pitchFamily="50" charset="-128"/>
                <a:ea typeface="メイリオ" panose="020B0604030504040204" pitchFamily="50" charset="-128"/>
                <a:cs typeface="メイリオ" panose="020B0604030504040204" pitchFamily="50" charset="-128"/>
              </a:rPr>
              <a:t>Web</a:t>
            </a:r>
            <a:r>
              <a:rPr kumimoji="1" lang="ja-JP" altLang="en-US" sz="2400" b="1" dirty="0" smtClean="0">
                <a:solidFill>
                  <a:srgbClr val="7030A0"/>
                </a:solidFill>
                <a:latin typeface="メイリオ" panose="020B0604030504040204" pitchFamily="50" charset="-128"/>
                <a:ea typeface="メイリオ" panose="020B0604030504040204" pitchFamily="50" charset="-128"/>
                <a:cs typeface="メイリオ" panose="020B0604030504040204" pitchFamily="50" charset="-128"/>
              </a:rPr>
              <a:t>コンテンツの改竄・</a:t>
            </a:r>
            <a:endParaRPr kumimoji="1" lang="en-US" altLang="ja-JP" sz="2400" b="1" dirty="0" smtClean="0">
              <a:solidFill>
                <a:srgbClr val="7030A0"/>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fontAlgn="auto" hangingPunct="1">
              <a:spcBef>
                <a:spcPts val="0"/>
              </a:spcBef>
              <a:spcAft>
                <a:spcPts val="0"/>
              </a:spcAft>
            </a:pPr>
            <a:r>
              <a:rPr kumimoji="1" lang="ja-JP" altLang="en-US" sz="2400" b="1" dirty="0">
                <a:solidFill>
                  <a:srgbClr val="7030A0"/>
                </a:solidFill>
                <a:latin typeface="メイリオ" panose="020B0604030504040204" pitchFamily="50" charset="-128"/>
                <a:ea typeface="メイリオ" panose="020B0604030504040204" pitchFamily="50" charset="-128"/>
                <a:cs typeface="メイリオ" panose="020B0604030504040204" pitchFamily="50" charset="-128"/>
              </a:rPr>
              <a:t>　</a:t>
            </a:r>
            <a:r>
              <a:rPr kumimoji="1" lang="ja-JP" altLang="en-US" sz="2400" b="1" dirty="0" smtClean="0">
                <a:solidFill>
                  <a:srgbClr val="7030A0"/>
                </a:solidFill>
                <a:latin typeface="メイリオ" panose="020B0604030504040204" pitchFamily="50" charset="-128"/>
                <a:ea typeface="メイリオ" panose="020B0604030504040204" pitchFamily="50" charset="-128"/>
                <a:cs typeface="メイリオ" panose="020B0604030504040204" pitchFamily="50" charset="-128"/>
              </a:rPr>
              <a:t>情報窃取</a:t>
            </a:r>
            <a:endParaRPr kumimoji="1" lang="ja-JP" altLang="en-US" sz="2400" b="1" dirty="0">
              <a:solidFill>
                <a:srgbClr val="7030A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8" name="図形 39"/>
          <p:cNvCxnSpPr>
            <a:stCxn id="78" idx="2"/>
          </p:cNvCxnSpPr>
          <p:nvPr/>
        </p:nvCxnSpPr>
        <p:spPr>
          <a:xfrm rot="16200000" flipH="1">
            <a:off x="3298518" y="1028068"/>
            <a:ext cx="960455" cy="5090417"/>
          </a:xfrm>
          <a:prstGeom prst="bentConnector3">
            <a:avLst>
              <a:gd name="adj1" fmla="val 145651"/>
            </a:avLst>
          </a:prstGeom>
          <a:ln w="76200">
            <a:solidFill>
              <a:srgbClr val="7030A0"/>
            </a:solidFill>
            <a:tailEnd type="arrow"/>
          </a:ln>
        </p:spPr>
        <p:style>
          <a:lnRef idx="1">
            <a:schemeClr val="accent2"/>
          </a:lnRef>
          <a:fillRef idx="0">
            <a:schemeClr val="accent2"/>
          </a:fillRef>
          <a:effectRef idx="0">
            <a:schemeClr val="accent2"/>
          </a:effectRef>
          <a:fontRef idx="minor">
            <a:schemeClr val="tx1"/>
          </a:fontRef>
        </p:style>
      </p:cxnSp>
      <p:pic>
        <p:nvPicPr>
          <p:cNvPr id="36868" name="Picture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3881" y="3272871"/>
            <a:ext cx="2045126" cy="1014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Object 1"/>
          <p:cNvGraphicFramePr>
            <a:graphicFrameLocks noChangeAspect="1"/>
          </p:cNvGraphicFramePr>
          <p:nvPr>
            <p:extLst>
              <p:ext uri="{D42A27DB-BD31-4B8C-83A1-F6EECF244321}">
                <p14:modId xmlns:p14="http://schemas.microsoft.com/office/powerpoint/2010/main" val="2432258713"/>
              </p:ext>
            </p:extLst>
          </p:nvPr>
        </p:nvGraphicFramePr>
        <p:xfrm>
          <a:off x="4672476" y="3283045"/>
          <a:ext cx="1238492" cy="997675"/>
        </p:xfrm>
        <a:graphic>
          <a:graphicData uri="http://schemas.openxmlformats.org/presentationml/2006/ole">
            <mc:AlternateContent xmlns:mc="http://schemas.openxmlformats.org/markup-compatibility/2006">
              <mc:Choice xmlns:v="urn:schemas-microsoft-com:vml" Requires="v">
                <p:oleObj spid="_x0000_s55390" name="Photo Editor 写真" r:id="rId16" imgW="685714" imgH="552527" progId="MSPhotoEd.3">
                  <p:embed/>
                </p:oleObj>
              </mc:Choice>
              <mc:Fallback>
                <p:oleObj name="Photo Editor 写真" r:id="rId16" imgW="685714" imgH="552527" progId="MSPhotoEd.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672476" y="3283045"/>
                        <a:ext cx="1238492" cy="997675"/>
                      </a:xfrm>
                      <a:prstGeom prst="rect">
                        <a:avLst/>
                      </a:prstGeom>
                      <a:noFill/>
                      <a:ln>
                        <a:noFill/>
                      </a:ln>
                      <a:effectLst/>
                    </p:spPr>
                  </p:pic>
                </p:oleObj>
              </mc:Fallback>
            </mc:AlternateContent>
          </a:graphicData>
        </a:graphic>
      </p:graphicFrame>
      <p:sp>
        <p:nvSpPr>
          <p:cNvPr id="3" name="Striped Right Arrow 2"/>
          <p:cNvSpPr/>
          <p:nvPr/>
        </p:nvSpPr>
        <p:spPr>
          <a:xfrm>
            <a:off x="4036828" y="3529311"/>
            <a:ext cx="309790" cy="644603"/>
          </a:xfrm>
          <a:prstGeom prst="stripedRightArrow">
            <a:avLst/>
          </a:prstGeom>
          <a:solidFill>
            <a:srgbClr val="7030A0"/>
          </a:solidFill>
        </p:spPr>
        <p:style>
          <a:lnRef idx="1">
            <a:schemeClr val="accent1"/>
          </a:lnRef>
          <a:fillRef idx="2">
            <a:schemeClr val="accent1"/>
          </a:fillRef>
          <a:effectRef idx="1">
            <a:schemeClr val="accent1"/>
          </a:effectRef>
          <a:fontRef idx="minor">
            <a:schemeClr val="dk1"/>
          </a:fontRef>
        </p:style>
        <p:txBody>
          <a:bodyPr wrap="none" tIns="72000" bIns="36000" rtlCol="0" anchor="ctr">
            <a:spAutoFit/>
          </a:bodyPr>
          <a:lstStyle/>
          <a:p>
            <a:pPr algn="ctr"/>
            <a:endPar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582899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500"/>
                                        <p:tgtEl>
                                          <p:spTgt spid="9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5"/>
                                        </p:tgtEl>
                                        <p:attrNameLst>
                                          <p:attrName>style.visibility</p:attrName>
                                        </p:attrNameLst>
                                      </p:cBhvr>
                                      <p:to>
                                        <p:strVal val="visible"/>
                                      </p:to>
                                    </p:set>
                                    <p:animEffect transition="in" filter="fade">
                                      <p:cBhvr>
                                        <p:cTn id="10" dur="500"/>
                                        <p:tgtEl>
                                          <p:spTgt spid="9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6868"/>
                                        </p:tgtEl>
                                        <p:attrNameLst>
                                          <p:attrName>style.visibility</p:attrName>
                                        </p:attrNameLst>
                                      </p:cBhvr>
                                      <p:to>
                                        <p:strVal val="visible"/>
                                      </p:to>
                                    </p:set>
                                    <p:animEffect transition="in" filter="fade">
                                      <p:cBhvr>
                                        <p:cTn id="15" dur="1000"/>
                                        <p:tgtEl>
                                          <p:spTgt spid="36868"/>
                                        </p:tgtEl>
                                      </p:cBhvr>
                                    </p:animEffect>
                                    <p:anim calcmode="lin" valueType="num">
                                      <p:cBhvr>
                                        <p:cTn id="16" dur="1000" fill="hold"/>
                                        <p:tgtEl>
                                          <p:spTgt spid="36868"/>
                                        </p:tgtEl>
                                        <p:attrNameLst>
                                          <p:attrName>ppt_x</p:attrName>
                                        </p:attrNameLst>
                                      </p:cBhvr>
                                      <p:tavLst>
                                        <p:tav tm="0">
                                          <p:val>
                                            <p:strVal val="#ppt_x"/>
                                          </p:val>
                                        </p:tav>
                                        <p:tav tm="100000">
                                          <p:val>
                                            <p:strVal val="#ppt_x"/>
                                          </p:val>
                                        </p:tav>
                                      </p:tavLst>
                                    </p:anim>
                                    <p:anim calcmode="lin" valueType="num">
                                      <p:cBhvr>
                                        <p:cTn id="17" dur="1000" fill="hold"/>
                                        <p:tgtEl>
                                          <p:spTgt spid="36868"/>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anim calcmode="lin" valueType="num">
                                      <p:cBhvr>
                                        <p:cTn id="26" dur="1000" fill="hold"/>
                                        <p:tgtEl>
                                          <p:spTgt spid="2"/>
                                        </p:tgtEl>
                                        <p:attrNameLst>
                                          <p:attrName>ppt_x</p:attrName>
                                        </p:attrNameLst>
                                      </p:cBhvr>
                                      <p:tavLst>
                                        <p:tav tm="0">
                                          <p:val>
                                            <p:strVal val="#ppt_x"/>
                                          </p:val>
                                        </p:tav>
                                        <p:tav tm="100000">
                                          <p:val>
                                            <p:strVal val="#ppt_x"/>
                                          </p:val>
                                        </p:tav>
                                      </p:tavLst>
                                    </p:anim>
                                    <p:anim calcmode="lin" valueType="num">
                                      <p:cBhvr>
                                        <p:cTn id="2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角丸四角形 13"/>
          <p:cNvSpPr/>
          <p:nvPr/>
        </p:nvSpPr>
        <p:spPr bwMode="auto">
          <a:xfrm>
            <a:off x="749300" y="2675291"/>
            <a:ext cx="7819215" cy="3896967"/>
          </a:xfrm>
          <a:prstGeom prst="roundRect">
            <a:avLst>
              <a:gd name="adj" fmla="val 5497"/>
            </a:avLst>
          </a:prstGeom>
          <a:solidFill>
            <a:schemeClr val="bg1"/>
          </a:solidFill>
          <a:ln w="12700" cap="flat" cmpd="sng" algn="ctr">
            <a:solidFill>
              <a:srgbClr val="000000"/>
            </a:solidFill>
            <a:prstDash val="solid"/>
            <a:headEnd type="none" w="med" len="med"/>
            <a:tailEnd type="none"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1" i="0" u="none" strike="noStrike" kern="0" cap="none" spc="0" normalizeH="0" baseline="0" noProof="0">
              <a:ln>
                <a:noFill/>
              </a:ln>
              <a:solidFill>
                <a:srgbClr val="636466"/>
              </a:solidFill>
              <a:effectLst/>
              <a:uLnTx/>
              <a:uFillTx/>
              <a:latin typeface="Arial"/>
              <a:ea typeface="ＭＳ Ｐゴシック"/>
              <a:cs typeface="+mn-cs"/>
            </a:endParaRPr>
          </a:p>
        </p:txBody>
      </p:sp>
      <p:sp>
        <p:nvSpPr>
          <p:cNvPr id="3" name="タイトル 2"/>
          <p:cNvSpPr>
            <a:spLocks noGrp="1"/>
          </p:cNvSpPr>
          <p:nvPr>
            <p:ph type="title"/>
          </p:nvPr>
        </p:nvSpPr>
        <p:spPr>
          <a:xfrm>
            <a:off x="621490" y="163391"/>
            <a:ext cx="8004175" cy="708480"/>
          </a:xfrm>
        </p:spPr>
        <p:txBody>
          <a:bodyPr/>
          <a:lstStyle/>
          <a:p>
            <a:r>
              <a:rPr kumimoji="1" lang="en-US" altLang="ja-JP" dirty="0" smtClean="0"/>
              <a:t>HOL </a:t>
            </a:r>
            <a:r>
              <a:rPr kumimoji="1" lang="ja-JP" altLang="en-US" dirty="0" smtClean="0"/>
              <a:t>環境</a:t>
            </a:r>
            <a:endParaRPr kumimoji="1" lang="ja-JP" altLang="en-US" dirty="0"/>
          </a:p>
        </p:txBody>
      </p:sp>
      <p:cxnSp>
        <p:nvCxnSpPr>
          <p:cNvPr id="39" name="直線コネクタ 45"/>
          <p:cNvCxnSpPr>
            <a:cxnSpLocks noChangeShapeType="1"/>
          </p:cNvCxnSpPr>
          <p:nvPr/>
        </p:nvCxnSpPr>
        <p:spPr bwMode="auto">
          <a:xfrm>
            <a:off x="3230535" y="1796089"/>
            <a:ext cx="0" cy="1212775"/>
          </a:xfrm>
          <a:prstGeom prst="line">
            <a:avLst/>
          </a:prstGeom>
          <a:noFill/>
          <a:ln w="6350" algn="ctr">
            <a:solidFill>
              <a:srgbClr val="000000"/>
            </a:solidFill>
            <a:round/>
            <a:headEnd/>
            <a:tailEnd/>
          </a:ln>
          <a:extLst>
            <a:ext uri="{909E8E84-426E-40DD-AFC4-6F175D3DCCD1}">
              <a14:hiddenFill xmlns:a14="http://schemas.microsoft.com/office/drawing/2010/main">
                <a:noFill/>
              </a14:hiddenFill>
            </a:ext>
          </a:extLst>
        </p:spPr>
      </p:cxnSp>
      <p:sp>
        <p:nvSpPr>
          <p:cNvPr id="43" name="Picture 16" descr="VPC-Cloud.png"/>
          <p:cNvSpPr>
            <a:spLocks noChangeAspect="1"/>
          </p:cNvSpPr>
          <p:nvPr/>
        </p:nvSpPr>
        <p:spPr bwMode="auto">
          <a:xfrm>
            <a:off x="1196183" y="2004737"/>
            <a:ext cx="731837" cy="731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z="1000">
              <a:solidFill>
                <a:srgbClr val="636466"/>
              </a:solidFill>
              <a:latin typeface="Interstate-Regular"/>
              <a:ea typeface="ＭＳ ゴシック" pitchFamily="49" charset="-128"/>
            </a:endParaRPr>
          </a:p>
        </p:txBody>
      </p:sp>
      <p:sp>
        <p:nvSpPr>
          <p:cNvPr id="44" name="Picture 9" descr="Internet.png"/>
          <p:cNvSpPr>
            <a:spLocks noChangeAspect="1"/>
          </p:cNvSpPr>
          <p:nvPr/>
        </p:nvSpPr>
        <p:spPr bwMode="auto">
          <a:xfrm>
            <a:off x="2328050" y="944235"/>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z="1000">
              <a:solidFill>
                <a:srgbClr val="636466"/>
              </a:solidFill>
              <a:latin typeface="Interstate-Regular"/>
              <a:ea typeface="ＭＳ ゴシック" pitchFamily="49" charset="-128"/>
            </a:endParaRPr>
          </a:p>
        </p:txBody>
      </p:sp>
      <p:sp>
        <p:nvSpPr>
          <p:cNvPr id="45" name="Picture 21" descr="EC2-Elastic-IP-.png"/>
          <p:cNvSpPr>
            <a:spLocks noChangeAspect="1"/>
          </p:cNvSpPr>
          <p:nvPr/>
        </p:nvSpPr>
        <p:spPr bwMode="auto">
          <a:xfrm>
            <a:off x="2918961" y="3424529"/>
            <a:ext cx="730250" cy="730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z="1000">
              <a:solidFill>
                <a:srgbClr val="636466"/>
              </a:solidFill>
              <a:latin typeface="Interstate-Regular"/>
              <a:ea typeface="ＭＳ ゴシック" pitchFamily="49" charset="-128"/>
            </a:endParaRPr>
          </a:p>
        </p:txBody>
      </p:sp>
      <p:sp>
        <p:nvSpPr>
          <p:cNvPr id="57" name="正方形/長方形 2"/>
          <p:cNvSpPr>
            <a:spLocks noChangeArrowheads="1"/>
          </p:cNvSpPr>
          <p:nvPr/>
        </p:nvSpPr>
        <p:spPr bwMode="auto">
          <a:xfrm>
            <a:off x="4490155" y="297913"/>
            <a:ext cx="17247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b="1" dirty="0" smtClean="0">
                <a:solidFill>
                  <a:schemeClr val="accent4">
                    <a:lumMod val="75000"/>
                  </a:schemeClr>
                </a:solidFill>
                <a:latin typeface="メイリオ" pitchFamily="50" charset="-128"/>
                <a:ea typeface="メイリオ" pitchFamily="50" charset="-128"/>
                <a:cs typeface="メイリオ" pitchFamily="50" charset="-128"/>
              </a:rPr>
              <a:t>Global IP1</a:t>
            </a:r>
          </a:p>
          <a:p>
            <a:r>
              <a:rPr lang="en-US" altLang="ja-JP" b="1" dirty="0">
                <a:solidFill>
                  <a:schemeClr val="accent4">
                    <a:lumMod val="75000"/>
                  </a:schemeClr>
                </a:solidFill>
                <a:latin typeface="メイリオ" pitchFamily="50" charset="-128"/>
                <a:ea typeface="メイリオ" pitchFamily="50" charset="-128"/>
                <a:cs typeface="メイリオ" pitchFamily="50" charset="-128"/>
              </a:rPr>
              <a:t> </a:t>
            </a:r>
            <a:r>
              <a:rPr lang="en-US" altLang="ja-JP" b="1" dirty="0" smtClean="0">
                <a:solidFill>
                  <a:schemeClr val="accent4">
                    <a:lumMod val="75000"/>
                  </a:schemeClr>
                </a:solidFill>
                <a:latin typeface="メイリオ" pitchFamily="50" charset="-128"/>
                <a:ea typeface="メイリオ" pitchFamily="50" charset="-128"/>
                <a:cs typeface="メイリオ" pitchFamily="50" charset="-128"/>
              </a:rPr>
              <a:t>   (RDP)</a:t>
            </a:r>
            <a:endParaRPr lang="ja-JP" altLang="en-US" b="1" dirty="0">
              <a:solidFill>
                <a:schemeClr val="accent4">
                  <a:lumMod val="75000"/>
                </a:schemeClr>
              </a:solidFill>
              <a:latin typeface="メイリオ" pitchFamily="50" charset="-128"/>
              <a:ea typeface="メイリオ" pitchFamily="50" charset="-128"/>
              <a:cs typeface="メイリオ" pitchFamily="50" charset="-128"/>
            </a:endParaRPr>
          </a:p>
        </p:txBody>
      </p:sp>
      <p:pic>
        <p:nvPicPr>
          <p:cNvPr id="78" name="Picture 23" descr="Cloud_SL_Rev"/>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656" y="2197553"/>
            <a:ext cx="1210118" cy="797255"/>
          </a:xfrm>
          <a:prstGeom prst="rect">
            <a:avLst/>
          </a:prstGeom>
          <a:noFill/>
          <a:ln>
            <a:noFill/>
          </a:ln>
          <a:effectLst>
            <a:outerShdw blurRad="127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図 1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5602" y="1267041"/>
            <a:ext cx="895350"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テキスト ボックス 36"/>
          <p:cNvSpPr txBox="1">
            <a:spLocks noChangeArrowheads="1"/>
          </p:cNvSpPr>
          <p:nvPr/>
        </p:nvSpPr>
        <p:spPr bwMode="auto">
          <a:xfrm>
            <a:off x="6543676" y="2138866"/>
            <a:ext cx="16859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1000">
                <a:solidFill>
                  <a:schemeClr val="tx1"/>
                </a:solidFill>
                <a:latin typeface="Interstate-Regular"/>
                <a:ea typeface="ＭＳ ゴシック" pitchFamily="49" charset="-128"/>
              </a:defRPr>
            </a:lvl1pPr>
            <a:lvl2pPr marL="742950" indent="-285750" eaLnBrk="0" hangingPunct="0">
              <a:defRPr kumimoji="1" sz="1000">
                <a:solidFill>
                  <a:schemeClr val="tx1"/>
                </a:solidFill>
                <a:latin typeface="Interstate-Regular"/>
                <a:ea typeface="ＭＳ ゴシック" pitchFamily="49" charset="-128"/>
              </a:defRPr>
            </a:lvl2pPr>
            <a:lvl3pPr marL="1143000" indent="-228600" eaLnBrk="0" hangingPunct="0">
              <a:defRPr kumimoji="1" sz="1000">
                <a:solidFill>
                  <a:schemeClr val="tx1"/>
                </a:solidFill>
                <a:latin typeface="Interstate-Regular"/>
                <a:ea typeface="ＭＳ ゴシック" pitchFamily="49" charset="-128"/>
              </a:defRPr>
            </a:lvl3pPr>
            <a:lvl4pPr marL="1600200" indent="-228600" eaLnBrk="0" hangingPunct="0">
              <a:defRPr kumimoji="1" sz="1000">
                <a:solidFill>
                  <a:schemeClr val="tx1"/>
                </a:solidFill>
                <a:latin typeface="Interstate-Regular"/>
                <a:ea typeface="ＭＳ ゴシック" pitchFamily="49" charset="-128"/>
              </a:defRPr>
            </a:lvl4pPr>
            <a:lvl5pPr marL="2057400" indent="-228600" eaLnBrk="0" hangingPunct="0">
              <a:defRPr kumimoji="1" sz="1000">
                <a:solidFill>
                  <a:schemeClr val="tx1"/>
                </a:solidFill>
                <a:latin typeface="Interstate-Regular"/>
                <a:ea typeface="ＭＳ ゴシック" pitchFamily="49" charset="-128"/>
              </a:defRPr>
            </a:lvl5pPr>
            <a:lvl6pPr marL="2514600" indent="-228600" eaLnBrk="0" fontAlgn="base" hangingPunct="0">
              <a:spcBef>
                <a:spcPct val="0"/>
              </a:spcBef>
              <a:spcAft>
                <a:spcPct val="0"/>
              </a:spcAft>
              <a:defRPr kumimoji="1" sz="1000">
                <a:solidFill>
                  <a:schemeClr val="tx1"/>
                </a:solidFill>
                <a:latin typeface="Interstate-Regular"/>
                <a:ea typeface="ＭＳ ゴシック" pitchFamily="49" charset="-128"/>
              </a:defRPr>
            </a:lvl6pPr>
            <a:lvl7pPr marL="2971800" indent="-228600" eaLnBrk="0" fontAlgn="base" hangingPunct="0">
              <a:spcBef>
                <a:spcPct val="0"/>
              </a:spcBef>
              <a:spcAft>
                <a:spcPct val="0"/>
              </a:spcAft>
              <a:defRPr kumimoji="1" sz="1000">
                <a:solidFill>
                  <a:schemeClr val="tx1"/>
                </a:solidFill>
                <a:latin typeface="Interstate-Regular"/>
                <a:ea typeface="ＭＳ ゴシック" pitchFamily="49" charset="-128"/>
              </a:defRPr>
            </a:lvl7pPr>
            <a:lvl8pPr marL="3429000" indent="-228600" eaLnBrk="0" fontAlgn="base" hangingPunct="0">
              <a:spcBef>
                <a:spcPct val="0"/>
              </a:spcBef>
              <a:spcAft>
                <a:spcPct val="0"/>
              </a:spcAft>
              <a:defRPr kumimoji="1" sz="1000">
                <a:solidFill>
                  <a:schemeClr val="tx1"/>
                </a:solidFill>
                <a:latin typeface="Interstate-Regular"/>
                <a:ea typeface="ＭＳ ゴシック" pitchFamily="49" charset="-128"/>
              </a:defRPr>
            </a:lvl8pPr>
            <a:lvl9pPr marL="3886200" indent="-228600" eaLnBrk="0" fontAlgn="base" hangingPunct="0">
              <a:spcBef>
                <a:spcPct val="0"/>
              </a:spcBef>
              <a:spcAft>
                <a:spcPct val="0"/>
              </a:spcAft>
              <a:defRPr kumimoji="1" sz="1000">
                <a:solidFill>
                  <a:schemeClr val="tx1"/>
                </a:solidFill>
                <a:latin typeface="Interstate-Regular"/>
                <a:ea typeface="ＭＳ ゴシック" pitchFamily="49" charset="-128"/>
              </a:defRPr>
            </a:lvl9pPr>
          </a:lstStyle>
          <a:p>
            <a:pPr eaLnBrk="1" hangingPunct="1"/>
            <a:r>
              <a:rPr lang="en-US" altLang="ja-JP" sz="1600" b="1" dirty="0" err="1" smtClean="0">
                <a:solidFill>
                  <a:srgbClr val="636466"/>
                </a:solidFill>
                <a:latin typeface="メイリオ" panose="020B0604030504040204" pitchFamily="50" charset="-128"/>
                <a:ea typeface="メイリオ" panose="020B0604030504040204" pitchFamily="50" charset="-128"/>
                <a:cs typeface="メイリオ" panose="020B0604030504040204" pitchFamily="50" charset="-128"/>
              </a:rPr>
              <a:t>student</a:t>
            </a:r>
            <a:r>
              <a:rPr lang="en-US" altLang="ja-JP" sz="1600" b="1" dirty="0" err="1" smtClean="0">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XXXX</a:t>
            </a:r>
            <a:endParaRPr lang="ja-JP" altLang="en-US" sz="1600" b="1"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角丸四角形吹き出し 48"/>
          <p:cNvSpPr/>
          <p:nvPr/>
        </p:nvSpPr>
        <p:spPr bwMode="auto">
          <a:xfrm>
            <a:off x="5352524" y="1596965"/>
            <a:ext cx="1358900" cy="374651"/>
          </a:xfrm>
          <a:prstGeom prst="wedgeRoundRectCallout">
            <a:avLst>
              <a:gd name="adj1" fmla="val 63692"/>
              <a:gd name="adj2" fmla="val -14719"/>
              <a:gd name="adj3" fmla="val 16667"/>
            </a:avLst>
          </a:prstGeom>
          <a:ln>
            <a:solidFill>
              <a:srgbClr val="92D05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kumimoji="0" lang="ja-JP" altLang="en-US" sz="1600" b="1" dirty="0">
                <a:solidFill>
                  <a:srgbClr val="00B050"/>
                </a:solidFill>
                <a:latin typeface="メイリオ" pitchFamily="50" charset="-128"/>
                <a:ea typeface="メイリオ" pitchFamily="50" charset="-128"/>
                <a:cs typeface="メイリオ" pitchFamily="50" charset="-128"/>
              </a:rPr>
              <a:t>受講者の</a:t>
            </a:r>
            <a:r>
              <a:rPr kumimoji="0" lang="en-US" altLang="ja-JP" sz="1600" b="1" dirty="0">
                <a:solidFill>
                  <a:srgbClr val="00B050"/>
                </a:solidFill>
                <a:latin typeface="メイリオ" pitchFamily="50" charset="-128"/>
                <a:ea typeface="メイリオ" pitchFamily="50" charset="-128"/>
                <a:cs typeface="メイリオ" pitchFamily="50" charset="-128"/>
              </a:rPr>
              <a:t>PC</a:t>
            </a:r>
            <a:endParaRPr kumimoji="0" lang="ja-JP" altLang="en-US" sz="1600" b="1" dirty="0">
              <a:solidFill>
                <a:srgbClr val="00B050"/>
              </a:solidFill>
              <a:latin typeface="メイリオ" pitchFamily="50" charset="-128"/>
              <a:ea typeface="メイリオ" pitchFamily="50" charset="-128"/>
              <a:cs typeface="メイリオ" pitchFamily="50" charset="-128"/>
            </a:endParaRPr>
          </a:p>
        </p:txBody>
      </p:sp>
      <p:sp>
        <p:nvSpPr>
          <p:cNvPr id="49" name="角丸四角形吹き出し 45"/>
          <p:cNvSpPr/>
          <p:nvPr/>
        </p:nvSpPr>
        <p:spPr bwMode="auto">
          <a:xfrm>
            <a:off x="-4096081" y="871880"/>
            <a:ext cx="597970" cy="286129"/>
          </a:xfrm>
          <a:prstGeom prst="wedgeRoundRectCallout">
            <a:avLst>
              <a:gd name="adj1" fmla="val 32047"/>
              <a:gd name="adj2" fmla="val 17729"/>
              <a:gd name="adj3" fmla="val 16667"/>
            </a:avLst>
          </a:prstGeom>
          <a:solidFill>
            <a:srgbClr val="FFFFFF"/>
          </a:solidFill>
          <a:ln w="25400" cap="flat" cmpd="sng" algn="ctr">
            <a:solidFill>
              <a:srgbClr val="92D050"/>
            </a:solidFill>
            <a:prstDash val="solid"/>
            <a:headEnd type="none" w="med" len="med"/>
            <a:tailEnd type="none"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200" b="1" i="0" u="none" strike="noStrike" kern="0" cap="none" spc="0" normalizeH="0" baseline="0" noProof="0" dirty="0" smtClean="0">
                <a:ln>
                  <a:noFill/>
                </a:ln>
                <a:solidFill>
                  <a:srgbClr val="00B050"/>
                </a:solidFill>
                <a:effectLst/>
                <a:uLnTx/>
                <a:uFillTx/>
                <a:latin typeface="メイリオ" pitchFamily="50" charset="-128"/>
                <a:ea typeface="メイリオ" pitchFamily="50" charset="-128"/>
                <a:cs typeface="メイリオ" pitchFamily="50" charset="-128"/>
              </a:rPr>
              <a:t>win</a:t>
            </a:r>
            <a:endParaRPr kumimoji="0" lang="ja-JP" altLang="en-US" sz="1200" b="1" i="0" u="none" strike="noStrike" kern="0" cap="none" spc="0" normalizeH="0" baseline="0" noProof="0" dirty="0">
              <a:ln>
                <a:noFill/>
              </a:ln>
              <a:solidFill>
                <a:srgbClr val="00B050"/>
              </a:solidFill>
              <a:effectLst/>
              <a:uLnTx/>
              <a:uFillTx/>
              <a:latin typeface="メイリオ" pitchFamily="50" charset="-128"/>
              <a:ea typeface="メイリオ" pitchFamily="50" charset="-128"/>
              <a:cs typeface="メイリオ" pitchFamily="50" charset="-128"/>
            </a:endParaRPr>
          </a:p>
        </p:txBody>
      </p:sp>
      <p:cxnSp>
        <p:nvCxnSpPr>
          <p:cNvPr id="64" name="直線コネクタ 2050"/>
          <p:cNvCxnSpPr/>
          <p:nvPr/>
        </p:nvCxnSpPr>
        <p:spPr>
          <a:xfrm>
            <a:off x="3115442" y="3219965"/>
            <a:ext cx="0" cy="1322853"/>
          </a:xfrm>
          <a:prstGeom prst="line">
            <a:avLst/>
          </a:prstGeom>
          <a:solidFill>
            <a:srgbClr val="961824"/>
          </a:solidFill>
          <a:ln w="38100" cmpd="sng">
            <a:solidFill>
              <a:schemeClr val="bg2"/>
            </a:solidFill>
            <a:miter lim="800000"/>
            <a:headEnd/>
            <a:tailEnd/>
          </a:ln>
          <a:effectLst>
            <a:outerShdw blurRad="40000" dist="23000" dir="5400000" rotWithShape="0">
              <a:srgbClr val="000000">
                <a:alpha val="34998"/>
              </a:srgbClr>
            </a:outerShdw>
          </a:effectLst>
        </p:spPr>
      </p:cxnSp>
      <p:cxnSp>
        <p:nvCxnSpPr>
          <p:cNvPr id="67" name="直線コネクタ 2050"/>
          <p:cNvCxnSpPr/>
          <p:nvPr/>
        </p:nvCxnSpPr>
        <p:spPr>
          <a:xfrm>
            <a:off x="3115442" y="4471294"/>
            <a:ext cx="0" cy="1502881"/>
          </a:xfrm>
          <a:prstGeom prst="line">
            <a:avLst/>
          </a:prstGeom>
          <a:solidFill>
            <a:srgbClr val="000090"/>
          </a:solidFill>
          <a:ln w="38100">
            <a:solidFill>
              <a:schemeClr val="tx1"/>
            </a:solidFill>
          </a:ln>
          <a:effectLst>
            <a:outerShdw blurRad="40000" dist="23000" dir="5400000" rotWithShape="0">
              <a:srgbClr val="000000">
                <a:alpha val="34998"/>
              </a:srgbClr>
            </a:outerShdw>
          </a:effectLst>
        </p:spPr>
      </p:cxnSp>
      <p:cxnSp>
        <p:nvCxnSpPr>
          <p:cNvPr id="69" name="直線コネクタ 2050"/>
          <p:cNvCxnSpPr/>
          <p:nvPr/>
        </p:nvCxnSpPr>
        <p:spPr>
          <a:xfrm>
            <a:off x="4920825" y="4518793"/>
            <a:ext cx="0" cy="1455383"/>
          </a:xfrm>
          <a:prstGeom prst="line">
            <a:avLst/>
          </a:prstGeom>
          <a:solidFill>
            <a:srgbClr val="000090"/>
          </a:solidFill>
          <a:ln w="38100">
            <a:solidFill>
              <a:schemeClr val="tx1"/>
            </a:solidFill>
          </a:ln>
          <a:effectLst>
            <a:outerShdw blurRad="40000" dist="23000" dir="5400000" rotWithShape="0">
              <a:srgbClr val="000000">
                <a:alpha val="34998"/>
              </a:srgbClr>
            </a:outerShdw>
          </a:effectLst>
        </p:spPr>
      </p:cxnSp>
      <p:cxnSp>
        <p:nvCxnSpPr>
          <p:cNvPr id="70" name="直線コネクタ 2050"/>
          <p:cNvCxnSpPr/>
          <p:nvPr/>
        </p:nvCxnSpPr>
        <p:spPr>
          <a:xfrm>
            <a:off x="4920825" y="3254479"/>
            <a:ext cx="0" cy="1309201"/>
          </a:xfrm>
          <a:prstGeom prst="line">
            <a:avLst/>
          </a:prstGeom>
          <a:solidFill>
            <a:srgbClr val="961824"/>
          </a:solidFill>
          <a:ln w="38100" cmpd="sng">
            <a:solidFill>
              <a:schemeClr val="bg2"/>
            </a:solidFill>
            <a:miter lim="800000"/>
            <a:headEnd/>
            <a:tailEnd/>
          </a:ln>
          <a:effectLst>
            <a:outerShdw blurRad="40000" dist="23000" dir="5400000" rotWithShape="0">
              <a:srgbClr val="000000">
                <a:alpha val="34998"/>
              </a:srgbClr>
            </a:outerShdw>
          </a:effectLst>
        </p:spPr>
      </p:cxnSp>
      <p:cxnSp>
        <p:nvCxnSpPr>
          <p:cNvPr id="71" name="直線コネクタ 2050"/>
          <p:cNvCxnSpPr/>
          <p:nvPr/>
        </p:nvCxnSpPr>
        <p:spPr>
          <a:xfrm>
            <a:off x="6838294" y="3254479"/>
            <a:ext cx="0" cy="1309201"/>
          </a:xfrm>
          <a:prstGeom prst="line">
            <a:avLst/>
          </a:prstGeom>
          <a:solidFill>
            <a:srgbClr val="961824"/>
          </a:solidFill>
          <a:ln w="38100" cmpd="sng">
            <a:solidFill>
              <a:schemeClr val="bg2"/>
            </a:solidFill>
            <a:miter lim="800000"/>
            <a:headEnd/>
            <a:tailEnd/>
          </a:ln>
          <a:effectLst>
            <a:outerShdw blurRad="40000" dist="23000" dir="5400000" rotWithShape="0">
              <a:srgbClr val="000000">
                <a:alpha val="34998"/>
              </a:srgbClr>
            </a:outerShdw>
          </a:effectLst>
        </p:spPr>
      </p:cxnSp>
      <p:cxnSp>
        <p:nvCxnSpPr>
          <p:cNvPr id="73" name="直線コネクタ 2050"/>
          <p:cNvCxnSpPr/>
          <p:nvPr/>
        </p:nvCxnSpPr>
        <p:spPr>
          <a:xfrm>
            <a:off x="6838306" y="4515277"/>
            <a:ext cx="17296" cy="1458891"/>
          </a:xfrm>
          <a:prstGeom prst="line">
            <a:avLst/>
          </a:prstGeom>
          <a:solidFill>
            <a:srgbClr val="000090"/>
          </a:solidFill>
          <a:ln w="38100">
            <a:solidFill>
              <a:schemeClr val="tx1"/>
            </a:solidFill>
          </a:ln>
          <a:effectLst>
            <a:outerShdw blurRad="40000" dist="23000" dir="5400000" rotWithShape="0">
              <a:srgbClr val="000000">
                <a:alpha val="34998"/>
              </a:srgbClr>
            </a:outerShdw>
          </a:effectLst>
        </p:spPr>
      </p:cxnSp>
      <p:sp>
        <p:nvSpPr>
          <p:cNvPr id="66" name="Rectangle 25"/>
          <p:cNvSpPr>
            <a:spLocks noChangeArrowheads="1"/>
          </p:cNvSpPr>
          <p:nvPr/>
        </p:nvSpPr>
        <p:spPr bwMode="auto">
          <a:xfrm>
            <a:off x="1759905" y="5974167"/>
            <a:ext cx="6469696" cy="370556"/>
          </a:xfrm>
          <a:prstGeom prst="rect">
            <a:avLst/>
          </a:prstGeom>
          <a:solidFill>
            <a:schemeClr val="tx1"/>
          </a:solidFill>
          <a:ln>
            <a:noFill/>
          </a:ln>
          <a:effectLst>
            <a:outerShdw blurRad="40000" dist="23000" dir="5400000" rotWithShape="0">
              <a:srgbClr val="000000">
                <a:alpha val="34998"/>
              </a:srgbClr>
            </a:outerShdw>
          </a:effectLst>
        </p:spPr>
        <p:txBody>
          <a:bodyPr anchor="ctr"/>
          <a:lstStyle/>
          <a:p>
            <a:pPr algn="ctr">
              <a:defRPr/>
            </a:pPr>
            <a:r>
              <a:rPr lang="en-US" sz="1400" b="1" dirty="0">
                <a:solidFill>
                  <a:schemeClr val="lt1"/>
                </a:solidFill>
                <a:latin typeface="Meiryo UI"/>
                <a:ea typeface="Meiryo UI"/>
                <a:cs typeface="Meiryo UI"/>
              </a:rPr>
              <a:t>Private Subnet</a:t>
            </a:r>
          </a:p>
        </p:txBody>
      </p:sp>
      <p:sp>
        <p:nvSpPr>
          <p:cNvPr id="59" name="Rectangle 25"/>
          <p:cNvSpPr>
            <a:spLocks noChangeArrowheads="1"/>
          </p:cNvSpPr>
          <p:nvPr/>
        </p:nvSpPr>
        <p:spPr bwMode="auto">
          <a:xfrm>
            <a:off x="1759904" y="3008829"/>
            <a:ext cx="6469696" cy="343971"/>
          </a:xfrm>
          <a:prstGeom prst="rect">
            <a:avLst/>
          </a:prstGeom>
          <a:solidFill>
            <a:srgbClr val="961824"/>
          </a:solidFill>
          <a:ln w="9525">
            <a:noFill/>
            <a:miter lim="800000"/>
            <a:headEnd/>
            <a:tailEnd/>
          </a:ln>
          <a:effectLst>
            <a:outerShdw blurRad="40000" dist="23000" dir="5400000" rotWithShape="0">
              <a:srgbClr val="000000">
                <a:alpha val="34998"/>
              </a:srgbClr>
            </a:outerShdw>
          </a:effectLst>
          <a:extLst/>
        </p:spPr>
        <p:txBody>
          <a:bodyPr anchor="ctr"/>
          <a:lstStyle/>
          <a:p>
            <a:pPr algn="ctr">
              <a:defRPr/>
            </a:pPr>
            <a:r>
              <a:rPr lang="en-US" sz="1400" b="1" dirty="0">
                <a:solidFill>
                  <a:schemeClr val="lt1"/>
                </a:solidFill>
                <a:latin typeface="Meiryo UI"/>
                <a:ea typeface="Meiryo UI"/>
                <a:cs typeface="Meiryo UI"/>
              </a:rPr>
              <a:t>Public Subnet</a:t>
            </a:r>
          </a:p>
        </p:txBody>
      </p:sp>
      <p:sp>
        <p:nvSpPr>
          <p:cNvPr id="46" name="テキスト ボックス 41"/>
          <p:cNvSpPr txBox="1">
            <a:spLocks noChangeArrowheads="1"/>
          </p:cNvSpPr>
          <p:nvPr/>
        </p:nvSpPr>
        <p:spPr bwMode="auto">
          <a:xfrm>
            <a:off x="2426476" y="5249003"/>
            <a:ext cx="1608118" cy="407804"/>
          </a:xfrm>
          <a:prstGeom prst="rect">
            <a:avLst/>
          </a:prstGeom>
          <a:solidFill>
            <a:schemeClr val="bg1"/>
          </a:solidFill>
          <a:ln>
            <a:noFill/>
          </a:ln>
          <a:extLst/>
        </p:spPr>
        <p:txBody>
          <a:bodyPr wrap="square">
            <a:spAutoFit/>
          </a:bodyPr>
          <a:lstStyle>
            <a:lvl1pPr eaLnBrk="0" hangingPunct="0">
              <a:defRPr kumimoji="1" sz="1000">
                <a:solidFill>
                  <a:schemeClr val="tx1"/>
                </a:solidFill>
                <a:latin typeface="Interstate-Regular"/>
                <a:ea typeface="ＭＳ ゴシック" pitchFamily="49" charset="-128"/>
              </a:defRPr>
            </a:lvl1pPr>
            <a:lvl2pPr marL="742950" indent="-285750" eaLnBrk="0" hangingPunct="0">
              <a:defRPr kumimoji="1" sz="1000">
                <a:solidFill>
                  <a:schemeClr val="tx1"/>
                </a:solidFill>
                <a:latin typeface="Interstate-Regular"/>
                <a:ea typeface="ＭＳ ゴシック" pitchFamily="49" charset="-128"/>
              </a:defRPr>
            </a:lvl2pPr>
            <a:lvl3pPr marL="1143000" indent="-228600" eaLnBrk="0" hangingPunct="0">
              <a:defRPr kumimoji="1" sz="1000">
                <a:solidFill>
                  <a:schemeClr val="tx1"/>
                </a:solidFill>
                <a:latin typeface="Interstate-Regular"/>
                <a:ea typeface="ＭＳ ゴシック" pitchFamily="49" charset="-128"/>
              </a:defRPr>
            </a:lvl3pPr>
            <a:lvl4pPr marL="1600200" indent="-228600" eaLnBrk="0" hangingPunct="0">
              <a:defRPr kumimoji="1" sz="1000">
                <a:solidFill>
                  <a:schemeClr val="tx1"/>
                </a:solidFill>
                <a:latin typeface="Interstate-Regular"/>
                <a:ea typeface="ＭＳ ゴシック" pitchFamily="49" charset="-128"/>
              </a:defRPr>
            </a:lvl4pPr>
            <a:lvl5pPr marL="2057400" indent="-228600" eaLnBrk="0" hangingPunct="0">
              <a:defRPr kumimoji="1" sz="1000">
                <a:solidFill>
                  <a:schemeClr val="tx1"/>
                </a:solidFill>
                <a:latin typeface="Interstate-Regular"/>
                <a:ea typeface="ＭＳ ゴシック" pitchFamily="49" charset="-128"/>
              </a:defRPr>
            </a:lvl5pPr>
            <a:lvl6pPr marL="2514600" indent="-228600" eaLnBrk="0" fontAlgn="base" hangingPunct="0">
              <a:spcBef>
                <a:spcPct val="0"/>
              </a:spcBef>
              <a:spcAft>
                <a:spcPct val="0"/>
              </a:spcAft>
              <a:defRPr kumimoji="1" sz="1000">
                <a:solidFill>
                  <a:schemeClr val="tx1"/>
                </a:solidFill>
                <a:latin typeface="Interstate-Regular"/>
                <a:ea typeface="ＭＳ ゴシック" pitchFamily="49" charset="-128"/>
              </a:defRPr>
            </a:lvl6pPr>
            <a:lvl7pPr marL="2971800" indent="-228600" eaLnBrk="0" fontAlgn="base" hangingPunct="0">
              <a:spcBef>
                <a:spcPct val="0"/>
              </a:spcBef>
              <a:spcAft>
                <a:spcPct val="0"/>
              </a:spcAft>
              <a:defRPr kumimoji="1" sz="1000">
                <a:solidFill>
                  <a:schemeClr val="tx1"/>
                </a:solidFill>
                <a:latin typeface="Interstate-Regular"/>
                <a:ea typeface="ＭＳ ゴシック" pitchFamily="49" charset="-128"/>
              </a:defRPr>
            </a:lvl7pPr>
            <a:lvl8pPr marL="3429000" indent="-228600" eaLnBrk="0" fontAlgn="base" hangingPunct="0">
              <a:spcBef>
                <a:spcPct val="0"/>
              </a:spcBef>
              <a:spcAft>
                <a:spcPct val="0"/>
              </a:spcAft>
              <a:defRPr kumimoji="1" sz="1000">
                <a:solidFill>
                  <a:schemeClr val="tx1"/>
                </a:solidFill>
                <a:latin typeface="Interstate-Regular"/>
                <a:ea typeface="ＭＳ ゴシック" pitchFamily="49" charset="-128"/>
              </a:defRPr>
            </a:lvl8pPr>
            <a:lvl9pPr marL="3886200" indent="-228600" eaLnBrk="0" fontAlgn="base" hangingPunct="0">
              <a:spcBef>
                <a:spcPct val="0"/>
              </a:spcBef>
              <a:spcAft>
                <a:spcPct val="0"/>
              </a:spcAft>
              <a:defRPr kumimoji="1" sz="1000">
                <a:solidFill>
                  <a:schemeClr val="tx1"/>
                </a:solidFill>
                <a:latin typeface="Interstate-Regular"/>
                <a:ea typeface="ＭＳ ゴシック" pitchFamily="49" charset="-128"/>
              </a:defRPr>
            </a:lvl9pPr>
          </a:lstStyle>
          <a:p>
            <a:pPr eaLnBrk="1" hangingPunct="1"/>
            <a:r>
              <a:rPr lang="en-US" altLang="ja-JP" sz="1050" b="1" dirty="0" smtClean="0">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XXXX</a:t>
            </a:r>
            <a:r>
              <a:rPr lang="en-US" altLang="ja-JP" sz="1050" b="1" dirty="0" smtClean="0">
                <a:solidFill>
                  <a:srgbClr val="636466"/>
                </a:solidFill>
                <a:latin typeface="メイリオ" panose="020B0604030504040204" pitchFamily="50" charset="-128"/>
                <a:ea typeface="メイリオ" panose="020B0604030504040204" pitchFamily="50" charset="-128"/>
                <a:cs typeface="メイリオ" panose="020B0604030504040204" pitchFamily="50" charset="-128"/>
              </a:rPr>
              <a:t>-dsa1.hol.com</a:t>
            </a:r>
          </a:p>
          <a:p>
            <a:pPr eaLnBrk="1" hangingPunct="1"/>
            <a:r>
              <a:rPr lang="en-US" altLang="ja-JP" b="1" dirty="0" smtClean="0">
                <a:solidFill>
                  <a:srgbClr val="636466"/>
                </a:solidFill>
                <a:latin typeface="メイリオ" panose="020B0604030504040204" pitchFamily="50" charset="-128"/>
                <a:ea typeface="メイリオ" panose="020B0604030504040204" pitchFamily="50" charset="-128"/>
                <a:cs typeface="メイリオ" panose="020B0604030504040204" pitchFamily="50" charset="-128"/>
              </a:rPr>
              <a:t>10.XX.XX.XX</a:t>
            </a:r>
          </a:p>
        </p:txBody>
      </p:sp>
      <p:sp>
        <p:nvSpPr>
          <p:cNvPr id="48" name="テキスト ボックス 43"/>
          <p:cNvSpPr txBox="1">
            <a:spLocks noChangeArrowheads="1"/>
          </p:cNvSpPr>
          <p:nvPr/>
        </p:nvSpPr>
        <p:spPr bwMode="auto">
          <a:xfrm>
            <a:off x="4373590" y="5249003"/>
            <a:ext cx="1615346" cy="407804"/>
          </a:xfrm>
          <a:prstGeom prst="rect">
            <a:avLst/>
          </a:prstGeom>
          <a:solidFill>
            <a:schemeClr val="bg1"/>
          </a:solidFill>
          <a:ln>
            <a:noFill/>
          </a:ln>
          <a:extLst/>
        </p:spPr>
        <p:txBody>
          <a:bodyPr wrap="square">
            <a:spAutoFit/>
          </a:bodyPr>
          <a:lstStyle>
            <a:defPPr>
              <a:defRPr lang="en-US"/>
            </a:defPPr>
            <a:lvl1pPr eaLnBrk="1" hangingPunct="1">
              <a:defRPr kumimoji="1" sz="1000" b="1">
                <a:solidFill>
                  <a:srgbClr val="636466"/>
                </a:solidFill>
                <a:latin typeface="メイリオ" panose="020B0604030504040204" pitchFamily="50" charset="-128"/>
                <a:ea typeface="メイリオ" panose="020B0604030504040204" pitchFamily="50" charset="-128"/>
                <a:cs typeface="メイリオ" panose="020B0604030504040204" pitchFamily="50" charset="-128"/>
              </a:defRPr>
            </a:lvl1pPr>
            <a:lvl2pPr marL="742950" indent="-285750">
              <a:defRPr kumimoji="1" sz="1000">
                <a:latin typeface="Interstate-Regular"/>
                <a:ea typeface="ＭＳ ゴシック" pitchFamily="49" charset="-128"/>
              </a:defRPr>
            </a:lvl2pPr>
            <a:lvl3pPr marL="1143000" indent="-228600">
              <a:defRPr kumimoji="1" sz="1000">
                <a:latin typeface="Interstate-Regular"/>
                <a:ea typeface="ＭＳ ゴシック" pitchFamily="49" charset="-128"/>
              </a:defRPr>
            </a:lvl3pPr>
            <a:lvl4pPr marL="1600200" indent="-228600">
              <a:defRPr kumimoji="1" sz="1000">
                <a:latin typeface="Interstate-Regular"/>
                <a:ea typeface="ＭＳ ゴシック" pitchFamily="49" charset="-128"/>
              </a:defRPr>
            </a:lvl4pPr>
            <a:lvl5pPr marL="2057400" indent="-228600">
              <a:defRPr kumimoji="1" sz="1000">
                <a:latin typeface="Interstate-Regular"/>
                <a:ea typeface="ＭＳ ゴシック" pitchFamily="49" charset="-128"/>
              </a:defRPr>
            </a:lvl5pPr>
            <a:lvl6pPr marL="2514600" indent="-228600" eaLnBrk="0" fontAlgn="base" hangingPunct="0">
              <a:spcBef>
                <a:spcPct val="0"/>
              </a:spcBef>
              <a:spcAft>
                <a:spcPct val="0"/>
              </a:spcAft>
              <a:defRPr kumimoji="1" sz="1000">
                <a:latin typeface="Interstate-Regular"/>
                <a:ea typeface="ＭＳ ゴシック" pitchFamily="49" charset="-128"/>
              </a:defRPr>
            </a:lvl6pPr>
            <a:lvl7pPr marL="2971800" indent="-228600" eaLnBrk="0" fontAlgn="base" hangingPunct="0">
              <a:spcBef>
                <a:spcPct val="0"/>
              </a:spcBef>
              <a:spcAft>
                <a:spcPct val="0"/>
              </a:spcAft>
              <a:defRPr kumimoji="1" sz="1000">
                <a:latin typeface="Interstate-Regular"/>
                <a:ea typeface="ＭＳ ゴシック" pitchFamily="49" charset="-128"/>
              </a:defRPr>
            </a:lvl7pPr>
            <a:lvl8pPr marL="3429000" indent="-228600" eaLnBrk="0" fontAlgn="base" hangingPunct="0">
              <a:spcBef>
                <a:spcPct val="0"/>
              </a:spcBef>
              <a:spcAft>
                <a:spcPct val="0"/>
              </a:spcAft>
              <a:defRPr kumimoji="1" sz="1000">
                <a:latin typeface="Interstate-Regular"/>
                <a:ea typeface="ＭＳ ゴシック" pitchFamily="49" charset="-128"/>
              </a:defRPr>
            </a:lvl8pPr>
            <a:lvl9pPr marL="3886200" indent="-228600" eaLnBrk="0" fontAlgn="base" hangingPunct="0">
              <a:spcBef>
                <a:spcPct val="0"/>
              </a:spcBef>
              <a:spcAft>
                <a:spcPct val="0"/>
              </a:spcAft>
              <a:defRPr kumimoji="1" sz="1000">
                <a:latin typeface="Interstate-Regular"/>
                <a:ea typeface="ＭＳ ゴシック" pitchFamily="49" charset="-128"/>
              </a:defRPr>
            </a:lvl9pPr>
          </a:lstStyle>
          <a:p>
            <a:r>
              <a:rPr lang="en-US" altLang="ja-JP" sz="1050" dirty="0" smtClean="0">
                <a:solidFill>
                  <a:srgbClr val="FFC000"/>
                </a:solidFill>
              </a:rPr>
              <a:t>XXXX</a:t>
            </a:r>
            <a:r>
              <a:rPr lang="en-US" altLang="ja-JP" sz="1050" dirty="0" smtClean="0"/>
              <a:t>-dsa2.hol.com</a:t>
            </a:r>
            <a:endParaRPr lang="en-US" altLang="ja-JP" sz="1050" dirty="0"/>
          </a:p>
          <a:p>
            <a:r>
              <a:rPr lang="en-US" altLang="ja-JP" dirty="0" smtClean="0"/>
              <a:t>10.XX.XX.XX</a:t>
            </a:r>
            <a:endParaRPr lang="ja-JP" altLang="en-US" dirty="0"/>
          </a:p>
        </p:txBody>
      </p:sp>
      <p:sp>
        <p:nvSpPr>
          <p:cNvPr id="47" name="テキスト ボックス 42"/>
          <p:cNvSpPr txBox="1">
            <a:spLocks noChangeArrowheads="1"/>
          </p:cNvSpPr>
          <p:nvPr/>
        </p:nvSpPr>
        <p:spPr bwMode="auto">
          <a:xfrm>
            <a:off x="6313338" y="5249003"/>
            <a:ext cx="1593910" cy="407804"/>
          </a:xfrm>
          <a:prstGeom prst="rect">
            <a:avLst/>
          </a:prstGeom>
          <a:solidFill>
            <a:schemeClr val="bg1"/>
          </a:solidFill>
          <a:ln>
            <a:noFill/>
          </a:ln>
          <a:extLst/>
        </p:spPr>
        <p:txBody>
          <a:bodyPr wrap="square">
            <a:spAutoFit/>
          </a:bodyPr>
          <a:lstStyle>
            <a:defPPr>
              <a:defRPr lang="en-US"/>
            </a:defPPr>
            <a:lvl1pPr eaLnBrk="1" hangingPunct="1">
              <a:defRPr kumimoji="1" sz="1000" b="1">
                <a:solidFill>
                  <a:srgbClr val="636466"/>
                </a:solidFill>
                <a:latin typeface="メイリオ" panose="020B0604030504040204" pitchFamily="50" charset="-128"/>
                <a:ea typeface="メイリオ" panose="020B0604030504040204" pitchFamily="50" charset="-128"/>
                <a:cs typeface="メイリオ" panose="020B0604030504040204" pitchFamily="50" charset="-128"/>
              </a:defRPr>
            </a:lvl1pPr>
            <a:lvl2pPr marL="742950" indent="-285750">
              <a:defRPr kumimoji="1" sz="1000">
                <a:latin typeface="Interstate-Regular"/>
                <a:ea typeface="ＭＳ ゴシック" pitchFamily="49" charset="-128"/>
              </a:defRPr>
            </a:lvl2pPr>
            <a:lvl3pPr marL="1143000" indent="-228600">
              <a:defRPr kumimoji="1" sz="1000">
                <a:latin typeface="Interstate-Regular"/>
                <a:ea typeface="ＭＳ ゴシック" pitchFamily="49" charset="-128"/>
              </a:defRPr>
            </a:lvl3pPr>
            <a:lvl4pPr marL="1600200" indent="-228600">
              <a:defRPr kumimoji="1" sz="1000">
                <a:latin typeface="Interstate-Regular"/>
                <a:ea typeface="ＭＳ ゴシック" pitchFamily="49" charset="-128"/>
              </a:defRPr>
            </a:lvl4pPr>
            <a:lvl5pPr marL="2057400" indent="-228600">
              <a:defRPr kumimoji="1" sz="1000">
                <a:latin typeface="Interstate-Regular"/>
                <a:ea typeface="ＭＳ ゴシック" pitchFamily="49" charset="-128"/>
              </a:defRPr>
            </a:lvl5pPr>
            <a:lvl6pPr marL="2514600" indent="-228600" eaLnBrk="0" fontAlgn="base" hangingPunct="0">
              <a:spcBef>
                <a:spcPct val="0"/>
              </a:spcBef>
              <a:spcAft>
                <a:spcPct val="0"/>
              </a:spcAft>
              <a:defRPr kumimoji="1" sz="1000">
                <a:latin typeface="Interstate-Regular"/>
                <a:ea typeface="ＭＳ ゴシック" pitchFamily="49" charset="-128"/>
              </a:defRPr>
            </a:lvl6pPr>
            <a:lvl7pPr marL="2971800" indent="-228600" eaLnBrk="0" fontAlgn="base" hangingPunct="0">
              <a:spcBef>
                <a:spcPct val="0"/>
              </a:spcBef>
              <a:spcAft>
                <a:spcPct val="0"/>
              </a:spcAft>
              <a:defRPr kumimoji="1" sz="1000">
                <a:latin typeface="Interstate-Regular"/>
                <a:ea typeface="ＭＳ ゴシック" pitchFamily="49" charset="-128"/>
              </a:defRPr>
            </a:lvl7pPr>
            <a:lvl8pPr marL="3429000" indent="-228600" eaLnBrk="0" fontAlgn="base" hangingPunct="0">
              <a:spcBef>
                <a:spcPct val="0"/>
              </a:spcBef>
              <a:spcAft>
                <a:spcPct val="0"/>
              </a:spcAft>
              <a:defRPr kumimoji="1" sz="1000">
                <a:latin typeface="Interstate-Regular"/>
                <a:ea typeface="ＭＳ ゴシック" pitchFamily="49" charset="-128"/>
              </a:defRPr>
            </a:lvl8pPr>
            <a:lvl9pPr marL="3886200" indent="-228600" eaLnBrk="0" fontAlgn="base" hangingPunct="0">
              <a:spcBef>
                <a:spcPct val="0"/>
              </a:spcBef>
              <a:spcAft>
                <a:spcPct val="0"/>
              </a:spcAft>
              <a:defRPr kumimoji="1" sz="1000">
                <a:latin typeface="Interstate-Regular"/>
                <a:ea typeface="ＭＳ ゴシック" pitchFamily="49" charset="-128"/>
              </a:defRPr>
            </a:lvl9pPr>
          </a:lstStyle>
          <a:p>
            <a:r>
              <a:rPr lang="en-US" altLang="ja-JP" sz="1050" dirty="0" smtClean="0">
                <a:solidFill>
                  <a:srgbClr val="FFC000"/>
                </a:solidFill>
              </a:rPr>
              <a:t>XXXX</a:t>
            </a:r>
            <a:r>
              <a:rPr lang="en-US" altLang="ja-JP" sz="1050" dirty="0" smtClean="0"/>
              <a:t>-dsm.hol.com</a:t>
            </a:r>
            <a:endParaRPr lang="en-US" altLang="ja-JP" sz="1050" dirty="0"/>
          </a:p>
          <a:p>
            <a:r>
              <a:rPr lang="en-US" altLang="ja-JP" dirty="0" smtClean="0"/>
              <a:t>10.XX.XX.XX</a:t>
            </a:r>
            <a:endParaRPr lang="en-US" altLang="ja-JP" dirty="0"/>
          </a:p>
        </p:txBody>
      </p:sp>
      <p:pic>
        <p:nvPicPr>
          <p:cNvPr id="55" name="図 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588998" y="4471861"/>
            <a:ext cx="13525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図 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13338" y="4513181"/>
            <a:ext cx="13525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図 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52106" y="4511857"/>
            <a:ext cx="13525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テキスト ボックス 41"/>
          <p:cNvSpPr txBox="1">
            <a:spLocks noChangeArrowheads="1"/>
          </p:cNvSpPr>
          <p:nvPr/>
        </p:nvSpPr>
        <p:spPr bwMode="auto">
          <a:xfrm>
            <a:off x="2651688" y="4087779"/>
            <a:ext cx="949898" cy="253916"/>
          </a:xfrm>
          <a:prstGeom prst="rect">
            <a:avLst/>
          </a:prstGeom>
          <a:solidFill>
            <a:schemeClr val="bg1"/>
          </a:solidFill>
          <a:ln>
            <a:noFill/>
          </a:ln>
          <a:extLst/>
        </p:spPr>
        <p:txBody>
          <a:bodyPr wrap="square">
            <a:spAutoFit/>
          </a:bodyPr>
          <a:lstStyle>
            <a:lvl1pPr eaLnBrk="0" hangingPunct="0">
              <a:defRPr kumimoji="1" sz="1000">
                <a:solidFill>
                  <a:schemeClr val="tx1"/>
                </a:solidFill>
                <a:latin typeface="Interstate-Regular"/>
                <a:ea typeface="ＭＳ ゴシック" pitchFamily="49" charset="-128"/>
              </a:defRPr>
            </a:lvl1pPr>
            <a:lvl2pPr marL="742950" indent="-285750" eaLnBrk="0" hangingPunct="0">
              <a:defRPr kumimoji="1" sz="1000">
                <a:solidFill>
                  <a:schemeClr val="tx1"/>
                </a:solidFill>
                <a:latin typeface="Interstate-Regular"/>
                <a:ea typeface="ＭＳ ゴシック" pitchFamily="49" charset="-128"/>
              </a:defRPr>
            </a:lvl2pPr>
            <a:lvl3pPr marL="1143000" indent="-228600" eaLnBrk="0" hangingPunct="0">
              <a:defRPr kumimoji="1" sz="1000">
                <a:solidFill>
                  <a:schemeClr val="tx1"/>
                </a:solidFill>
                <a:latin typeface="Interstate-Regular"/>
                <a:ea typeface="ＭＳ ゴシック" pitchFamily="49" charset="-128"/>
              </a:defRPr>
            </a:lvl3pPr>
            <a:lvl4pPr marL="1600200" indent="-228600" eaLnBrk="0" hangingPunct="0">
              <a:defRPr kumimoji="1" sz="1000">
                <a:solidFill>
                  <a:schemeClr val="tx1"/>
                </a:solidFill>
                <a:latin typeface="Interstate-Regular"/>
                <a:ea typeface="ＭＳ ゴシック" pitchFamily="49" charset="-128"/>
              </a:defRPr>
            </a:lvl4pPr>
            <a:lvl5pPr marL="2057400" indent="-228600" eaLnBrk="0" hangingPunct="0">
              <a:defRPr kumimoji="1" sz="1000">
                <a:solidFill>
                  <a:schemeClr val="tx1"/>
                </a:solidFill>
                <a:latin typeface="Interstate-Regular"/>
                <a:ea typeface="ＭＳ ゴシック" pitchFamily="49" charset="-128"/>
              </a:defRPr>
            </a:lvl5pPr>
            <a:lvl6pPr marL="2514600" indent="-228600" eaLnBrk="0" fontAlgn="base" hangingPunct="0">
              <a:spcBef>
                <a:spcPct val="0"/>
              </a:spcBef>
              <a:spcAft>
                <a:spcPct val="0"/>
              </a:spcAft>
              <a:defRPr kumimoji="1" sz="1000">
                <a:solidFill>
                  <a:schemeClr val="tx1"/>
                </a:solidFill>
                <a:latin typeface="Interstate-Regular"/>
                <a:ea typeface="ＭＳ ゴシック" pitchFamily="49" charset="-128"/>
              </a:defRPr>
            </a:lvl6pPr>
            <a:lvl7pPr marL="2971800" indent="-228600" eaLnBrk="0" fontAlgn="base" hangingPunct="0">
              <a:spcBef>
                <a:spcPct val="0"/>
              </a:spcBef>
              <a:spcAft>
                <a:spcPct val="0"/>
              </a:spcAft>
              <a:defRPr kumimoji="1" sz="1000">
                <a:solidFill>
                  <a:schemeClr val="tx1"/>
                </a:solidFill>
                <a:latin typeface="Interstate-Regular"/>
                <a:ea typeface="ＭＳ ゴシック" pitchFamily="49" charset="-128"/>
              </a:defRPr>
            </a:lvl7pPr>
            <a:lvl8pPr marL="3429000" indent="-228600" eaLnBrk="0" fontAlgn="base" hangingPunct="0">
              <a:spcBef>
                <a:spcPct val="0"/>
              </a:spcBef>
              <a:spcAft>
                <a:spcPct val="0"/>
              </a:spcAft>
              <a:defRPr kumimoji="1" sz="1000">
                <a:solidFill>
                  <a:schemeClr val="tx1"/>
                </a:solidFill>
                <a:latin typeface="Interstate-Regular"/>
                <a:ea typeface="ＭＳ ゴシック" pitchFamily="49" charset="-128"/>
              </a:defRPr>
            </a:lvl8pPr>
            <a:lvl9pPr marL="3886200" indent="-228600" eaLnBrk="0" fontAlgn="base" hangingPunct="0">
              <a:spcBef>
                <a:spcPct val="0"/>
              </a:spcBef>
              <a:spcAft>
                <a:spcPct val="0"/>
              </a:spcAft>
              <a:defRPr kumimoji="1" sz="1000">
                <a:solidFill>
                  <a:schemeClr val="tx1"/>
                </a:solidFill>
                <a:latin typeface="Interstate-Regular"/>
                <a:ea typeface="ＭＳ ゴシック" pitchFamily="49" charset="-128"/>
              </a:defRPr>
            </a:lvl9pPr>
          </a:lstStyle>
          <a:p>
            <a:pPr eaLnBrk="1" hangingPunct="1"/>
            <a:r>
              <a:rPr lang="en-US" altLang="ja-JP" sz="1050" b="1" dirty="0" smtClean="0">
                <a:solidFill>
                  <a:srgbClr val="636466"/>
                </a:solidFill>
                <a:latin typeface="メイリオ" panose="020B0604030504040204" pitchFamily="50" charset="-128"/>
                <a:ea typeface="メイリオ" panose="020B0604030504040204" pitchFamily="50" charset="-128"/>
                <a:cs typeface="メイリオ" panose="020B0604030504040204" pitchFamily="50" charset="-128"/>
              </a:rPr>
              <a:t>Global IP1</a:t>
            </a:r>
          </a:p>
        </p:txBody>
      </p:sp>
      <p:sp>
        <p:nvSpPr>
          <p:cNvPr id="52" name="テキスト ボックス 41"/>
          <p:cNvSpPr txBox="1">
            <a:spLocks noChangeArrowheads="1"/>
          </p:cNvSpPr>
          <p:nvPr/>
        </p:nvSpPr>
        <p:spPr bwMode="auto">
          <a:xfrm>
            <a:off x="4448101" y="4092941"/>
            <a:ext cx="981161" cy="253916"/>
          </a:xfrm>
          <a:prstGeom prst="rect">
            <a:avLst/>
          </a:prstGeom>
          <a:solidFill>
            <a:schemeClr val="bg1"/>
          </a:solidFill>
          <a:ln>
            <a:noFill/>
          </a:ln>
          <a:extLst/>
        </p:spPr>
        <p:txBody>
          <a:bodyPr wrap="square">
            <a:spAutoFit/>
          </a:bodyPr>
          <a:lstStyle>
            <a:lvl1pPr eaLnBrk="0" hangingPunct="0">
              <a:defRPr kumimoji="1" sz="1000">
                <a:solidFill>
                  <a:schemeClr val="tx1"/>
                </a:solidFill>
                <a:latin typeface="Interstate-Regular"/>
                <a:ea typeface="ＭＳ ゴシック" pitchFamily="49" charset="-128"/>
              </a:defRPr>
            </a:lvl1pPr>
            <a:lvl2pPr marL="742950" indent="-285750" eaLnBrk="0" hangingPunct="0">
              <a:defRPr kumimoji="1" sz="1000">
                <a:solidFill>
                  <a:schemeClr val="tx1"/>
                </a:solidFill>
                <a:latin typeface="Interstate-Regular"/>
                <a:ea typeface="ＭＳ ゴシック" pitchFamily="49" charset="-128"/>
              </a:defRPr>
            </a:lvl2pPr>
            <a:lvl3pPr marL="1143000" indent="-228600" eaLnBrk="0" hangingPunct="0">
              <a:defRPr kumimoji="1" sz="1000">
                <a:solidFill>
                  <a:schemeClr val="tx1"/>
                </a:solidFill>
                <a:latin typeface="Interstate-Regular"/>
                <a:ea typeface="ＭＳ ゴシック" pitchFamily="49" charset="-128"/>
              </a:defRPr>
            </a:lvl3pPr>
            <a:lvl4pPr marL="1600200" indent="-228600" eaLnBrk="0" hangingPunct="0">
              <a:defRPr kumimoji="1" sz="1000">
                <a:solidFill>
                  <a:schemeClr val="tx1"/>
                </a:solidFill>
                <a:latin typeface="Interstate-Regular"/>
                <a:ea typeface="ＭＳ ゴシック" pitchFamily="49" charset="-128"/>
              </a:defRPr>
            </a:lvl4pPr>
            <a:lvl5pPr marL="2057400" indent="-228600" eaLnBrk="0" hangingPunct="0">
              <a:defRPr kumimoji="1" sz="1000">
                <a:solidFill>
                  <a:schemeClr val="tx1"/>
                </a:solidFill>
                <a:latin typeface="Interstate-Regular"/>
                <a:ea typeface="ＭＳ ゴシック" pitchFamily="49" charset="-128"/>
              </a:defRPr>
            </a:lvl5pPr>
            <a:lvl6pPr marL="2514600" indent="-228600" eaLnBrk="0" fontAlgn="base" hangingPunct="0">
              <a:spcBef>
                <a:spcPct val="0"/>
              </a:spcBef>
              <a:spcAft>
                <a:spcPct val="0"/>
              </a:spcAft>
              <a:defRPr kumimoji="1" sz="1000">
                <a:solidFill>
                  <a:schemeClr val="tx1"/>
                </a:solidFill>
                <a:latin typeface="Interstate-Regular"/>
                <a:ea typeface="ＭＳ ゴシック" pitchFamily="49" charset="-128"/>
              </a:defRPr>
            </a:lvl6pPr>
            <a:lvl7pPr marL="2971800" indent="-228600" eaLnBrk="0" fontAlgn="base" hangingPunct="0">
              <a:spcBef>
                <a:spcPct val="0"/>
              </a:spcBef>
              <a:spcAft>
                <a:spcPct val="0"/>
              </a:spcAft>
              <a:defRPr kumimoji="1" sz="1000">
                <a:solidFill>
                  <a:schemeClr val="tx1"/>
                </a:solidFill>
                <a:latin typeface="Interstate-Regular"/>
                <a:ea typeface="ＭＳ ゴシック" pitchFamily="49" charset="-128"/>
              </a:defRPr>
            </a:lvl7pPr>
            <a:lvl8pPr marL="3429000" indent="-228600" eaLnBrk="0" fontAlgn="base" hangingPunct="0">
              <a:spcBef>
                <a:spcPct val="0"/>
              </a:spcBef>
              <a:spcAft>
                <a:spcPct val="0"/>
              </a:spcAft>
              <a:defRPr kumimoji="1" sz="1000">
                <a:solidFill>
                  <a:schemeClr val="tx1"/>
                </a:solidFill>
                <a:latin typeface="Interstate-Regular"/>
                <a:ea typeface="ＭＳ ゴシック" pitchFamily="49" charset="-128"/>
              </a:defRPr>
            </a:lvl8pPr>
            <a:lvl9pPr marL="3886200" indent="-228600" eaLnBrk="0" fontAlgn="base" hangingPunct="0">
              <a:spcBef>
                <a:spcPct val="0"/>
              </a:spcBef>
              <a:spcAft>
                <a:spcPct val="0"/>
              </a:spcAft>
              <a:defRPr kumimoji="1" sz="1000">
                <a:solidFill>
                  <a:schemeClr val="tx1"/>
                </a:solidFill>
                <a:latin typeface="Interstate-Regular"/>
                <a:ea typeface="ＭＳ ゴシック" pitchFamily="49" charset="-128"/>
              </a:defRPr>
            </a:lvl9pPr>
          </a:lstStyle>
          <a:p>
            <a:pPr eaLnBrk="1" hangingPunct="1"/>
            <a:r>
              <a:rPr lang="en-US" altLang="ja-JP" sz="1050" b="1" dirty="0" smtClean="0">
                <a:solidFill>
                  <a:srgbClr val="636466"/>
                </a:solidFill>
                <a:latin typeface="メイリオ" panose="020B0604030504040204" pitchFamily="50" charset="-128"/>
                <a:ea typeface="メイリオ" panose="020B0604030504040204" pitchFamily="50" charset="-128"/>
                <a:cs typeface="メイリオ" panose="020B0604030504040204" pitchFamily="50" charset="-128"/>
              </a:rPr>
              <a:t>Global IP2</a:t>
            </a:r>
          </a:p>
        </p:txBody>
      </p:sp>
      <p:sp>
        <p:nvSpPr>
          <p:cNvPr id="53" name="テキスト ボックス 41"/>
          <p:cNvSpPr txBox="1">
            <a:spLocks noChangeArrowheads="1"/>
          </p:cNvSpPr>
          <p:nvPr/>
        </p:nvSpPr>
        <p:spPr bwMode="auto">
          <a:xfrm>
            <a:off x="6360964" y="4117203"/>
            <a:ext cx="955756" cy="253916"/>
          </a:xfrm>
          <a:prstGeom prst="rect">
            <a:avLst/>
          </a:prstGeom>
          <a:solidFill>
            <a:schemeClr val="bg1"/>
          </a:solidFill>
          <a:ln>
            <a:noFill/>
          </a:ln>
          <a:extLst/>
        </p:spPr>
        <p:txBody>
          <a:bodyPr wrap="square">
            <a:spAutoFit/>
          </a:bodyPr>
          <a:lstStyle>
            <a:lvl1pPr eaLnBrk="0" hangingPunct="0">
              <a:defRPr kumimoji="1" sz="1000">
                <a:solidFill>
                  <a:schemeClr val="tx1"/>
                </a:solidFill>
                <a:latin typeface="Interstate-Regular"/>
                <a:ea typeface="ＭＳ ゴシック" pitchFamily="49" charset="-128"/>
              </a:defRPr>
            </a:lvl1pPr>
            <a:lvl2pPr marL="742950" indent="-285750" eaLnBrk="0" hangingPunct="0">
              <a:defRPr kumimoji="1" sz="1000">
                <a:solidFill>
                  <a:schemeClr val="tx1"/>
                </a:solidFill>
                <a:latin typeface="Interstate-Regular"/>
                <a:ea typeface="ＭＳ ゴシック" pitchFamily="49" charset="-128"/>
              </a:defRPr>
            </a:lvl2pPr>
            <a:lvl3pPr marL="1143000" indent="-228600" eaLnBrk="0" hangingPunct="0">
              <a:defRPr kumimoji="1" sz="1000">
                <a:solidFill>
                  <a:schemeClr val="tx1"/>
                </a:solidFill>
                <a:latin typeface="Interstate-Regular"/>
                <a:ea typeface="ＭＳ ゴシック" pitchFamily="49" charset="-128"/>
              </a:defRPr>
            </a:lvl3pPr>
            <a:lvl4pPr marL="1600200" indent="-228600" eaLnBrk="0" hangingPunct="0">
              <a:defRPr kumimoji="1" sz="1000">
                <a:solidFill>
                  <a:schemeClr val="tx1"/>
                </a:solidFill>
                <a:latin typeface="Interstate-Regular"/>
                <a:ea typeface="ＭＳ ゴシック" pitchFamily="49" charset="-128"/>
              </a:defRPr>
            </a:lvl4pPr>
            <a:lvl5pPr marL="2057400" indent="-228600" eaLnBrk="0" hangingPunct="0">
              <a:defRPr kumimoji="1" sz="1000">
                <a:solidFill>
                  <a:schemeClr val="tx1"/>
                </a:solidFill>
                <a:latin typeface="Interstate-Regular"/>
                <a:ea typeface="ＭＳ ゴシック" pitchFamily="49" charset="-128"/>
              </a:defRPr>
            </a:lvl5pPr>
            <a:lvl6pPr marL="2514600" indent="-228600" eaLnBrk="0" fontAlgn="base" hangingPunct="0">
              <a:spcBef>
                <a:spcPct val="0"/>
              </a:spcBef>
              <a:spcAft>
                <a:spcPct val="0"/>
              </a:spcAft>
              <a:defRPr kumimoji="1" sz="1000">
                <a:solidFill>
                  <a:schemeClr val="tx1"/>
                </a:solidFill>
                <a:latin typeface="Interstate-Regular"/>
                <a:ea typeface="ＭＳ ゴシック" pitchFamily="49" charset="-128"/>
              </a:defRPr>
            </a:lvl6pPr>
            <a:lvl7pPr marL="2971800" indent="-228600" eaLnBrk="0" fontAlgn="base" hangingPunct="0">
              <a:spcBef>
                <a:spcPct val="0"/>
              </a:spcBef>
              <a:spcAft>
                <a:spcPct val="0"/>
              </a:spcAft>
              <a:defRPr kumimoji="1" sz="1000">
                <a:solidFill>
                  <a:schemeClr val="tx1"/>
                </a:solidFill>
                <a:latin typeface="Interstate-Regular"/>
                <a:ea typeface="ＭＳ ゴシック" pitchFamily="49" charset="-128"/>
              </a:defRPr>
            </a:lvl7pPr>
            <a:lvl8pPr marL="3429000" indent="-228600" eaLnBrk="0" fontAlgn="base" hangingPunct="0">
              <a:spcBef>
                <a:spcPct val="0"/>
              </a:spcBef>
              <a:spcAft>
                <a:spcPct val="0"/>
              </a:spcAft>
              <a:defRPr kumimoji="1" sz="1000">
                <a:solidFill>
                  <a:schemeClr val="tx1"/>
                </a:solidFill>
                <a:latin typeface="Interstate-Regular"/>
                <a:ea typeface="ＭＳ ゴシック" pitchFamily="49" charset="-128"/>
              </a:defRPr>
            </a:lvl8pPr>
            <a:lvl9pPr marL="3886200" indent="-228600" eaLnBrk="0" fontAlgn="base" hangingPunct="0">
              <a:spcBef>
                <a:spcPct val="0"/>
              </a:spcBef>
              <a:spcAft>
                <a:spcPct val="0"/>
              </a:spcAft>
              <a:defRPr kumimoji="1" sz="1000">
                <a:solidFill>
                  <a:schemeClr val="tx1"/>
                </a:solidFill>
                <a:latin typeface="Interstate-Regular"/>
                <a:ea typeface="ＭＳ ゴシック" pitchFamily="49" charset="-128"/>
              </a:defRPr>
            </a:lvl9pPr>
          </a:lstStyle>
          <a:p>
            <a:pPr eaLnBrk="1" hangingPunct="1"/>
            <a:r>
              <a:rPr lang="en-US" altLang="ja-JP" sz="1050" b="1" dirty="0" smtClean="0">
                <a:solidFill>
                  <a:srgbClr val="636466"/>
                </a:solidFill>
                <a:latin typeface="メイリオ" panose="020B0604030504040204" pitchFamily="50" charset="-128"/>
                <a:ea typeface="メイリオ" panose="020B0604030504040204" pitchFamily="50" charset="-128"/>
                <a:cs typeface="メイリオ" panose="020B0604030504040204" pitchFamily="50" charset="-128"/>
              </a:rPr>
              <a:t>Global IP3</a:t>
            </a:r>
          </a:p>
        </p:txBody>
      </p:sp>
      <p:sp>
        <p:nvSpPr>
          <p:cNvPr id="58" name="角丸四角形吹き出し 47"/>
          <p:cNvSpPr/>
          <p:nvPr/>
        </p:nvSpPr>
        <p:spPr bwMode="auto">
          <a:xfrm>
            <a:off x="4774096" y="4617192"/>
            <a:ext cx="578428" cy="188709"/>
          </a:xfrm>
          <a:prstGeom prst="wedgeRoundRectCallout">
            <a:avLst>
              <a:gd name="adj1" fmla="val 28053"/>
              <a:gd name="adj2" fmla="val -16895"/>
              <a:gd name="adj3" fmla="val 16667"/>
            </a:avLst>
          </a:prstGeom>
          <a:solidFill>
            <a:srgbClr val="FFFFFF"/>
          </a:solidFill>
          <a:ln w="25400" cap="flat" cmpd="sng" algn="ctr">
            <a:solidFill>
              <a:srgbClr val="92D050"/>
            </a:solidFill>
            <a:prstDash val="solid"/>
            <a:headEnd type="none" w="med" len="med"/>
            <a:tailEnd type="none"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ja-JP" sz="1100" b="1" kern="0" dirty="0" err="1" smtClean="0">
                <a:solidFill>
                  <a:srgbClr val="00B050"/>
                </a:solidFill>
                <a:latin typeface="メイリオ" pitchFamily="50" charset="-128"/>
                <a:ea typeface="メイリオ" pitchFamily="50" charset="-128"/>
                <a:cs typeface="メイリオ" pitchFamily="50" charset="-128"/>
              </a:rPr>
              <a:t>linux</a:t>
            </a:r>
            <a:endParaRPr kumimoji="0" lang="ja-JP" altLang="en-US" sz="1100" b="1" i="0" u="none" strike="noStrike" kern="0" cap="none" spc="0" normalizeH="0" baseline="0" noProof="0" dirty="0">
              <a:ln>
                <a:noFill/>
              </a:ln>
              <a:solidFill>
                <a:srgbClr val="00B050"/>
              </a:solidFill>
              <a:effectLst/>
              <a:uLnTx/>
              <a:uFillTx/>
              <a:latin typeface="メイリオ" pitchFamily="50" charset="-128"/>
              <a:ea typeface="メイリオ" pitchFamily="50" charset="-128"/>
              <a:cs typeface="メイリオ" pitchFamily="50" charset="-128"/>
            </a:endParaRPr>
          </a:p>
        </p:txBody>
      </p:sp>
      <p:sp>
        <p:nvSpPr>
          <p:cNvPr id="60" name="角丸四角形吹き出し 47"/>
          <p:cNvSpPr/>
          <p:nvPr/>
        </p:nvSpPr>
        <p:spPr bwMode="auto">
          <a:xfrm>
            <a:off x="2947715" y="4573961"/>
            <a:ext cx="502532" cy="203363"/>
          </a:xfrm>
          <a:prstGeom prst="wedgeRoundRectCallout">
            <a:avLst>
              <a:gd name="adj1" fmla="val 28053"/>
              <a:gd name="adj2" fmla="val -16895"/>
              <a:gd name="adj3" fmla="val 16667"/>
            </a:avLst>
          </a:prstGeom>
          <a:solidFill>
            <a:srgbClr val="FFFFFF"/>
          </a:solidFill>
          <a:ln w="25400" cap="flat" cmpd="sng" algn="ctr">
            <a:solidFill>
              <a:srgbClr val="92D050"/>
            </a:solidFill>
            <a:prstDash val="solid"/>
            <a:headEnd type="none" w="med" len="med"/>
            <a:tailEnd type="none"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ja-JP" sz="1100" b="1" kern="0" dirty="0" smtClean="0">
                <a:solidFill>
                  <a:srgbClr val="00B050"/>
                </a:solidFill>
                <a:latin typeface="メイリオ" pitchFamily="50" charset="-128"/>
                <a:ea typeface="メイリオ" pitchFamily="50" charset="-128"/>
                <a:cs typeface="メイリオ" pitchFamily="50" charset="-128"/>
              </a:rPr>
              <a:t>win</a:t>
            </a:r>
            <a:endParaRPr kumimoji="0" lang="ja-JP" altLang="en-US" sz="1100" b="1" i="0" u="none" strike="noStrike" kern="0" cap="none" spc="0" normalizeH="0" baseline="0" noProof="0" dirty="0">
              <a:ln>
                <a:noFill/>
              </a:ln>
              <a:solidFill>
                <a:srgbClr val="00B050"/>
              </a:solidFill>
              <a:effectLst/>
              <a:uLnTx/>
              <a:uFillTx/>
              <a:latin typeface="メイリオ" pitchFamily="50" charset="-128"/>
              <a:ea typeface="メイリオ" pitchFamily="50" charset="-128"/>
              <a:cs typeface="メイリオ" pitchFamily="50" charset="-128"/>
            </a:endParaRPr>
          </a:p>
        </p:txBody>
      </p:sp>
      <p:sp>
        <p:nvSpPr>
          <p:cNvPr id="61" name="角丸四角形吹き出し 47"/>
          <p:cNvSpPr/>
          <p:nvPr/>
        </p:nvSpPr>
        <p:spPr bwMode="auto">
          <a:xfrm>
            <a:off x="6624278" y="4622280"/>
            <a:ext cx="578428" cy="188709"/>
          </a:xfrm>
          <a:prstGeom prst="wedgeRoundRectCallout">
            <a:avLst>
              <a:gd name="adj1" fmla="val 28053"/>
              <a:gd name="adj2" fmla="val -16895"/>
              <a:gd name="adj3" fmla="val 16667"/>
            </a:avLst>
          </a:prstGeom>
          <a:solidFill>
            <a:srgbClr val="FFFFFF"/>
          </a:solidFill>
          <a:ln w="25400" cap="flat" cmpd="sng" algn="ctr">
            <a:solidFill>
              <a:srgbClr val="92D050"/>
            </a:solidFill>
            <a:prstDash val="solid"/>
            <a:headEnd type="none" w="med" len="med"/>
            <a:tailEnd type="none"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ja-JP" sz="1100" b="1" kern="0" dirty="0" err="1" smtClean="0">
                <a:solidFill>
                  <a:srgbClr val="00B050"/>
                </a:solidFill>
                <a:latin typeface="メイリオ" pitchFamily="50" charset="-128"/>
                <a:ea typeface="メイリオ" pitchFamily="50" charset="-128"/>
                <a:cs typeface="メイリオ" pitchFamily="50" charset="-128"/>
              </a:rPr>
              <a:t>linux</a:t>
            </a:r>
            <a:endParaRPr kumimoji="0" lang="ja-JP" altLang="en-US" sz="1100" b="1" i="0" u="none" strike="noStrike" kern="0" cap="none" spc="0" normalizeH="0" baseline="0" noProof="0" dirty="0">
              <a:ln>
                <a:noFill/>
              </a:ln>
              <a:solidFill>
                <a:srgbClr val="00B050"/>
              </a:solidFill>
              <a:effectLst/>
              <a:uLnTx/>
              <a:uFillTx/>
              <a:latin typeface="メイリオ" pitchFamily="50" charset="-128"/>
              <a:ea typeface="メイリオ" pitchFamily="50" charset="-128"/>
              <a:cs typeface="メイリオ" pitchFamily="50" charset="-128"/>
            </a:endParaRPr>
          </a:p>
        </p:txBody>
      </p:sp>
      <p:sp>
        <p:nvSpPr>
          <p:cNvPr id="9" name="Freeform 8"/>
          <p:cNvSpPr/>
          <p:nvPr/>
        </p:nvSpPr>
        <p:spPr>
          <a:xfrm>
            <a:off x="2800007" y="624154"/>
            <a:ext cx="4342677" cy="3758073"/>
          </a:xfrm>
          <a:custGeom>
            <a:avLst/>
            <a:gdLst>
              <a:gd name="connsiteX0" fmla="*/ 4342677 w 4342677"/>
              <a:gd name="connsiteY0" fmla="*/ 566299 h 3758073"/>
              <a:gd name="connsiteX1" fmla="*/ 2255084 w 4342677"/>
              <a:gd name="connsiteY1" fmla="*/ 22835 h 3758073"/>
              <a:gd name="connsiteX2" fmla="*/ 788594 w 4342677"/>
              <a:gd name="connsiteY2" fmla="*/ 169484 h 3758073"/>
              <a:gd name="connsiteX3" fmla="*/ 29469 w 4342677"/>
              <a:gd name="connsiteY3" fmla="*/ 781960 h 3758073"/>
              <a:gd name="connsiteX4" fmla="*/ 227877 w 4342677"/>
              <a:gd name="connsiteY4" fmla="*/ 3758073 h 3758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2677" h="3758073">
                <a:moveTo>
                  <a:pt x="4342677" y="566299"/>
                </a:moveTo>
                <a:cubicBezTo>
                  <a:pt x="3595054" y="327635"/>
                  <a:pt x="2847431" y="88971"/>
                  <a:pt x="2255084" y="22835"/>
                </a:cubicBezTo>
                <a:cubicBezTo>
                  <a:pt x="1662737" y="-43301"/>
                  <a:pt x="1159530" y="42963"/>
                  <a:pt x="788594" y="169484"/>
                </a:cubicBezTo>
                <a:cubicBezTo>
                  <a:pt x="417658" y="296005"/>
                  <a:pt x="122922" y="183862"/>
                  <a:pt x="29469" y="781960"/>
                </a:cubicBezTo>
                <a:cubicBezTo>
                  <a:pt x="-63984" y="1380058"/>
                  <a:pt x="81946" y="2569065"/>
                  <a:pt x="227877" y="3758073"/>
                </a:cubicBezTo>
              </a:path>
            </a:pathLst>
          </a:cu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25" name="Curved Connector 24"/>
          <p:cNvCxnSpPr>
            <a:stCxn id="55" idx="2"/>
            <a:endCxn id="16394" idx="1"/>
          </p:cNvCxnSpPr>
          <p:nvPr/>
        </p:nvCxnSpPr>
        <p:spPr>
          <a:xfrm rot="16200000" flipH="1">
            <a:off x="3928050" y="4218664"/>
            <a:ext cx="192365" cy="1517907"/>
          </a:xfrm>
          <a:prstGeom prst="curvedConnector2">
            <a:avLst/>
          </a:prstGeom>
          <a:noFill/>
          <a:ln>
            <a:solidFill>
              <a:schemeClr val="accent5">
                <a:lumMod val="60000"/>
                <a:lumOff val="40000"/>
                <a:alpha val="6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75" name="Curved Connector 74"/>
          <p:cNvCxnSpPr>
            <a:stCxn id="85" idx="0"/>
            <a:endCxn id="54" idx="3"/>
          </p:cNvCxnSpPr>
          <p:nvPr/>
        </p:nvCxnSpPr>
        <p:spPr>
          <a:xfrm rot="16200000" flipV="1">
            <a:off x="1594394" y="977866"/>
            <a:ext cx="3127603" cy="3940377"/>
          </a:xfrm>
          <a:prstGeom prst="curvedConnector2">
            <a:avLst/>
          </a:prstGeom>
          <a:noFill/>
          <a:ln>
            <a:solidFill>
              <a:schemeClr val="accent5">
                <a:lumMod val="60000"/>
                <a:lumOff val="40000"/>
                <a:alpha val="65000"/>
              </a:schemeClr>
            </a:solidFill>
            <a:headEnd type="triangle" w="lg" len="lg"/>
            <a:tailEnd type="oval" w="lg" len="lg"/>
          </a:ln>
        </p:spPr>
        <p:style>
          <a:lnRef idx="2">
            <a:schemeClr val="accent1">
              <a:shade val="50000"/>
            </a:schemeClr>
          </a:lnRef>
          <a:fillRef idx="1">
            <a:schemeClr val="accent1"/>
          </a:fillRef>
          <a:effectRef idx="0">
            <a:schemeClr val="accent1"/>
          </a:effectRef>
          <a:fontRef idx="minor">
            <a:schemeClr val="lt1"/>
          </a:fontRef>
        </p:style>
      </p:cxnSp>
      <p:sp>
        <p:nvSpPr>
          <p:cNvPr id="63" name="角丸四角形 38"/>
          <p:cNvSpPr/>
          <p:nvPr/>
        </p:nvSpPr>
        <p:spPr>
          <a:xfrm>
            <a:off x="7484253" y="238801"/>
            <a:ext cx="1659748" cy="938251"/>
          </a:xfrm>
          <a:prstGeom prst="roundRect">
            <a:avLst>
              <a:gd name="adj" fmla="val 10901"/>
            </a:avLst>
          </a:prstGeom>
          <a:solidFill>
            <a:srgbClr val="EAEAEA"/>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ja-JP" altLang="en-US" sz="9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右上に</a:t>
            </a:r>
            <a:endParaRPr lang="en-US" altLang="ja-JP" sz="9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nSpc>
                <a:spcPct val="150000"/>
              </a:lnSpc>
            </a:pPr>
            <a:r>
              <a:rPr kumimoji="1" lang="ja-JP" altLang="en-US" sz="9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マークが記載されているページは操作を行います。</a:t>
            </a:r>
            <a:r>
              <a:rPr lang="ja-JP" altLang="en-US" sz="9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不明な点は講師にお尋ねください。</a:t>
            </a:r>
            <a:endParaRPr kumimoji="1" lang="en-US" altLang="ja-JP" sz="9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5" name="角丸四角形 39"/>
          <p:cNvSpPr/>
          <p:nvPr/>
        </p:nvSpPr>
        <p:spPr>
          <a:xfrm>
            <a:off x="8098874" y="-27807"/>
            <a:ext cx="1053593" cy="532542"/>
          </a:xfrm>
          <a:prstGeom prst="roundRect">
            <a:avLst>
              <a:gd name="adj" fmla="val 33217"/>
            </a:avLst>
          </a:prstGeom>
          <a:solidFill>
            <a:srgbClr val="EAEAEA"/>
          </a:solidFill>
          <a:ln w="3810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wrap="none" lIns="108000" tIns="36000" rIns="108000" bIns="72000" rtlCol="0" anchor="ctr" anchorCtr="0">
            <a:spAutoFit/>
          </a:bodyPr>
          <a:lstStyle/>
          <a:p>
            <a:pPr algn="ctr">
              <a:lnSpc>
                <a:spcPct val="150000"/>
              </a:lnSpc>
            </a:pPr>
            <a:r>
              <a:rPr kumimoji="1" lang="ja-JP" altLang="en-US" sz="14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ハンズオン</a:t>
            </a:r>
            <a:endParaRPr kumimoji="1" lang="en-US" altLang="ja-JP" sz="14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54" name="Picture 59" descr="V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5090" y="1142226"/>
            <a:ext cx="542925" cy="484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Object 3"/>
          <p:cNvGraphicFramePr>
            <a:graphicFrameLocks noChangeAspect="1"/>
          </p:cNvGraphicFramePr>
          <p:nvPr>
            <p:extLst>
              <p:ext uri="{D42A27DB-BD31-4B8C-83A1-F6EECF244321}">
                <p14:modId xmlns:p14="http://schemas.microsoft.com/office/powerpoint/2010/main" val="729110981"/>
              </p:ext>
            </p:extLst>
          </p:nvPr>
        </p:nvGraphicFramePr>
        <p:xfrm>
          <a:off x="-3871725" y="3580508"/>
          <a:ext cx="380968" cy="425749"/>
        </p:xfrm>
        <a:graphic>
          <a:graphicData uri="http://schemas.openxmlformats.org/presentationml/2006/ole">
            <mc:AlternateContent xmlns:mc="http://schemas.openxmlformats.org/markup-compatibility/2006">
              <mc:Choice xmlns:v="urn:schemas-microsoft-com:vml" Requires="v">
                <p:oleObj spid="_x0000_s85032" name="Photo Editor 写真" r:id="rId7" imgW="1295238" imgH="1448002" progId="MSPhotoEd.3">
                  <p:embed/>
                </p:oleObj>
              </mc:Choice>
              <mc:Fallback>
                <p:oleObj name="Photo Editor 写真" r:id="rId7" imgW="1295238" imgH="1448002" progId="MSPhotoEd.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71725" y="3580508"/>
                        <a:ext cx="380968" cy="425749"/>
                      </a:xfrm>
                      <a:prstGeom prst="rect">
                        <a:avLst/>
                      </a:prstGeom>
                      <a:solidFill>
                        <a:srgbClr val="FF0000"/>
                      </a:solidFill>
                      <a:ln>
                        <a:noFill/>
                      </a:ln>
                      <a:effectLst/>
                    </p:spPr>
                  </p:pic>
                </p:oleObj>
              </mc:Fallback>
            </mc:AlternateContent>
          </a:graphicData>
        </a:graphic>
      </p:graphicFrame>
      <p:pic>
        <p:nvPicPr>
          <p:cNvPr id="68" name="Picture 26" descr="bi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86057" y="1595585"/>
            <a:ext cx="744537" cy="704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71" descr="Advanced_Threat--512x512-gray-rgb.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53792" y="4316652"/>
            <a:ext cx="494293" cy="401225"/>
          </a:xfrm>
          <a:prstGeom prst="rect">
            <a:avLst/>
          </a:prstGeom>
          <a:solidFill>
            <a:schemeClr val="bg1">
              <a:lumMod val="75000"/>
            </a:schemeClr>
          </a:solidFill>
        </p:spPr>
      </p:pic>
      <p:pic>
        <p:nvPicPr>
          <p:cNvPr id="76" name="Picture 7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93602" y="2344833"/>
            <a:ext cx="379412" cy="303531"/>
          </a:xfrm>
          <a:prstGeom prst="rect">
            <a:avLst/>
          </a:prstGeom>
          <a:solidFill>
            <a:srgbClr val="FF0000"/>
          </a:solidFill>
        </p:spPr>
      </p:pic>
      <p:pic>
        <p:nvPicPr>
          <p:cNvPr id="16393" name="Picture 9" descr="「bash bug」の画像検索結果"/>
          <p:cNvPicPr>
            <a:picLocks noChangeAspect="1" noChangeArrowheads="1"/>
          </p:cNvPicPr>
          <p:nvPr/>
        </p:nvPicPr>
        <p:blipFill rotWithShape="1">
          <a:blip r:embed="rId12">
            <a:extLst>
              <a:ext uri="{28A0092B-C50C-407E-A947-70E740481C1C}">
                <a14:useLocalDpi xmlns:a14="http://schemas.microsoft.com/office/drawing/2010/main" val="0"/>
              </a:ext>
            </a:extLst>
          </a:blip>
          <a:srcRect l="9390" t="-1" b="6314"/>
          <a:stretch/>
        </p:blipFill>
        <p:spPr bwMode="auto">
          <a:xfrm>
            <a:off x="-3950501" y="3013245"/>
            <a:ext cx="591002" cy="370883"/>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83180" y="4881436"/>
            <a:ext cx="622356" cy="384729"/>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6" name="Curved Connector 85"/>
          <p:cNvCxnSpPr>
            <a:stCxn id="55" idx="2"/>
            <a:endCxn id="50194" idx="1"/>
          </p:cNvCxnSpPr>
          <p:nvPr/>
        </p:nvCxnSpPr>
        <p:spPr>
          <a:xfrm rot="16200000" flipH="1">
            <a:off x="3568335" y="4578379"/>
            <a:ext cx="945547" cy="1551659"/>
          </a:xfrm>
          <a:prstGeom prst="curvedConnector2">
            <a:avLst/>
          </a:prstGeom>
          <a:noFill/>
          <a:ln>
            <a:solidFill>
              <a:schemeClr val="accent5">
                <a:lumMod val="60000"/>
                <a:lumOff val="40000"/>
                <a:alpha val="6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graphicFrame>
        <p:nvGraphicFramePr>
          <p:cNvPr id="5" name="Object 4"/>
          <p:cNvGraphicFramePr>
            <a:graphicFrameLocks noChangeAspect="1"/>
          </p:cNvGraphicFramePr>
          <p:nvPr>
            <p:extLst>
              <p:ext uri="{D42A27DB-BD31-4B8C-83A1-F6EECF244321}">
                <p14:modId xmlns:p14="http://schemas.microsoft.com/office/powerpoint/2010/main" val="1287531722"/>
              </p:ext>
            </p:extLst>
          </p:nvPr>
        </p:nvGraphicFramePr>
        <p:xfrm>
          <a:off x="1835547" y="4092941"/>
          <a:ext cx="762000" cy="741363"/>
        </p:xfrm>
        <a:graphic>
          <a:graphicData uri="http://schemas.openxmlformats.org/presentationml/2006/ole">
            <mc:AlternateContent xmlns:mc="http://schemas.openxmlformats.org/markup-compatibility/2006">
              <mc:Choice xmlns:v="urn:schemas-microsoft-com:vml" Requires="v">
                <p:oleObj spid="_x0000_s85033" name="Photo Editor 写真" r:id="rId14" imgW="1523810" imgH="1486107" progId="MSPhotoEd.3">
                  <p:embed/>
                </p:oleObj>
              </mc:Choice>
              <mc:Fallback>
                <p:oleObj name="Photo Editor 写真" r:id="rId14" imgW="1523810" imgH="1486107" progId="MSPhotoEd.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35547" y="4092941"/>
                        <a:ext cx="762000"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9" name="Oval 88"/>
          <p:cNvSpPr/>
          <p:nvPr/>
        </p:nvSpPr>
        <p:spPr>
          <a:xfrm>
            <a:off x="3940506" y="5565843"/>
            <a:ext cx="473060"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bg1"/>
                </a:solidFill>
              </a:rPr>
              <a:t>3</a:t>
            </a:r>
            <a:endParaRPr kumimoji="1" lang="ja-JP" altLang="en-US" sz="1600" dirty="0">
              <a:solidFill>
                <a:schemeClr val="bg1"/>
              </a:solidFill>
            </a:endParaRPr>
          </a:p>
        </p:txBody>
      </p:sp>
      <p:pic>
        <p:nvPicPr>
          <p:cNvPr id="50194" name="Picture 1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16932" y="5610677"/>
            <a:ext cx="535592" cy="432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Curved Connector 30"/>
          <p:cNvCxnSpPr>
            <a:stCxn id="79" idx="0"/>
          </p:cNvCxnSpPr>
          <p:nvPr/>
        </p:nvCxnSpPr>
        <p:spPr>
          <a:xfrm rot="16200000" flipH="1" flipV="1">
            <a:off x="3612561" y="781128"/>
            <a:ext cx="3204815" cy="4176640"/>
          </a:xfrm>
          <a:prstGeom prst="curvedConnector4">
            <a:avLst>
              <a:gd name="adj1" fmla="val -35665"/>
              <a:gd name="adj2" fmla="val 105987"/>
            </a:avLst>
          </a:prstGeom>
          <a:noFill/>
          <a:ln w="19050">
            <a:solidFill>
              <a:schemeClr val="tx1">
                <a:lumMod val="75000"/>
                <a:alpha val="81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pic>
        <p:nvPicPr>
          <p:cNvPr id="41" name="Picture 9" descr="Internet.png"/>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2115199" y="737113"/>
            <a:ext cx="2118227" cy="1778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テキスト ボックス 36"/>
          <p:cNvSpPr txBox="1">
            <a:spLocks noChangeArrowheads="1"/>
          </p:cNvSpPr>
          <p:nvPr/>
        </p:nvSpPr>
        <p:spPr bwMode="auto">
          <a:xfrm>
            <a:off x="2691561" y="1456996"/>
            <a:ext cx="1003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000">
                <a:solidFill>
                  <a:schemeClr val="tx1"/>
                </a:solidFill>
                <a:latin typeface="Interstate-Regular"/>
                <a:ea typeface="ＭＳ ゴシック" pitchFamily="49" charset="-128"/>
              </a:defRPr>
            </a:lvl1pPr>
            <a:lvl2pPr marL="742950" indent="-285750" eaLnBrk="0" hangingPunct="0">
              <a:defRPr kumimoji="1" sz="1000">
                <a:solidFill>
                  <a:schemeClr val="tx1"/>
                </a:solidFill>
                <a:latin typeface="Interstate-Regular"/>
                <a:ea typeface="ＭＳ ゴシック" pitchFamily="49" charset="-128"/>
              </a:defRPr>
            </a:lvl2pPr>
            <a:lvl3pPr marL="1143000" indent="-228600" eaLnBrk="0" hangingPunct="0">
              <a:defRPr kumimoji="1" sz="1000">
                <a:solidFill>
                  <a:schemeClr val="tx1"/>
                </a:solidFill>
                <a:latin typeface="Interstate-Regular"/>
                <a:ea typeface="ＭＳ ゴシック" pitchFamily="49" charset="-128"/>
              </a:defRPr>
            </a:lvl3pPr>
            <a:lvl4pPr marL="1600200" indent="-228600" eaLnBrk="0" hangingPunct="0">
              <a:defRPr kumimoji="1" sz="1000">
                <a:solidFill>
                  <a:schemeClr val="tx1"/>
                </a:solidFill>
                <a:latin typeface="Interstate-Regular"/>
                <a:ea typeface="ＭＳ ゴシック" pitchFamily="49" charset="-128"/>
              </a:defRPr>
            </a:lvl4pPr>
            <a:lvl5pPr marL="2057400" indent="-228600" eaLnBrk="0" hangingPunct="0">
              <a:defRPr kumimoji="1" sz="1000">
                <a:solidFill>
                  <a:schemeClr val="tx1"/>
                </a:solidFill>
                <a:latin typeface="Interstate-Regular"/>
                <a:ea typeface="ＭＳ ゴシック" pitchFamily="49" charset="-128"/>
              </a:defRPr>
            </a:lvl5pPr>
            <a:lvl6pPr marL="2514600" indent="-228600" eaLnBrk="0" fontAlgn="base" hangingPunct="0">
              <a:spcBef>
                <a:spcPct val="0"/>
              </a:spcBef>
              <a:spcAft>
                <a:spcPct val="0"/>
              </a:spcAft>
              <a:defRPr kumimoji="1" sz="1000">
                <a:solidFill>
                  <a:schemeClr val="tx1"/>
                </a:solidFill>
                <a:latin typeface="Interstate-Regular"/>
                <a:ea typeface="ＭＳ ゴシック" pitchFamily="49" charset="-128"/>
              </a:defRPr>
            </a:lvl6pPr>
            <a:lvl7pPr marL="2971800" indent="-228600" eaLnBrk="0" fontAlgn="base" hangingPunct="0">
              <a:spcBef>
                <a:spcPct val="0"/>
              </a:spcBef>
              <a:spcAft>
                <a:spcPct val="0"/>
              </a:spcAft>
              <a:defRPr kumimoji="1" sz="1000">
                <a:solidFill>
                  <a:schemeClr val="tx1"/>
                </a:solidFill>
                <a:latin typeface="Interstate-Regular"/>
                <a:ea typeface="ＭＳ ゴシック" pitchFamily="49" charset="-128"/>
              </a:defRPr>
            </a:lvl7pPr>
            <a:lvl8pPr marL="3429000" indent="-228600" eaLnBrk="0" fontAlgn="base" hangingPunct="0">
              <a:spcBef>
                <a:spcPct val="0"/>
              </a:spcBef>
              <a:spcAft>
                <a:spcPct val="0"/>
              </a:spcAft>
              <a:defRPr kumimoji="1" sz="1000">
                <a:solidFill>
                  <a:schemeClr val="tx1"/>
                </a:solidFill>
                <a:latin typeface="Interstate-Regular"/>
                <a:ea typeface="ＭＳ ゴシック" pitchFamily="49" charset="-128"/>
              </a:defRPr>
            </a:lvl8pPr>
            <a:lvl9pPr marL="3886200" indent="-228600" eaLnBrk="0" fontAlgn="base" hangingPunct="0">
              <a:spcBef>
                <a:spcPct val="0"/>
              </a:spcBef>
              <a:spcAft>
                <a:spcPct val="0"/>
              </a:spcAft>
              <a:defRPr kumimoji="1" sz="1000">
                <a:solidFill>
                  <a:schemeClr val="tx1"/>
                </a:solidFill>
                <a:latin typeface="Interstate-Regular"/>
                <a:ea typeface="ＭＳ ゴシック" pitchFamily="49" charset="-128"/>
              </a:defRPr>
            </a:lvl9pPr>
          </a:lstStyle>
          <a:p>
            <a:pPr eaLnBrk="1" hangingPunct="1"/>
            <a:r>
              <a:rPr lang="en-US" altLang="ja-JP" sz="1600" b="1" dirty="0">
                <a:solidFill>
                  <a:srgbClr val="636466"/>
                </a:solidFill>
                <a:latin typeface="Arial" pitchFamily="34" charset="0"/>
                <a:ea typeface="ＭＳ Ｐゴシック" pitchFamily="50" charset="-128"/>
              </a:rPr>
              <a:t>Internet</a:t>
            </a:r>
            <a:endParaRPr lang="ja-JP" altLang="en-US" sz="1600" b="1" dirty="0">
              <a:solidFill>
                <a:srgbClr val="636466"/>
              </a:solidFill>
              <a:latin typeface="Arial" pitchFamily="34" charset="0"/>
              <a:ea typeface="ＭＳ Ｐゴシック" pitchFamily="50" charset="-128"/>
            </a:endParaRPr>
          </a:p>
        </p:txBody>
      </p:sp>
    </p:spTree>
    <p:extLst>
      <p:ext uri="{BB962C8B-B14F-4D97-AF65-F5344CB8AC3E}">
        <p14:creationId xmlns:p14="http://schemas.microsoft.com/office/powerpoint/2010/main" val="9745183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角丸四角形 7"/>
          <p:cNvSpPr/>
          <p:nvPr/>
        </p:nvSpPr>
        <p:spPr>
          <a:xfrm>
            <a:off x="7786503" y="-39737"/>
            <a:ext cx="1402979" cy="703188"/>
          </a:xfrm>
          <a:prstGeom prst="roundRect">
            <a:avLst>
              <a:gd name="adj" fmla="val 33217"/>
            </a:avLst>
          </a:prstGeom>
          <a:solidFill>
            <a:srgbClr val="EAEAEA"/>
          </a:solidFill>
          <a:ln w="3810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wrap="none" lIns="108000" tIns="36000" rIns="108000" bIns="72000" rtlCol="0" anchor="ctr" anchorCtr="0">
            <a:spAutoFit/>
          </a:bodyPr>
          <a:lstStyle/>
          <a:p>
            <a:pPr algn="ctr" defTabSz="914400" eaLnBrk="1" fontAlgn="auto" hangingPunct="1">
              <a:lnSpc>
                <a:spcPct val="150000"/>
              </a:lnSpc>
              <a:spcBef>
                <a:spcPts val="0"/>
              </a:spcBef>
              <a:spcAft>
                <a:spcPts val="0"/>
              </a:spcAft>
            </a:pPr>
            <a:r>
              <a:rPr kumimoji="1" lang="ja-JP" altLang="en-US"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ハンズオン</a:t>
            </a:r>
            <a:endParaRPr kumimoji="1" lang="en-US" altLang="ja-JP"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 name="タイトル 3"/>
          <p:cNvSpPr txBox="1">
            <a:spLocks/>
          </p:cNvSpPr>
          <p:nvPr/>
        </p:nvSpPr>
        <p:spPr bwMode="auto">
          <a:xfrm>
            <a:off x="258763" y="266531"/>
            <a:ext cx="67183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defTabSz="914400" eaLnBrk="1" hangingPunct="1">
              <a:lnSpc>
                <a:spcPct val="90000"/>
              </a:lnSpc>
              <a:defRPr kumimoji="1" sz="3200" b="1" kern="0">
                <a:solidFill>
                  <a:srgbClr val="ED1C24"/>
                </a:solidFill>
                <a:latin typeface="Meiryo UI" pitchFamily="50" charset="-128"/>
                <a:ea typeface="Meiryo UI" pitchFamily="50" charset="-128"/>
                <a:cs typeface="Meiryo UI" pitchFamily="50" charset="-128"/>
              </a:defRPr>
            </a:lvl1pPr>
            <a:lvl2pPr>
              <a:lnSpc>
                <a:spcPct val="90000"/>
              </a:lnSpc>
              <a:defRPr kumimoji="1" sz="3200" b="1">
                <a:solidFill>
                  <a:schemeClr val="tx2"/>
                </a:solidFill>
                <a:latin typeface="Meiryo UI" pitchFamily="50" charset="-128"/>
                <a:ea typeface="Meiryo UI" pitchFamily="50" charset="-128"/>
                <a:cs typeface="Meiryo UI" pitchFamily="50" charset="-128"/>
              </a:defRPr>
            </a:lvl2pPr>
            <a:lvl3pPr>
              <a:lnSpc>
                <a:spcPct val="90000"/>
              </a:lnSpc>
              <a:defRPr kumimoji="1" sz="3200" b="1">
                <a:solidFill>
                  <a:schemeClr val="tx2"/>
                </a:solidFill>
                <a:latin typeface="Meiryo UI" pitchFamily="50" charset="-128"/>
                <a:ea typeface="Meiryo UI" pitchFamily="50" charset="-128"/>
                <a:cs typeface="Meiryo UI" pitchFamily="50" charset="-128"/>
              </a:defRPr>
            </a:lvl3pPr>
            <a:lvl4pPr>
              <a:lnSpc>
                <a:spcPct val="90000"/>
              </a:lnSpc>
              <a:defRPr kumimoji="1" sz="3200" b="1">
                <a:solidFill>
                  <a:schemeClr val="tx2"/>
                </a:solidFill>
                <a:latin typeface="Meiryo UI" pitchFamily="50" charset="-128"/>
                <a:ea typeface="Meiryo UI" pitchFamily="50" charset="-128"/>
                <a:cs typeface="Meiryo UI" pitchFamily="50" charset="-128"/>
              </a:defRPr>
            </a:lvl4pPr>
            <a:lvl5pPr>
              <a:lnSpc>
                <a:spcPct val="90000"/>
              </a:lnSpc>
              <a:defRPr kumimoji="1" sz="3200" b="1">
                <a:solidFill>
                  <a:schemeClr val="tx2"/>
                </a:solidFill>
                <a:latin typeface="Meiryo UI" pitchFamily="50" charset="-128"/>
                <a:ea typeface="Meiryo UI" pitchFamily="50" charset="-128"/>
                <a:cs typeface="Meiryo UI" pitchFamily="50" charset="-128"/>
              </a:defRPr>
            </a:lvl5pPr>
            <a:lvl6pPr marL="457200" fontAlgn="base">
              <a:lnSpc>
                <a:spcPct val="90000"/>
              </a:lnSpc>
              <a:spcBef>
                <a:spcPct val="0"/>
              </a:spcBef>
              <a:spcAft>
                <a:spcPct val="0"/>
              </a:spcAft>
              <a:defRPr kumimoji="1" sz="2800" b="1">
                <a:solidFill>
                  <a:schemeClr val="tx2"/>
                </a:solidFill>
                <a:latin typeface="Arial" charset="0"/>
                <a:cs typeface="Arial" charset="0"/>
              </a:defRPr>
            </a:lvl6pPr>
            <a:lvl7pPr marL="914400" fontAlgn="base">
              <a:lnSpc>
                <a:spcPct val="90000"/>
              </a:lnSpc>
              <a:spcBef>
                <a:spcPct val="0"/>
              </a:spcBef>
              <a:spcAft>
                <a:spcPct val="0"/>
              </a:spcAft>
              <a:defRPr kumimoji="1" sz="2800" b="1">
                <a:solidFill>
                  <a:schemeClr val="tx2"/>
                </a:solidFill>
                <a:latin typeface="Arial" charset="0"/>
                <a:cs typeface="Arial" charset="0"/>
              </a:defRPr>
            </a:lvl7pPr>
            <a:lvl8pPr marL="1371600" fontAlgn="base">
              <a:lnSpc>
                <a:spcPct val="90000"/>
              </a:lnSpc>
              <a:spcBef>
                <a:spcPct val="0"/>
              </a:spcBef>
              <a:spcAft>
                <a:spcPct val="0"/>
              </a:spcAft>
              <a:defRPr kumimoji="1" sz="2800" b="1">
                <a:solidFill>
                  <a:schemeClr val="tx2"/>
                </a:solidFill>
                <a:latin typeface="Arial" charset="0"/>
                <a:cs typeface="Arial" charset="0"/>
              </a:defRPr>
            </a:lvl8pPr>
            <a:lvl9pPr marL="1828800" fontAlgn="base">
              <a:lnSpc>
                <a:spcPct val="90000"/>
              </a:lnSpc>
              <a:spcBef>
                <a:spcPct val="0"/>
              </a:spcBef>
              <a:spcAft>
                <a:spcPct val="0"/>
              </a:spcAft>
              <a:defRPr kumimoji="1" sz="2800" b="1">
                <a:solidFill>
                  <a:schemeClr val="tx2"/>
                </a:solidFill>
                <a:latin typeface="Arial" charset="0"/>
                <a:cs typeface="Arial" charset="0"/>
              </a:defRPr>
            </a:lvl9pPr>
          </a:lstStyle>
          <a:p>
            <a:r>
              <a:rPr lang="en-US" altLang="ja-JP" dirty="0" smtClean="0"/>
              <a:t>Web</a:t>
            </a:r>
            <a:r>
              <a:rPr lang="ja-JP" altLang="en-US" dirty="0" smtClean="0"/>
              <a:t>コンテンツの改竄</a:t>
            </a:r>
            <a:endParaRPr lang="ja-JP" altLang="en-US" dirty="0"/>
          </a:p>
        </p:txBody>
      </p:sp>
      <p:sp>
        <p:nvSpPr>
          <p:cNvPr id="21" name="正方形/長方形 27"/>
          <p:cNvSpPr/>
          <p:nvPr/>
        </p:nvSpPr>
        <p:spPr bwMode="auto">
          <a:xfrm>
            <a:off x="283242" y="905701"/>
            <a:ext cx="5606206" cy="401003"/>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8100000" scaled="1"/>
            <a:tileRec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ja-JP" altLang="en-US" sz="2000" dirty="0" smtClean="0">
                <a:ln w="18415" cmpd="sng">
                  <a:solidFill>
                    <a:srgbClr val="FFFFFF"/>
                  </a:solidFill>
                  <a:prstDash val="solid"/>
                </a:ln>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不正プログラム実行の準備をする</a:t>
            </a:r>
            <a:endParaRPr lang="ja-JP" altLang="en-US" sz="2000" dirty="0">
              <a:ln w="18415" cmpd="sng">
                <a:solidFill>
                  <a:srgbClr val="FFFFFF"/>
                </a:solidFill>
                <a:prstDash val="solid"/>
              </a:ln>
              <a:solidFill>
                <a:srgbClr val="FFFF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Oval 21"/>
          <p:cNvSpPr/>
          <p:nvPr/>
        </p:nvSpPr>
        <p:spPr>
          <a:xfrm>
            <a:off x="-2232539" y="1981587"/>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chemeClr val="bg1"/>
                </a:solidFill>
              </a:rPr>
              <a:t>1</a:t>
            </a:r>
            <a:endParaRPr kumimoji="1" lang="ja-JP" altLang="en-US" sz="1600" dirty="0">
              <a:solidFill>
                <a:schemeClr val="bg1"/>
              </a:solidFill>
            </a:endParaRPr>
          </a:p>
        </p:txBody>
      </p:sp>
      <p:sp>
        <p:nvSpPr>
          <p:cNvPr id="23" name="角丸四角形吹き出し 99"/>
          <p:cNvSpPr/>
          <p:nvPr/>
        </p:nvSpPr>
        <p:spPr bwMode="auto">
          <a:xfrm>
            <a:off x="-6615018" y="5996213"/>
            <a:ext cx="2937232" cy="955227"/>
          </a:xfrm>
          <a:prstGeom prst="wedgeRoundRectCallout">
            <a:avLst>
              <a:gd name="adj1" fmla="val 54285"/>
              <a:gd name="adj2" fmla="val -18319"/>
              <a:gd name="adj3" fmla="val 16667"/>
            </a:avLst>
          </a:prstGeom>
          <a:solidFill>
            <a:srgbClr val="FFFFFF"/>
          </a:solidFill>
          <a:ln w="6350" algn="ctr">
            <a:solidFill>
              <a:srgbClr val="FF0000"/>
            </a:solidFill>
            <a:round/>
            <a:headEnd/>
            <a:tailEnd/>
          </a:ln>
        </p:spPr>
        <p:txBody>
          <a:bodyPr lIns="36000" rIns="36000" rtlCol="0" anchor="ctr"/>
          <a:lstStyle/>
          <a:p>
            <a:pPr defTabSz="914400" eaLnBrk="1" fontAlgn="auto" hangingPunct="1">
              <a:spcBef>
                <a:spcPts val="0"/>
              </a:spcBef>
              <a:spcAft>
                <a:spcPts val="0"/>
              </a:spcAft>
              <a:defRPr/>
            </a:pPr>
            <a:r>
              <a:rPr kumimoji="1" lang="ja-JP" altLang="en-US" sz="1600" kern="0" dirty="0" smtClean="0">
                <a:latin typeface="メイリオ" panose="020B0604030504040204" pitchFamily="50" charset="-128"/>
                <a:ea typeface="メイリオ" panose="020B0604030504040204" pitchFamily="50" charset="-128"/>
                <a:cs typeface="メイリオ" panose="020B0604030504040204" pitchFamily="50" charset="-128"/>
              </a:rPr>
              <a:t>これと同じページが閲覧出来る事を確認</a:t>
            </a:r>
          </a:p>
        </p:txBody>
      </p:sp>
      <p:sp>
        <p:nvSpPr>
          <p:cNvPr id="24" name="Oval 23"/>
          <p:cNvSpPr/>
          <p:nvPr/>
        </p:nvSpPr>
        <p:spPr>
          <a:xfrm>
            <a:off x="-2182806" y="4781478"/>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chemeClr val="bg1"/>
                </a:solidFill>
              </a:rPr>
              <a:t>2</a:t>
            </a:r>
            <a:endParaRPr kumimoji="1" lang="ja-JP" altLang="en-US" sz="1600" dirty="0">
              <a:solidFill>
                <a:schemeClr val="bg1"/>
              </a:solidFill>
            </a:endParaRPr>
          </a:p>
        </p:txBody>
      </p:sp>
      <p:grpSp>
        <p:nvGrpSpPr>
          <p:cNvPr id="2" name="Group 1"/>
          <p:cNvGrpSpPr/>
          <p:nvPr/>
        </p:nvGrpSpPr>
        <p:grpSpPr>
          <a:xfrm>
            <a:off x="258775" y="2468339"/>
            <a:ext cx="8683895" cy="2462213"/>
            <a:chOff x="314190" y="2715414"/>
            <a:chExt cx="8683895" cy="2462207"/>
          </a:xfrm>
        </p:grpSpPr>
        <p:sp>
          <p:nvSpPr>
            <p:cNvPr id="15" name="タイトル 1"/>
            <p:cNvSpPr txBox="1">
              <a:spLocks/>
            </p:cNvSpPr>
            <p:nvPr/>
          </p:nvSpPr>
          <p:spPr bwMode="auto">
            <a:xfrm>
              <a:off x="314190" y="2715414"/>
              <a:ext cx="8683895" cy="2462207"/>
            </a:xfrm>
            <a:prstGeom prst="rect">
              <a:avLst/>
            </a:prstGeom>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chorCtr="0" compatLnSpc="1">
              <a:prstTxWarp prst="textNoShape">
                <a:avLst/>
              </a:prstTxWarp>
              <a:spAutoFit/>
            </a:bodyPr>
            <a:lstStyle>
              <a:lvl1pPr algn="l" rtl="0" eaLnBrk="0" fontAlgn="base" hangingPunct="0">
                <a:spcBef>
                  <a:spcPct val="0"/>
                </a:spcBef>
                <a:spcAft>
                  <a:spcPct val="0"/>
                </a:spcAft>
                <a:defRPr sz="3200" kern="1200" baseline="0">
                  <a:solidFill>
                    <a:schemeClr val="tx1">
                      <a:lumMod val="65000"/>
                      <a:lumOff val="35000"/>
                    </a:schemeClr>
                  </a:solidFill>
                  <a:latin typeface="+mn-lt"/>
                  <a:ea typeface="+mj-ea"/>
                  <a:cs typeface="+mj-cs"/>
                </a:defRPr>
              </a:lvl1pPr>
              <a:lvl2pPr algn="ctr" rtl="0" eaLnBrk="0" fontAlgn="base" hangingPunct="0">
                <a:spcBef>
                  <a:spcPct val="0"/>
                </a:spcBef>
                <a:spcAft>
                  <a:spcPct val="0"/>
                </a:spcAft>
                <a:defRPr sz="4400">
                  <a:solidFill>
                    <a:schemeClr val="tx1"/>
                  </a:solidFill>
                  <a:latin typeface="Arial Black" pitchFamily="34" charset="0"/>
                </a:defRPr>
              </a:lvl2pPr>
              <a:lvl3pPr algn="ctr" rtl="0" eaLnBrk="0" fontAlgn="base" hangingPunct="0">
                <a:spcBef>
                  <a:spcPct val="0"/>
                </a:spcBef>
                <a:spcAft>
                  <a:spcPct val="0"/>
                </a:spcAft>
                <a:defRPr sz="4400">
                  <a:solidFill>
                    <a:schemeClr val="tx1"/>
                  </a:solidFill>
                  <a:latin typeface="Arial Black" pitchFamily="34" charset="0"/>
                </a:defRPr>
              </a:lvl3pPr>
              <a:lvl4pPr algn="ctr" rtl="0" eaLnBrk="0" fontAlgn="base" hangingPunct="0">
                <a:spcBef>
                  <a:spcPct val="0"/>
                </a:spcBef>
                <a:spcAft>
                  <a:spcPct val="0"/>
                </a:spcAft>
                <a:defRPr sz="4400">
                  <a:solidFill>
                    <a:schemeClr val="tx1"/>
                  </a:solidFill>
                  <a:latin typeface="Arial Black" pitchFamily="34" charset="0"/>
                </a:defRPr>
              </a:lvl4pPr>
              <a:lvl5pPr algn="ctr" rtl="0" eaLnBrk="0" fontAlgn="base" hangingPunct="0">
                <a:spcBef>
                  <a:spcPct val="0"/>
                </a:spcBef>
                <a:spcAft>
                  <a:spcPct val="0"/>
                </a:spcAft>
                <a:defRPr sz="4400">
                  <a:solidFill>
                    <a:schemeClr val="tx1"/>
                  </a:solidFill>
                  <a:latin typeface="Arial Black" pitchFamily="34" charset="0"/>
                </a:defRPr>
              </a:lvl5pPr>
              <a:lvl6pPr marL="457200" algn="ctr" rtl="0" fontAlgn="base">
                <a:spcBef>
                  <a:spcPct val="0"/>
                </a:spcBef>
                <a:spcAft>
                  <a:spcPct val="0"/>
                </a:spcAft>
                <a:defRPr sz="4400">
                  <a:solidFill>
                    <a:schemeClr val="tx1"/>
                  </a:solidFill>
                  <a:latin typeface="Arial Black" pitchFamily="34" charset="0"/>
                </a:defRPr>
              </a:lvl6pPr>
              <a:lvl7pPr marL="914400" algn="ctr" rtl="0" fontAlgn="base">
                <a:spcBef>
                  <a:spcPct val="0"/>
                </a:spcBef>
                <a:spcAft>
                  <a:spcPct val="0"/>
                </a:spcAft>
                <a:defRPr sz="4400">
                  <a:solidFill>
                    <a:schemeClr val="tx1"/>
                  </a:solidFill>
                  <a:latin typeface="Arial Black" pitchFamily="34" charset="0"/>
                </a:defRPr>
              </a:lvl7pPr>
              <a:lvl8pPr marL="1371600" algn="ctr" rtl="0" fontAlgn="base">
                <a:spcBef>
                  <a:spcPct val="0"/>
                </a:spcBef>
                <a:spcAft>
                  <a:spcPct val="0"/>
                </a:spcAft>
                <a:defRPr sz="4400">
                  <a:solidFill>
                    <a:schemeClr val="tx1"/>
                  </a:solidFill>
                  <a:latin typeface="Arial Black" pitchFamily="34" charset="0"/>
                </a:defRPr>
              </a:lvl8pPr>
              <a:lvl9pPr marL="1828800" algn="ctr" rtl="0" fontAlgn="base">
                <a:spcBef>
                  <a:spcPct val="0"/>
                </a:spcBef>
                <a:spcAft>
                  <a:spcPct val="0"/>
                </a:spcAft>
                <a:defRPr sz="4400">
                  <a:solidFill>
                    <a:schemeClr val="tx1"/>
                  </a:solidFill>
                  <a:latin typeface="Arial Black" pitchFamily="34" charset="0"/>
                </a:defRPr>
              </a:lvl9pPr>
            </a:lstStyle>
            <a:p>
              <a:endParaRPr lang="en-US" altLang="ja-JP" sz="1100" dirty="0" smtClean="0">
                <a:solidFill>
                  <a:schemeClr val="tx1"/>
                </a:solidFill>
              </a:endParaRPr>
            </a:p>
            <a:p>
              <a:r>
                <a:rPr lang="ja-JP" altLang="en-US" sz="1100" dirty="0" smtClean="0">
                  <a:solidFill>
                    <a:schemeClr val="tx1"/>
                  </a:solidFill>
                </a:rPr>
                <a:t>１．バックドア接続用のプログラムがあるディレクトリに移動する</a:t>
              </a:r>
              <a:endParaRPr lang="en-US" altLang="ja-JP" sz="1100" dirty="0" smtClean="0">
                <a:solidFill>
                  <a:schemeClr val="tx1"/>
                </a:solidFill>
              </a:endParaRPr>
            </a:p>
            <a:p>
              <a:r>
                <a:rPr kumimoji="1" lang="en-US" altLang="ja-JP" sz="1100" dirty="0">
                  <a:solidFill>
                    <a:schemeClr val="tx1"/>
                  </a:solidFill>
                </a:rPr>
                <a:t>C:\</a:t>
              </a:r>
              <a:r>
                <a:rPr kumimoji="1" lang="en-US" altLang="ja-JP" sz="1100" dirty="0" smtClean="0">
                  <a:solidFill>
                    <a:schemeClr val="tx1"/>
                  </a:solidFill>
                </a:rPr>
                <a:t>Users\Administrator</a:t>
              </a:r>
              <a:r>
                <a:rPr lang="en-US" altLang="ja-JP" sz="1100" dirty="0" smtClean="0">
                  <a:solidFill>
                    <a:schemeClr val="tx1"/>
                  </a:solidFill>
                </a:rPr>
                <a:t>&gt;cd netcat-1.11</a:t>
              </a:r>
            </a:p>
            <a:p>
              <a:r>
                <a:rPr kumimoji="1" lang="en-US" altLang="ja-JP" sz="1100" dirty="0">
                  <a:solidFill>
                    <a:schemeClr val="tx1"/>
                  </a:solidFill>
                </a:rPr>
                <a:t>C:\</a:t>
              </a:r>
              <a:r>
                <a:rPr kumimoji="1" lang="en-US" altLang="ja-JP" sz="1100" dirty="0" smtClean="0">
                  <a:solidFill>
                    <a:schemeClr val="tx1"/>
                  </a:solidFill>
                </a:rPr>
                <a:t>Users\Administrator\netcat-1.11&gt;</a:t>
              </a:r>
              <a:endParaRPr lang="en-US" altLang="ja-JP" sz="1100" dirty="0" smtClean="0">
                <a:solidFill>
                  <a:schemeClr val="tx1"/>
                </a:solidFill>
              </a:endParaRPr>
            </a:p>
            <a:p>
              <a:endParaRPr kumimoji="1" lang="en-US" altLang="ja-JP" sz="1100" dirty="0" smtClean="0">
                <a:solidFill>
                  <a:schemeClr val="tx1"/>
                </a:solidFill>
              </a:endParaRPr>
            </a:p>
            <a:p>
              <a:r>
                <a:rPr kumimoji="1" lang="ja-JP" altLang="en-US" sz="1100" dirty="0" smtClean="0">
                  <a:solidFill>
                    <a:schemeClr val="tx1"/>
                  </a:solidFill>
                </a:rPr>
                <a:t>２．プログラムを実行する</a:t>
              </a:r>
              <a:endParaRPr kumimoji="1" lang="en-US" altLang="ja-JP" sz="1100" dirty="0" smtClean="0">
                <a:solidFill>
                  <a:schemeClr val="tx1"/>
                </a:solidFill>
              </a:endParaRPr>
            </a:p>
            <a:p>
              <a:r>
                <a:rPr kumimoji="1" lang="en-US" altLang="ja-JP" sz="1100" dirty="0">
                  <a:solidFill>
                    <a:schemeClr val="tx1"/>
                  </a:solidFill>
                </a:rPr>
                <a:t>C:\Users\Administrator\netcat-1.11&gt;nc -l -p 1234 -</a:t>
              </a:r>
              <a:r>
                <a:rPr kumimoji="1" lang="en-US" altLang="ja-JP" sz="1100" dirty="0" err="1">
                  <a:solidFill>
                    <a:schemeClr val="tx1"/>
                  </a:solidFill>
                </a:rPr>
                <a:t>vv</a:t>
              </a:r>
              <a:endParaRPr kumimoji="1" lang="en-US" altLang="ja-JP" sz="1100" dirty="0">
                <a:solidFill>
                  <a:schemeClr val="tx1"/>
                </a:solidFill>
              </a:endParaRPr>
            </a:p>
            <a:p>
              <a:r>
                <a:rPr kumimoji="1" lang="en-US" altLang="ja-JP" sz="1100" dirty="0">
                  <a:solidFill>
                    <a:schemeClr val="tx1"/>
                  </a:solidFill>
                </a:rPr>
                <a:t>listening on [any] 1234 </a:t>
              </a:r>
              <a:r>
                <a:rPr kumimoji="1" lang="en-US" altLang="ja-JP" sz="1100" dirty="0" smtClean="0">
                  <a:solidFill>
                    <a:schemeClr val="tx1"/>
                  </a:solidFill>
                </a:rPr>
                <a:t>...</a:t>
              </a:r>
            </a:p>
            <a:p>
              <a:endParaRPr kumimoji="1" lang="en-US" altLang="ja-JP" sz="1100" dirty="0">
                <a:solidFill>
                  <a:schemeClr val="tx1"/>
                </a:solidFill>
              </a:endParaRPr>
            </a:p>
            <a:p>
              <a:r>
                <a:rPr lang="en-US" altLang="ja-JP" sz="1100" b="1" dirty="0" smtClean="0">
                  <a:solidFill>
                    <a:srgbClr val="FF0000"/>
                  </a:solidFill>
                </a:rPr>
                <a:t>※※</a:t>
              </a:r>
              <a:r>
                <a:rPr lang="ja-JP" altLang="en-US" sz="1100" b="1" dirty="0" smtClean="0">
                  <a:solidFill>
                    <a:srgbClr val="FF0000"/>
                  </a:solidFill>
                </a:rPr>
                <a:t>コマンドプロンプトはそのままにしておいてください</a:t>
              </a:r>
              <a:r>
                <a:rPr lang="en-US" altLang="ja-JP" sz="1100" b="1" dirty="0" smtClean="0">
                  <a:solidFill>
                    <a:srgbClr val="FF0000"/>
                  </a:solidFill>
                </a:rPr>
                <a:t>※※</a:t>
              </a:r>
            </a:p>
            <a:p>
              <a:endParaRPr lang="en-US" altLang="ja-JP" sz="1100" b="1" dirty="0">
                <a:solidFill>
                  <a:srgbClr val="FF0000"/>
                </a:solidFill>
              </a:endParaRPr>
            </a:p>
            <a:p>
              <a:endParaRPr lang="en-US" altLang="ja-JP" sz="1100" b="1" dirty="0" smtClean="0">
                <a:solidFill>
                  <a:srgbClr val="FF0000"/>
                </a:solidFill>
              </a:endParaRPr>
            </a:p>
            <a:p>
              <a:endParaRPr lang="en-US" altLang="ja-JP" sz="1100" b="1" dirty="0">
                <a:solidFill>
                  <a:srgbClr val="FF0000"/>
                </a:solidFill>
              </a:endParaRPr>
            </a:p>
            <a:p>
              <a:endParaRPr lang="en-US" altLang="ja-JP" sz="1100" b="1" dirty="0" smtClean="0">
                <a:solidFill>
                  <a:srgbClr val="FF0000"/>
                </a:solidFill>
              </a:endParaRPr>
            </a:p>
          </p:txBody>
        </p:sp>
        <p:sp>
          <p:nvSpPr>
            <p:cNvPr id="17" name="Rectangle 16"/>
            <p:cNvSpPr/>
            <p:nvPr/>
          </p:nvSpPr>
          <p:spPr>
            <a:xfrm>
              <a:off x="380704" y="2896139"/>
              <a:ext cx="4419895" cy="202453"/>
            </a:xfrm>
            <a:prstGeom prst="rect">
              <a:avLst/>
            </a:prstGeom>
            <a:solidFill>
              <a:schemeClr val="tx2">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 name="Rectangle 24"/>
            <p:cNvSpPr/>
            <p:nvPr/>
          </p:nvSpPr>
          <p:spPr>
            <a:xfrm>
              <a:off x="380706" y="3567258"/>
              <a:ext cx="4419893" cy="202453"/>
            </a:xfrm>
            <a:prstGeom prst="rect">
              <a:avLst/>
            </a:prstGeom>
            <a:solidFill>
              <a:schemeClr val="tx2">
                <a:alpha val="3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9" name="タイトル 1"/>
          <p:cNvSpPr txBox="1">
            <a:spLocks/>
          </p:cNvSpPr>
          <p:nvPr/>
        </p:nvSpPr>
        <p:spPr bwMode="auto">
          <a:xfrm>
            <a:off x="572968" y="1544901"/>
            <a:ext cx="836969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l" rtl="0" eaLnBrk="0" fontAlgn="base" hangingPunct="0">
              <a:spcBef>
                <a:spcPct val="0"/>
              </a:spcBef>
              <a:spcAft>
                <a:spcPct val="0"/>
              </a:spcAft>
              <a:defRPr sz="3200" kern="1200" baseline="0">
                <a:solidFill>
                  <a:schemeClr val="tx1">
                    <a:lumMod val="65000"/>
                    <a:lumOff val="35000"/>
                  </a:schemeClr>
                </a:solidFill>
                <a:latin typeface="+mn-lt"/>
                <a:ea typeface="+mj-ea"/>
                <a:cs typeface="+mj-cs"/>
              </a:defRPr>
            </a:lvl1pPr>
            <a:lvl2pPr algn="ctr" rtl="0" eaLnBrk="0" fontAlgn="base" hangingPunct="0">
              <a:spcBef>
                <a:spcPct val="0"/>
              </a:spcBef>
              <a:spcAft>
                <a:spcPct val="0"/>
              </a:spcAft>
              <a:defRPr sz="4400">
                <a:solidFill>
                  <a:schemeClr val="tx1"/>
                </a:solidFill>
                <a:latin typeface="Arial Black" pitchFamily="34" charset="0"/>
              </a:defRPr>
            </a:lvl2pPr>
            <a:lvl3pPr algn="ctr" rtl="0" eaLnBrk="0" fontAlgn="base" hangingPunct="0">
              <a:spcBef>
                <a:spcPct val="0"/>
              </a:spcBef>
              <a:spcAft>
                <a:spcPct val="0"/>
              </a:spcAft>
              <a:defRPr sz="4400">
                <a:solidFill>
                  <a:schemeClr val="tx1"/>
                </a:solidFill>
                <a:latin typeface="Arial Black" pitchFamily="34" charset="0"/>
              </a:defRPr>
            </a:lvl3pPr>
            <a:lvl4pPr algn="ctr" rtl="0" eaLnBrk="0" fontAlgn="base" hangingPunct="0">
              <a:spcBef>
                <a:spcPct val="0"/>
              </a:spcBef>
              <a:spcAft>
                <a:spcPct val="0"/>
              </a:spcAft>
              <a:defRPr sz="4400">
                <a:solidFill>
                  <a:schemeClr val="tx1"/>
                </a:solidFill>
                <a:latin typeface="Arial Black" pitchFamily="34" charset="0"/>
              </a:defRPr>
            </a:lvl4pPr>
            <a:lvl5pPr algn="ctr" rtl="0" eaLnBrk="0" fontAlgn="base" hangingPunct="0">
              <a:spcBef>
                <a:spcPct val="0"/>
              </a:spcBef>
              <a:spcAft>
                <a:spcPct val="0"/>
              </a:spcAft>
              <a:defRPr sz="4400">
                <a:solidFill>
                  <a:schemeClr val="tx1"/>
                </a:solidFill>
                <a:latin typeface="Arial Black" pitchFamily="34" charset="0"/>
              </a:defRPr>
            </a:lvl5pPr>
            <a:lvl6pPr marL="457200" algn="ctr" rtl="0" fontAlgn="base">
              <a:spcBef>
                <a:spcPct val="0"/>
              </a:spcBef>
              <a:spcAft>
                <a:spcPct val="0"/>
              </a:spcAft>
              <a:defRPr sz="4400">
                <a:solidFill>
                  <a:schemeClr val="tx1"/>
                </a:solidFill>
                <a:latin typeface="Arial Black" pitchFamily="34" charset="0"/>
              </a:defRPr>
            </a:lvl6pPr>
            <a:lvl7pPr marL="914400" algn="ctr" rtl="0" fontAlgn="base">
              <a:spcBef>
                <a:spcPct val="0"/>
              </a:spcBef>
              <a:spcAft>
                <a:spcPct val="0"/>
              </a:spcAft>
              <a:defRPr sz="4400">
                <a:solidFill>
                  <a:schemeClr val="tx1"/>
                </a:solidFill>
                <a:latin typeface="Arial Black" pitchFamily="34" charset="0"/>
              </a:defRPr>
            </a:lvl7pPr>
            <a:lvl8pPr marL="1371600" algn="ctr" rtl="0" fontAlgn="base">
              <a:spcBef>
                <a:spcPct val="0"/>
              </a:spcBef>
              <a:spcAft>
                <a:spcPct val="0"/>
              </a:spcAft>
              <a:defRPr sz="4400">
                <a:solidFill>
                  <a:schemeClr val="tx1"/>
                </a:solidFill>
                <a:latin typeface="Arial Black" pitchFamily="34" charset="0"/>
              </a:defRPr>
            </a:lvl8pPr>
            <a:lvl9pPr marL="1828800" algn="ctr" rtl="0" fontAlgn="base">
              <a:spcBef>
                <a:spcPct val="0"/>
              </a:spcBef>
              <a:spcAft>
                <a:spcPct val="0"/>
              </a:spcAft>
              <a:defRPr sz="4400">
                <a:solidFill>
                  <a:schemeClr val="tx1"/>
                </a:solidFill>
                <a:latin typeface="Arial Black" pitchFamily="34" charset="0"/>
              </a:defRPr>
            </a:lvl9pPr>
          </a:lstStyle>
          <a:p>
            <a:r>
              <a:rPr kumimoji="1" lang="en-US" altLang="ja-JP" sz="2000" dirty="0" smtClean="0">
                <a:solidFill>
                  <a:schemeClr val="tx1">
                    <a:lumMod val="75000"/>
                    <a:lumOff val="25000"/>
                  </a:schemeClr>
                </a:solidFill>
              </a:rPr>
              <a:t>dsa1</a:t>
            </a:r>
            <a:r>
              <a:rPr kumimoji="1" lang="ja-JP" altLang="en-US" sz="2000" dirty="0" smtClean="0">
                <a:solidFill>
                  <a:schemeClr val="tx1">
                    <a:lumMod val="75000"/>
                    <a:lumOff val="25000"/>
                  </a:schemeClr>
                </a:solidFill>
              </a:rPr>
              <a:t>のディスクトップにある「</a:t>
            </a:r>
            <a:r>
              <a:rPr kumimoji="1" lang="en-US" altLang="ja-JP" sz="2000" dirty="0" smtClean="0">
                <a:solidFill>
                  <a:schemeClr val="tx1">
                    <a:lumMod val="75000"/>
                    <a:lumOff val="25000"/>
                  </a:schemeClr>
                </a:solidFill>
              </a:rPr>
              <a:t>Command Prompt</a:t>
            </a:r>
            <a:r>
              <a:rPr kumimoji="1" lang="ja-JP" altLang="en-US" sz="2000" dirty="0" smtClean="0">
                <a:solidFill>
                  <a:schemeClr val="tx1">
                    <a:lumMod val="75000"/>
                    <a:lumOff val="25000"/>
                  </a:schemeClr>
                </a:solidFill>
              </a:rPr>
              <a:t>」アイコンを</a:t>
            </a:r>
            <a:endParaRPr kumimoji="1" lang="en-US" altLang="ja-JP" sz="2000" dirty="0" smtClean="0">
              <a:solidFill>
                <a:schemeClr val="tx1">
                  <a:lumMod val="75000"/>
                  <a:lumOff val="25000"/>
                </a:schemeClr>
              </a:solidFill>
            </a:endParaRPr>
          </a:p>
          <a:p>
            <a:r>
              <a:rPr kumimoji="1" lang="ja-JP" altLang="en-US" sz="2000" dirty="0" smtClean="0">
                <a:solidFill>
                  <a:schemeClr val="tx1">
                    <a:lumMod val="75000"/>
                    <a:lumOff val="25000"/>
                  </a:schemeClr>
                </a:solidFill>
              </a:rPr>
              <a:t>クリックし、下記コマンドを実行する</a:t>
            </a:r>
            <a:endParaRPr kumimoji="1" lang="ja-JP" altLang="en-US" sz="2000" dirty="0">
              <a:solidFill>
                <a:schemeClr val="tx1">
                  <a:lumMod val="75000"/>
                  <a:lumOff val="25000"/>
                </a:schemeClr>
              </a:solidFill>
            </a:endParaRPr>
          </a:p>
        </p:txBody>
      </p:sp>
      <p:pic>
        <p:nvPicPr>
          <p:cNvPr id="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1874" y="71204"/>
            <a:ext cx="600075"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3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06" y="1577879"/>
            <a:ext cx="501865" cy="648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3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937" y="4242953"/>
            <a:ext cx="430530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56375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角丸四角形 7"/>
          <p:cNvSpPr/>
          <p:nvPr/>
        </p:nvSpPr>
        <p:spPr>
          <a:xfrm>
            <a:off x="7786503" y="-39737"/>
            <a:ext cx="1402979" cy="703188"/>
          </a:xfrm>
          <a:prstGeom prst="roundRect">
            <a:avLst>
              <a:gd name="adj" fmla="val 33217"/>
            </a:avLst>
          </a:prstGeom>
          <a:solidFill>
            <a:srgbClr val="EAEAEA"/>
          </a:solidFill>
          <a:ln w="3810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wrap="none" lIns="108000" tIns="36000" rIns="108000" bIns="72000" rtlCol="0" anchor="ctr" anchorCtr="0">
            <a:spAutoFit/>
          </a:bodyPr>
          <a:lstStyle/>
          <a:p>
            <a:pPr algn="ctr" defTabSz="914400" eaLnBrk="1" fontAlgn="auto" hangingPunct="1">
              <a:lnSpc>
                <a:spcPct val="150000"/>
              </a:lnSpc>
              <a:spcBef>
                <a:spcPts val="0"/>
              </a:spcBef>
              <a:spcAft>
                <a:spcPts val="0"/>
              </a:spcAft>
            </a:pPr>
            <a:r>
              <a:rPr kumimoji="1" lang="ja-JP" altLang="en-US"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ハンズオン</a:t>
            </a:r>
            <a:endParaRPr kumimoji="1" lang="en-US" altLang="ja-JP"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 name="タイトル 3"/>
          <p:cNvSpPr txBox="1">
            <a:spLocks/>
          </p:cNvSpPr>
          <p:nvPr/>
        </p:nvSpPr>
        <p:spPr bwMode="auto">
          <a:xfrm>
            <a:off x="258763" y="266531"/>
            <a:ext cx="67183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defTabSz="914400" eaLnBrk="1" hangingPunct="1">
              <a:lnSpc>
                <a:spcPct val="90000"/>
              </a:lnSpc>
              <a:defRPr kumimoji="1" sz="3200" b="1" kern="0">
                <a:solidFill>
                  <a:srgbClr val="ED1C24"/>
                </a:solidFill>
                <a:latin typeface="Meiryo UI" pitchFamily="50" charset="-128"/>
                <a:ea typeface="Meiryo UI" pitchFamily="50" charset="-128"/>
                <a:cs typeface="Meiryo UI" pitchFamily="50" charset="-128"/>
              </a:defRPr>
            </a:lvl1pPr>
            <a:lvl2pPr>
              <a:lnSpc>
                <a:spcPct val="90000"/>
              </a:lnSpc>
              <a:defRPr kumimoji="1" sz="3200" b="1">
                <a:solidFill>
                  <a:schemeClr val="tx2"/>
                </a:solidFill>
                <a:latin typeface="Meiryo UI" pitchFamily="50" charset="-128"/>
                <a:ea typeface="Meiryo UI" pitchFamily="50" charset="-128"/>
                <a:cs typeface="Meiryo UI" pitchFamily="50" charset="-128"/>
              </a:defRPr>
            </a:lvl2pPr>
            <a:lvl3pPr>
              <a:lnSpc>
                <a:spcPct val="90000"/>
              </a:lnSpc>
              <a:defRPr kumimoji="1" sz="3200" b="1">
                <a:solidFill>
                  <a:schemeClr val="tx2"/>
                </a:solidFill>
                <a:latin typeface="Meiryo UI" pitchFamily="50" charset="-128"/>
                <a:ea typeface="Meiryo UI" pitchFamily="50" charset="-128"/>
                <a:cs typeface="Meiryo UI" pitchFamily="50" charset="-128"/>
              </a:defRPr>
            </a:lvl3pPr>
            <a:lvl4pPr>
              <a:lnSpc>
                <a:spcPct val="90000"/>
              </a:lnSpc>
              <a:defRPr kumimoji="1" sz="3200" b="1">
                <a:solidFill>
                  <a:schemeClr val="tx2"/>
                </a:solidFill>
                <a:latin typeface="Meiryo UI" pitchFamily="50" charset="-128"/>
                <a:ea typeface="Meiryo UI" pitchFamily="50" charset="-128"/>
                <a:cs typeface="Meiryo UI" pitchFamily="50" charset="-128"/>
              </a:defRPr>
            </a:lvl4pPr>
            <a:lvl5pPr>
              <a:lnSpc>
                <a:spcPct val="90000"/>
              </a:lnSpc>
              <a:defRPr kumimoji="1" sz="3200" b="1">
                <a:solidFill>
                  <a:schemeClr val="tx2"/>
                </a:solidFill>
                <a:latin typeface="Meiryo UI" pitchFamily="50" charset="-128"/>
                <a:ea typeface="Meiryo UI" pitchFamily="50" charset="-128"/>
                <a:cs typeface="Meiryo UI" pitchFamily="50" charset="-128"/>
              </a:defRPr>
            </a:lvl5pPr>
            <a:lvl6pPr marL="457200" fontAlgn="base">
              <a:lnSpc>
                <a:spcPct val="90000"/>
              </a:lnSpc>
              <a:spcBef>
                <a:spcPct val="0"/>
              </a:spcBef>
              <a:spcAft>
                <a:spcPct val="0"/>
              </a:spcAft>
              <a:defRPr kumimoji="1" sz="2800" b="1">
                <a:solidFill>
                  <a:schemeClr val="tx2"/>
                </a:solidFill>
                <a:latin typeface="Arial" charset="0"/>
                <a:cs typeface="Arial" charset="0"/>
              </a:defRPr>
            </a:lvl6pPr>
            <a:lvl7pPr marL="914400" fontAlgn="base">
              <a:lnSpc>
                <a:spcPct val="90000"/>
              </a:lnSpc>
              <a:spcBef>
                <a:spcPct val="0"/>
              </a:spcBef>
              <a:spcAft>
                <a:spcPct val="0"/>
              </a:spcAft>
              <a:defRPr kumimoji="1" sz="2800" b="1">
                <a:solidFill>
                  <a:schemeClr val="tx2"/>
                </a:solidFill>
                <a:latin typeface="Arial" charset="0"/>
                <a:cs typeface="Arial" charset="0"/>
              </a:defRPr>
            </a:lvl7pPr>
            <a:lvl8pPr marL="1371600" fontAlgn="base">
              <a:lnSpc>
                <a:spcPct val="90000"/>
              </a:lnSpc>
              <a:spcBef>
                <a:spcPct val="0"/>
              </a:spcBef>
              <a:spcAft>
                <a:spcPct val="0"/>
              </a:spcAft>
              <a:defRPr kumimoji="1" sz="2800" b="1">
                <a:solidFill>
                  <a:schemeClr val="tx2"/>
                </a:solidFill>
                <a:latin typeface="Arial" charset="0"/>
                <a:cs typeface="Arial" charset="0"/>
              </a:defRPr>
            </a:lvl8pPr>
            <a:lvl9pPr marL="1828800" fontAlgn="base">
              <a:lnSpc>
                <a:spcPct val="90000"/>
              </a:lnSpc>
              <a:spcBef>
                <a:spcPct val="0"/>
              </a:spcBef>
              <a:spcAft>
                <a:spcPct val="0"/>
              </a:spcAft>
              <a:defRPr kumimoji="1" sz="2800" b="1">
                <a:solidFill>
                  <a:schemeClr val="tx2"/>
                </a:solidFill>
                <a:latin typeface="Arial" charset="0"/>
                <a:cs typeface="Arial" charset="0"/>
              </a:defRPr>
            </a:lvl9pPr>
          </a:lstStyle>
          <a:p>
            <a:r>
              <a:rPr lang="en-US" altLang="ja-JP" dirty="0" smtClean="0"/>
              <a:t>Web</a:t>
            </a:r>
            <a:r>
              <a:rPr lang="ja-JP" altLang="en-US" dirty="0" smtClean="0"/>
              <a:t>コンテンツの改竄</a:t>
            </a:r>
            <a:endParaRPr lang="ja-JP" altLang="en-US" dirty="0"/>
          </a:p>
        </p:txBody>
      </p:sp>
      <p:sp>
        <p:nvSpPr>
          <p:cNvPr id="21" name="正方形/長方形 27"/>
          <p:cNvSpPr/>
          <p:nvPr/>
        </p:nvSpPr>
        <p:spPr bwMode="auto">
          <a:xfrm>
            <a:off x="283242" y="905701"/>
            <a:ext cx="5606206" cy="401003"/>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8100000" scaled="1"/>
            <a:tileRec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ja-JP" altLang="en-US" sz="2000" dirty="0">
                <a:ln w="18415" cmpd="sng">
                  <a:solidFill>
                    <a:srgbClr val="FFFFFF"/>
                  </a:solidFill>
                  <a:prstDash val="solid"/>
                </a:ln>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不正プログラム実行の準備をする</a:t>
            </a:r>
          </a:p>
        </p:txBody>
      </p:sp>
      <p:sp>
        <p:nvSpPr>
          <p:cNvPr id="23" name="角丸四角形吹き出し 99"/>
          <p:cNvSpPr/>
          <p:nvPr/>
        </p:nvSpPr>
        <p:spPr bwMode="auto">
          <a:xfrm>
            <a:off x="-6615018" y="5996213"/>
            <a:ext cx="2937232" cy="955227"/>
          </a:xfrm>
          <a:prstGeom prst="wedgeRoundRectCallout">
            <a:avLst>
              <a:gd name="adj1" fmla="val 54285"/>
              <a:gd name="adj2" fmla="val -18319"/>
              <a:gd name="adj3" fmla="val 16667"/>
            </a:avLst>
          </a:prstGeom>
          <a:solidFill>
            <a:srgbClr val="FFFFFF"/>
          </a:solidFill>
          <a:ln w="6350" algn="ctr">
            <a:solidFill>
              <a:srgbClr val="FF0000"/>
            </a:solidFill>
            <a:round/>
            <a:headEnd/>
            <a:tailEnd/>
          </a:ln>
        </p:spPr>
        <p:txBody>
          <a:bodyPr lIns="36000" rIns="36000" rtlCol="0" anchor="ctr"/>
          <a:lstStyle/>
          <a:p>
            <a:pPr defTabSz="914400" eaLnBrk="1" fontAlgn="auto" hangingPunct="1">
              <a:spcBef>
                <a:spcPts val="0"/>
              </a:spcBef>
              <a:spcAft>
                <a:spcPts val="0"/>
              </a:spcAft>
              <a:defRPr/>
            </a:pPr>
            <a:r>
              <a:rPr kumimoji="1" lang="ja-JP" altLang="en-US" sz="1600" kern="0" dirty="0" smtClean="0">
                <a:latin typeface="メイリオ" panose="020B0604030504040204" pitchFamily="50" charset="-128"/>
                <a:ea typeface="メイリオ" panose="020B0604030504040204" pitchFamily="50" charset="-128"/>
                <a:cs typeface="メイリオ" panose="020B0604030504040204" pitchFamily="50" charset="-128"/>
              </a:rPr>
              <a:t>これと同じページが閲覧出来る事を確認</a:t>
            </a:r>
          </a:p>
        </p:txBody>
      </p:sp>
      <p:pic>
        <p:nvPicPr>
          <p:cNvPr id="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1874" y="71204"/>
            <a:ext cx="600075"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254" y="1491455"/>
            <a:ext cx="3143539" cy="2130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角丸四角形吹き出し 99"/>
          <p:cNvSpPr/>
          <p:nvPr/>
        </p:nvSpPr>
        <p:spPr bwMode="auto">
          <a:xfrm>
            <a:off x="149113" y="3704257"/>
            <a:ext cx="2937232" cy="601423"/>
          </a:xfrm>
          <a:prstGeom prst="wedgeRoundRectCallout">
            <a:avLst>
              <a:gd name="adj1" fmla="val 20131"/>
              <a:gd name="adj2" fmla="val -104751"/>
              <a:gd name="adj3" fmla="val 16667"/>
            </a:avLst>
          </a:prstGeom>
          <a:solidFill>
            <a:srgbClr val="FFFFFF"/>
          </a:solidFill>
          <a:ln w="6350" algn="ctr">
            <a:solidFill>
              <a:srgbClr val="FF0000"/>
            </a:solidFill>
            <a:round/>
            <a:headEnd/>
            <a:tailEnd/>
          </a:ln>
        </p:spPr>
        <p:txBody>
          <a:bodyPr lIns="36000" rIns="36000" rtlCol="0" anchor="ctr"/>
          <a:lstStyle/>
          <a:p>
            <a:pPr defTabSz="914400" eaLnBrk="1" fontAlgn="auto" hangingPunct="1">
              <a:spcBef>
                <a:spcPts val="0"/>
              </a:spcBef>
              <a:spcAft>
                <a:spcPts val="0"/>
              </a:spcAft>
              <a:defRPr/>
            </a:pPr>
            <a:r>
              <a:rPr kumimoji="1" lang="en-US" altLang="ja-JP" sz="1400" kern="0" dirty="0" smtClean="0">
                <a:latin typeface="メイリオ" panose="020B0604030504040204" pitchFamily="50" charset="-128"/>
                <a:ea typeface="メイリオ" panose="020B0604030504040204" pitchFamily="50" charset="-128"/>
                <a:cs typeface="メイリオ" panose="020B0604030504040204" pitchFamily="50" charset="-128"/>
              </a:rPr>
              <a:t>dsa1</a:t>
            </a:r>
            <a:r>
              <a:rPr kumimoji="1" lang="ja-JP" altLang="en-US" sz="1400" kern="0" dirty="0" smtClean="0">
                <a:latin typeface="メイリオ" panose="020B0604030504040204" pitchFamily="50" charset="-128"/>
                <a:ea typeface="メイリオ" panose="020B0604030504040204" pitchFamily="50" charset="-128"/>
                <a:cs typeface="メイリオ" panose="020B0604030504040204" pitchFamily="50" charset="-128"/>
              </a:rPr>
              <a:t>のブラウザから「</a:t>
            </a:r>
            <a:r>
              <a:rPr kumimoji="1" lang="en-US" altLang="ja-JP" sz="1400" kern="0" dirty="0" smtClean="0">
                <a:latin typeface="メイリオ" panose="020B0604030504040204" pitchFamily="50" charset="-128"/>
                <a:ea typeface="メイリオ" panose="020B0604030504040204" pitchFamily="50" charset="-128"/>
                <a:cs typeface="メイリオ" panose="020B0604030504040204" pitchFamily="50" charset="-128"/>
              </a:rPr>
              <a:t>Change Contents</a:t>
            </a:r>
            <a:r>
              <a:rPr kumimoji="1" lang="ja-JP" altLang="en-US" sz="1400" kern="0" dirty="0" smtClean="0">
                <a:latin typeface="メイリオ" panose="020B0604030504040204" pitchFamily="50" charset="-128"/>
                <a:ea typeface="メイリオ" panose="020B0604030504040204" pitchFamily="50" charset="-128"/>
                <a:cs typeface="メイリオ" panose="020B0604030504040204" pitchFamily="50" charset="-128"/>
              </a:rPr>
              <a:t>」に進む</a:t>
            </a:r>
          </a:p>
        </p:txBody>
      </p:sp>
      <p:pic>
        <p:nvPicPr>
          <p:cNvPr id="583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3829" y="1491463"/>
            <a:ext cx="2583402" cy="2690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7555" y="4829307"/>
            <a:ext cx="5695950" cy="895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Oval 21"/>
          <p:cNvSpPr/>
          <p:nvPr/>
        </p:nvSpPr>
        <p:spPr>
          <a:xfrm>
            <a:off x="75140" y="2288595"/>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chemeClr val="bg1"/>
                </a:solidFill>
              </a:rPr>
              <a:t>1</a:t>
            </a:r>
            <a:endParaRPr kumimoji="1" lang="ja-JP" altLang="en-US" sz="1600" dirty="0">
              <a:solidFill>
                <a:schemeClr val="bg1"/>
              </a:solidFill>
            </a:endParaRPr>
          </a:p>
        </p:txBody>
      </p:sp>
      <p:sp>
        <p:nvSpPr>
          <p:cNvPr id="24" name="Oval 23"/>
          <p:cNvSpPr/>
          <p:nvPr/>
        </p:nvSpPr>
        <p:spPr>
          <a:xfrm>
            <a:off x="3793571" y="2757371"/>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chemeClr val="bg1"/>
                </a:solidFill>
              </a:rPr>
              <a:t>2</a:t>
            </a:r>
            <a:endParaRPr kumimoji="1" lang="ja-JP" altLang="en-US" sz="1600" dirty="0">
              <a:solidFill>
                <a:schemeClr val="bg1"/>
              </a:solidFill>
            </a:endParaRPr>
          </a:p>
        </p:txBody>
      </p:sp>
      <p:sp>
        <p:nvSpPr>
          <p:cNvPr id="26" name="角丸四角形 100"/>
          <p:cNvSpPr/>
          <p:nvPr/>
        </p:nvSpPr>
        <p:spPr bwMode="auto">
          <a:xfrm>
            <a:off x="1855012" y="2924195"/>
            <a:ext cx="1500748" cy="195879"/>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27" name="角丸四角形 100"/>
          <p:cNvSpPr/>
          <p:nvPr/>
        </p:nvSpPr>
        <p:spPr bwMode="auto">
          <a:xfrm>
            <a:off x="4187463" y="2836659"/>
            <a:ext cx="1500748" cy="167712"/>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28" name="角丸四角形 100"/>
          <p:cNvSpPr/>
          <p:nvPr/>
        </p:nvSpPr>
        <p:spPr bwMode="auto">
          <a:xfrm>
            <a:off x="6590280" y="5348985"/>
            <a:ext cx="865059" cy="195879"/>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31" name="Oval 30"/>
          <p:cNvSpPr/>
          <p:nvPr/>
        </p:nvSpPr>
        <p:spPr>
          <a:xfrm>
            <a:off x="6403608" y="5038595"/>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bg1"/>
                </a:solidFill>
              </a:rPr>
              <a:t>3</a:t>
            </a:r>
            <a:endParaRPr kumimoji="1" lang="ja-JP" altLang="en-US" sz="1600" dirty="0">
              <a:solidFill>
                <a:schemeClr val="bg1"/>
              </a:solidFill>
            </a:endParaRPr>
          </a:p>
        </p:txBody>
      </p:sp>
      <p:sp>
        <p:nvSpPr>
          <p:cNvPr id="32" name="角丸四角形吹き出し 99"/>
          <p:cNvSpPr/>
          <p:nvPr/>
        </p:nvSpPr>
        <p:spPr bwMode="auto">
          <a:xfrm>
            <a:off x="6239979" y="3320799"/>
            <a:ext cx="2602185" cy="601423"/>
          </a:xfrm>
          <a:prstGeom prst="wedgeRoundRectCallout">
            <a:avLst>
              <a:gd name="adj1" fmla="val -69293"/>
              <a:gd name="adj2" fmla="val -106227"/>
              <a:gd name="adj3" fmla="val 16667"/>
            </a:avLst>
          </a:prstGeom>
          <a:solidFill>
            <a:srgbClr val="FFFFFF"/>
          </a:solidFill>
          <a:ln w="6350" algn="ctr">
            <a:solidFill>
              <a:srgbClr val="FF0000"/>
            </a:solidFill>
            <a:round/>
            <a:headEnd/>
            <a:tailEnd/>
          </a:ln>
        </p:spPr>
        <p:txBody>
          <a:bodyPr lIns="36000" rIns="36000" rtlCol="0" anchor="ctr"/>
          <a:lstStyle/>
          <a:p>
            <a:pPr defTabSz="914400" eaLnBrk="1" fontAlgn="auto" hangingPunct="1">
              <a:spcBef>
                <a:spcPts val="0"/>
              </a:spcBef>
              <a:spcAft>
                <a:spcPts val="0"/>
              </a:spcAft>
              <a:defRPr/>
            </a:pPr>
            <a:r>
              <a:rPr kumimoji="1" lang="ja-JP" altLang="en-US" sz="1400" kern="0"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1400" kern="0" dirty="0" smtClean="0">
                <a:latin typeface="メイリオ" panose="020B0604030504040204" pitchFamily="50" charset="-128"/>
                <a:ea typeface="メイリオ" panose="020B0604030504040204" pitchFamily="50" charset="-128"/>
                <a:cs typeface="メイリオ" panose="020B0604030504040204" pitchFamily="50" charset="-128"/>
              </a:rPr>
              <a:t>01. Execute Malware</a:t>
            </a:r>
            <a:r>
              <a:rPr kumimoji="1" lang="ja-JP" altLang="en-US" sz="1400" kern="0" dirty="0" smtClean="0">
                <a:latin typeface="メイリオ" panose="020B0604030504040204" pitchFamily="50" charset="-128"/>
                <a:ea typeface="メイリオ" panose="020B0604030504040204" pitchFamily="50" charset="-128"/>
                <a:cs typeface="メイリオ" panose="020B0604030504040204" pitchFamily="50" charset="-128"/>
              </a:rPr>
              <a:t>」を選択し、「</a:t>
            </a:r>
            <a:r>
              <a:rPr kumimoji="1" lang="en-US" altLang="ja-JP" sz="1400" kern="0" dirty="0" smtClean="0">
                <a:latin typeface="メイリオ" panose="020B0604030504040204" pitchFamily="50" charset="-128"/>
                <a:ea typeface="メイリオ" panose="020B0604030504040204" pitchFamily="50" charset="-128"/>
                <a:cs typeface="メイリオ" panose="020B0604030504040204" pitchFamily="50" charset="-128"/>
              </a:rPr>
              <a:t>Edit</a:t>
            </a:r>
            <a:r>
              <a:rPr kumimoji="1" lang="ja-JP" altLang="en-US" sz="1400" kern="0" dirty="0" smtClean="0">
                <a:latin typeface="メイリオ" panose="020B0604030504040204" pitchFamily="50" charset="-128"/>
                <a:ea typeface="メイリオ" panose="020B0604030504040204" pitchFamily="50" charset="-128"/>
                <a:cs typeface="メイリオ" panose="020B0604030504040204" pitchFamily="50" charset="-128"/>
              </a:rPr>
              <a:t>」を押す</a:t>
            </a:r>
          </a:p>
        </p:txBody>
      </p:sp>
      <p:sp>
        <p:nvSpPr>
          <p:cNvPr id="33" name="角丸四角形 100"/>
          <p:cNvSpPr/>
          <p:nvPr/>
        </p:nvSpPr>
        <p:spPr bwMode="auto">
          <a:xfrm>
            <a:off x="4739226" y="3900779"/>
            <a:ext cx="556304" cy="167712"/>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25" name="角丸四角形吹き出し 99"/>
          <p:cNvSpPr/>
          <p:nvPr/>
        </p:nvSpPr>
        <p:spPr bwMode="auto">
          <a:xfrm>
            <a:off x="5469782" y="5724653"/>
            <a:ext cx="2602185" cy="990475"/>
          </a:xfrm>
          <a:prstGeom prst="wedgeRoundRectCallout">
            <a:avLst>
              <a:gd name="adj1" fmla="val 13951"/>
              <a:gd name="adj2" fmla="val -66785"/>
              <a:gd name="adj3" fmla="val 16667"/>
            </a:avLst>
          </a:prstGeom>
          <a:solidFill>
            <a:srgbClr val="FFFFFF"/>
          </a:solidFill>
          <a:ln w="6350" algn="ctr">
            <a:solidFill>
              <a:srgbClr val="FF0000"/>
            </a:solidFill>
            <a:round/>
            <a:headEnd/>
            <a:tailEnd/>
          </a:ln>
        </p:spPr>
        <p:txBody>
          <a:bodyPr lIns="36000" rIns="36000" rtlCol="0" anchor="ctr"/>
          <a:lstStyle/>
          <a:p>
            <a:pPr defTabSz="914400" eaLnBrk="1" fontAlgn="auto" hangingPunct="1">
              <a:spcBef>
                <a:spcPts val="0"/>
              </a:spcBef>
              <a:spcAft>
                <a:spcPts val="0"/>
              </a:spcAft>
              <a:defRPr/>
            </a:pPr>
            <a:r>
              <a:rPr kumimoji="1" lang="en-US" altLang="ja-JP" sz="1400" b="1" u="sng" kern="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dsa1</a:t>
            </a:r>
            <a:r>
              <a:rPr kumimoji="1" lang="ja-JP" altLang="en-US" sz="1400" b="1" u="sng" kern="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の</a:t>
            </a:r>
            <a:r>
              <a:rPr kumimoji="1" lang="en-US" altLang="ja-JP" sz="1400" b="1" u="sng" kern="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Private IP</a:t>
            </a:r>
            <a:r>
              <a:rPr kumimoji="1" lang="ja-JP" altLang="en-US" sz="1400" kern="0" dirty="0" smtClean="0">
                <a:latin typeface="メイリオ" panose="020B0604030504040204" pitchFamily="50" charset="-128"/>
                <a:ea typeface="メイリオ" panose="020B0604030504040204" pitchFamily="50" charset="-128"/>
                <a:cs typeface="メイリオ" panose="020B0604030504040204" pitchFamily="50" charset="-128"/>
              </a:rPr>
              <a:t>をここに設定し、「</a:t>
            </a:r>
            <a:r>
              <a:rPr kumimoji="1" lang="en-US" altLang="ja-JP" sz="1400" kern="0" dirty="0" smtClean="0">
                <a:latin typeface="メイリオ" panose="020B0604030504040204" pitchFamily="50" charset="-128"/>
                <a:ea typeface="メイリオ" panose="020B0604030504040204" pitchFamily="50" charset="-128"/>
                <a:cs typeface="メイリオ" panose="020B0604030504040204" pitchFamily="50" charset="-128"/>
              </a:rPr>
              <a:t>OK</a:t>
            </a:r>
            <a:r>
              <a:rPr kumimoji="1" lang="ja-JP" altLang="en-US" sz="1400" kern="0" dirty="0" smtClean="0">
                <a:latin typeface="メイリオ" panose="020B0604030504040204" pitchFamily="50" charset="-128"/>
                <a:ea typeface="メイリオ" panose="020B0604030504040204" pitchFamily="50" charset="-128"/>
                <a:cs typeface="メイリオ" panose="020B0604030504040204" pitchFamily="50" charset="-128"/>
              </a:rPr>
              <a:t>」を</a:t>
            </a:r>
            <a:r>
              <a:rPr kumimoji="1" lang="en-US" altLang="ja-JP" sz="1400" kern="0" dirty="0" smtClean="0">
                <a:latin typeface="メイリオ" panose="020B0604030504040204" pitchFamily="50" charset="-128"/>
                <a:ea typeface="メイリオ" panose="020B0604030504040204" pitchFamily="50" charset="-128"/>
                <a:cs typeface="メイリオ" panose="020B0604030504040204" pitchFamily="50" charset="-128"/>
              </a:rPr>
              <a:t>2</a:t>
            </a:r>
            <a:r>
              <a:rPr kumimoji="1" lang="ja-JP" altLang="en-US" sz="1400" kern="0" dirty="0" smtClean="0">
                <a:latin typeface="メイリオ" panose="020B0604030504040204" pitchFamily="50" charset="-128"/>
                <a:ea typeface="メイリオ" panose="020B0604030504040204" pitchFamily="50" charset="-128"/>
                <a:cs typeface="メイリオ" panose="020B0604030504040204" pitchFamily="50" charset="-128"/>
              </a:rPr>
              <a:t>回押して「</a:t>
            </a:r>
            <a:r>
              <a:rPr kumimoji="1" lang="en-US" altLang="ja-JP" sz="1400" kern="0" dirty="0" smtClean="0">
                <a:latin typeface="メイリオ" panose="020B0604030504040204" pitchFamily="50" charset="-128"/>
                <a:ea typeface="メイリオ" panose="020B0604030504040204" pitchFamily="50" charset="-128"/>
                <a:cs typeface="メイリオ" panose="020B0604030504040204" pitchFamily="50" charset="-128"/>
              </a:rPr>
              <a:t>User Agent</a:t>
            </a:r>
            <a:r>
              <a:rPr kumimoji="1" lang="ja-JP" altLang="en-US" sz="1400" kern="0" dirty="0" smtClean="0">
                <a:latin typeface="メイリオ" panose="020B0604030504040204" pitchFamily="50" charset="-128"/>
                <a:ea typeface="メイリオ" panose="020B0604030504040204" pitchFamily="50" charset="-128"/>
                <a:cs typeface="メイリオ" panose="020B0604030504040204" pitchFamily="50" charset="-128"/>
              </a:rPr>
              <a:t>」設定画面から抜ける。</a:t>
            </a:r>
          </a:p>
        </p:txBody>
      </p:sp>
    </p:spTree>
    <p:extLst>
      <p:ext uri="{BB962C8B-B14F-4D97-AF65-F5344CB8AC3E}">
        <p14:creationId xmlns:p14="http://schemas.microsoft.com/office/powerpoint/2010/main" val="23144960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172" y="1811736"/>
            <a:ext cx="4526792" cy="2192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4"/>
          <p:cNvSpPr txBox="1">
            <a:spLocks/>
          </p:cNvSpPr>
          <p:nvPr/>
        </p:nvSpPr>
        <p:spPr bwMode="auto">
          <a:xfrm>
            <a:off x="4386263" y="6473834"/>
            <a:ext cx="463550"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1pPr>
            <a:lvl2pPr marL="742950" indent="-28575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2pPr>
            <a:lvl3pPr marL="11430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3pPr>
            <a:lvl4pPr marL="16002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4pPr>
            <a:lvl5pPr marL="20574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5pPr>
            <a:lvl6pPr marL="25146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6pPr>
            <a:lvl7pPr marL="29718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7pPr>
            <a:lvl8pPr marL="34290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8pPr>
            <a:lvl9pPr marL="38862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9pPr>
          </a:lstStyle>
          <a:p>
            <a:pPr eaLnBrk="1" hangingPunct="1">
              <a:defRPr/>
            </a:pPr>
            <a:fld id="{FD689406-AB03-4497-82AB-D02B400C13DB}" type="slidenum">
              <a:rPr lang="en-US" altLang="ja-JP" sz="1200" smtClean="0">
                <a:solidFill>
                  <a:srgbClr val="767779"/>
                </a:solidFill>
              </a:rPr>
              <a:pPr eaLnBrk="1" hangingPunct="1">
                <a:defRPr/>
              </a:pPr>
              <a:t>38</a:t>
            </a:fld>
            <a:endParaRPr lang="en-US" altLang="ja-JP" sz="1200" smtClean="0">
              <a:solidFill>
                <a:srgbClr val="767779"/>
              </a:solidFill>
            </a:endParaRPr>
          </a:p>
        </p:txBody>
      </p:sp>
      <p:sp>
        <p:nvSpPr>
          <p:cNvPr id="8" name="角丸四角形 100"/>
          <p:cNvSpPr/>
          <p:nvPr/>
        </p:nvSpPr>
        <p:spPr bwMode="auto">
          <a:xfrm>
            <a:off x="3356388" y="3231490"/>
            <a:ext cx="1348064" cy="195879"/>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13" name="テキスト ボックス 4"/>
          <p:cNvSpPr txBox="1"/>
          <p:nvPr/>
        </p:nvSpPr>
        <p:spPr>
          <a:xfrm>
            <a:off x="1520687" y="6380923"/>
            <a:ext cx="3498574" cy="369332"/>
          </a:xfrm>
          <a:prstGeom prst="rect">
            <a:avLst/>
          </a:prstGeom>
          <a:noFill/>
        </p:spPr>
        <p:txBody>
          <a:bodyPr wrap="square" rtlCol="0">
            <a:spAutoFit/>
          </a:bodyPr>
          <a:lstStyle/>
          <a:p>
            <a:pPr defTabSz="914400" eaLnBrk="1" hangingPunct="1"/>
            <a:endParaRPr kumimoji="1" lang="ja-JP" altLang="en-US" dirty="0">
              <a:solidFill>
                <a:srgbClr val="636466"/>
              </a:solidFill>
              <a:latin typeface="Arial" charset="0"/>
              <a:ea typeface="ＭＳ Ｐゴシック" pitchFamily="50" charset="-128"/>
              <a:cs typeface="Arial"/>
            </a:endParaRPr>
          </a:p>
        </p:txBody>
      </p:sp>
      <p:sp>
        <p:nvSpPr>
          <p:cNvPr id="14" name="角丸四角形吹き出し 6"/>
          <p:cNvSpPr/>
          <p:nvPr/>
        </p:nvSpPr>
        <p:spPr bwMode="auto">
          <a:xfrm>
            <a:off x="5076341" y="1791001"/>
            <a:ext cx="3887550" cy="1249135"/>
          </a:xfrm>
          <a:prstGeom prst="wedgeRoundRectCallout">
            <a:avLst>
              <a:gd name="adj1" fmla="val -69792"/>
              <a:gd name="adj2" fmla="val 62129"/>
              <a:gd name="adj3" fmla="val 16667"/>
            </a:avLst>
          </a:prstGeom>
          <a:solidFill>
            <a:srgbClr val="FFFFFF"/>
          </a:solidFill>
          <a:ln w="6350" algn="ctr">
            <a:solidFill>
              <a:srgbClr val="FF0000"/>
            </a:solidFill>
            <a:round/>
            <a:headEnd/>
            <a:tailEnd/>
          </a:ln>
        </p:spPr>
        <p:txBody>
          <a:bodyPr lIns="36000" rIns="36000" rtlCol="0" anchor="ctr"/>
          <a:lstStyle/>
          <a:p>
            <a:pPr defTabSz="914400" eaLnBrk="1" fontAlgn="auto" hangingPunct="1">
              <a:spcBef>
                <a:spcPts val="0"/>
              </a:spcBef>
              <a:spcAft>
                <a:spcPts val="0"/>
              </a:spcAft>
            </a:pPr>
            <a:r>
              <a:rPr kumimoji="1" lang="ja-JP" altLang="en-US" kern="0"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kern="0" dirty="0" smtClean="0">
                <a:latin typeface="メイリオ" panose="020B0604030504040204" pitchFamily="50" charset="-128"/>
                <a:ea typeface="メイリオ" panose="020B0604030504040204" pitchFamily="50" charset="-128"/>
                <a:cs typeface="メイリオ" panose="020B0604030504040204" pitchFamily="50" charset="-128"/>
              </a:rPr>
              <a:t>01.</a:t>
            </a:r>
            <a:r>
              <a:rPr kumimoji="1" lang="ja-JP" altLang="en-US" kern="0" dirty="0" smtClean="0">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kern="0" dirty="0" smtClean="0">
                <a:latin typeface="メイリオ" panose="020B0604030504040204" pitchFamily="50" charset="-128"/>
                <a:ea typeface="メイリオ" panose="020B0604030504040204" pitchFamily="50" charset="-128"/>
                <a:cs typeface="メイリオ" panose="020B0604030504040204" pitchFamily="50" charset="-128"/>
              </a:rPr>
              <a:t>Execute Malware</a:t>
            </a:r>
            <a:r>
              <a:rPr kumimoji="1" lang="ja-JP" altLang="en-US" kern="0" dirty="0" smtClean="0">
                <a:latin typeface="メイリオ" panose="020B0604030504040204" pitchFamily="50" charset="-128"/>
                <a:ea typeface="メイリオ" panose="020B0604030504040204" pitchFamily="50" charset="-128"/>
                <a:cs typeface="メイリオ" panose="020B0604030504040204" pitchFamily="50" charset="-128"/>
              </a:rPr>
              <a:t>」を選択し、ブラウザの「</a:t>
            </a:r>
            <a:r>
              <a:rPr kumimoji="1" lang="ja-JP" altLang="en-US" kern="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更新</a:t>
            </a:r>
            <a:r>
              <a:rPr kumimoji="1" lang="ja-JP" altLang="en-US" kern="0" dirty="0" smtClean="0">
                <a:latin typeface="メイリオ" panose="020B0604030504040204" pitchFamily="50" charset="-128"/>
                <a:ea typeface="メイリオ" panose="020B0604030504040204" pitchFamily="50" charset="-128"/>
                <a:cs typeface="メイリオ" panose="020B0604030504040204" pitchFamily="50" charset="-128"/>
              </a:rPr>
              <a:t>」を実行してください。</a:t>
            </a:r>
            <a:endParaRPr kumimoji="1" lang="ja-JP" altLang="en-US" kern="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角丸四角形 7"/>
          <p:cNvSpPr/>
          <p:nvPr/>
        </p:nvSpPr>
        <p:spPr>
          <a:xfrm>
            <a:off x="7786503" y="-39737"/>
            <a:ext cx="1402979" cy="703188"/>
          </a:xfrm>
          <a:prstGeom prst="roundRect">
            <a:avLst>
              <a:gd name="adj" fmla="val 33217"/>
            </a:avLst>
          </a:prstGeom>
          <a:solidFill>
            <a:srgbClr val="EAEAEA"/>
          </a:solidFill>
          <a:ln w="3810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wrap="none" lIns="108000" tIns="36000" rIns="108000" bIns="72000" rtlCol="0" anchor="ctr" anchorCtr="0">
            <a:spAutoFit/>
          </a:bodyPr>
          <a:lstStyle/>
          <a:p>
            <a:pPr algn="ctr" defTabSz="914400" eaLnBrk="1" fontAlgn="auto" hangingPunct="1">
              <a:lnSpc>
                <a:spcPct val="150000"/>
              </a:lnSpc>
              <a:spcBef>
                <a:spcPts val="0"/>
              </a:spcBef>
              <a:spcAft>
                <a:spcPts val="0"/>
              </a:spcAft>
            </a:pPr>
            <a:r>
              <a:rPr kumimoji="1" lang="ja-JP" altLang="en-US"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ハンズオン</a:t>
            </a:r>
            <a:endParaRPr kumimoji="1" lang="en-US" altLang="ja-JP"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 name="タイトル 3"/>
          <p:cNvSpPr txBox="1">
            <a:spLocks/>
          </p:cNvSpPr>
          <p:nvPr/>
        </p:nvSpPr>
        <p:spPr bwMode="auto">
          <a:xfrm>
            <a:off x="258763" y="266531"/>
            <a:ext cx="67183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defTabSz="914400" eaLnBrk="1" hangingPunct="1">
              <a:lnSpc>
                <a:spcPct val="90000"/>
              </a:lnSpc>
              <a:defRPr kumimoji="1" sz="3200" b="1" kern="0">
                <a:solidFill>
                  <a:srgbClr val="ED1C24"/>
                </a:solidFill>
                <a:latin typeface="Meiryo UI" pitchFamily="50" charset="-128"/>
                <a:ea typeface="Meiryo UI" pitchFamily="50" charset="-128"/>
                <a:cs typeface="Meiryo UI" pitchFamily="50" charset="-128"/>
              </a:defRPr>
            </a:lvl1pPr>
            <a:lvl2pPr>
              <a:lnSpc>
                <a:spcPct val="90000"/>
              </a:lnSpc>
              <a:defRPr kumimoji="1" sz="3200" b="1">
                <a:solidFill>
                  <a:schemeClr val="tx2"/>
                </a:solidFill>
                <a:latin typeface="Meiryo UI" pitchFamily="50" charset="-128"/>
                <a:ea typeface="Meiryo UI" pitchFamily="50" charset="-128"/>
                <a:cs typeface="Meiryo UI" pitchFamily="50" charset="-128"/>
              </a:defRPr>
            </a:lvl2pPr>
            <a:lvl3pPr>
              <a:lnSpc>
                <a:spcPct val="90000"/>
              </a:lnSpc>
              <a:defRPr kumimoji="1" sz="3200" b="1">
                <a:solidFill>
                  <a:schemeClr val="tx2"/>
                </a:solidFill>
                <a:latin typeface="Meiryo UI" pitchFamily="50" charset="-128"/>
                <a:ea typeface="Meiryo UI" pitchFamily="50" charset="-128"/>
                <a:cs typeface="Meiryo UI" pitchFamily="50" charset="-128"/>
              </a:defRPr>
            </a:lvl3pPr>
            <a:lvl4pPr>
              <a:lnSpc>
                <a:spcPct val="90000"/>
              </a:lnSpc>
              <a:defRPr kumimoji="1" sz="3200" b="1">
                <a:solidFill>
                  <a:schemeClr val="tx2"/>
                </a:solidFill>
                <a:latin typeface="Meiryo UI" pitchFamily="50" charset="-128"/>
                <a:ea typeface="Meiryo UI" pitchFamily="50" charset="-128"/>
                <a:cs typeface="Meiryo UI" pitchFamily="50" charset="-128"/>
              </a:defRPr>
            </a:lvl4pPr>
            <a:lvl5pPr>
              <a:lnSpc>
                <a:spcPct val="90000"/>
              </a:lnSpc>
              <a:defRPr kumimoji="1" sz="3200" b="1">
                <a:solidFill>
                  <a:schemeClr val="tx2"/>
                </a:solidFill>
                <a:latin typeface="Meiryo UI" pitchFamily="50" charset="-128"/>
                <a:ea typeface="Meiryo UI" pitchFamily="50" charset="-128"/>
                <a:cs typeface="Meiryo UI" pitchFamily="50" charset="-128"/>
              </a:defRPr>
            </a:lvl5pPr>
            <a:lvl6pPr marL="457200" fontAlgn="base">
              <a:lnSpc>
                <a:spcPct val="90000"/>
              </a:lnSpc>
              <a:spcBef>
                <a:spcPct val="0"/>
              </a:spcBef>
              <a:spcAft>
                <a:spcPct val="0"/>
              </a:spcAft>
              <a:defRPr kumimoji="1" sz="2800" b="1">
                <a:solidFill>
                  <a:schemeClr val="tx2"/>
                </a:solidFill>
                <a:latin typeface="Arial" charset="0"/>
                <a:cs typeface="Arial" charset="0"/>
              </a:defRPr>
            </a:lvl6pPr>
            <a:lvl7pPr marL="914400" fontAlgn="base">
              <a:lnSpc>
                <a:spcPct val="90000"/>
              </a:lnSpc>
              <a:spcBef>
                <a:spcPct val="0"/>
              </a:spcBef>
              <a:spcAft>
                <a:spcPct val="0"/>
              </a:spcAft>
              <a:defRPr kumimoji="1" sz="2800" b="1">
                <a:solidFill>
                  <a:schemeClr val="tx2"/>
                </a:solidFill>
                <a:latin typeface="Arial" charset="0"/>
                <a:cs typeface="Arial" charset="0"/>
              </a:defRPr>
            </a:lvl7pPr>
            <a:lvl8pPr marL="1371600" fontAlgn="base">
              <a:lnSpc>
                <a:spcPct val="90000"/>
              </a:lnSpc>
              <a:spcBef>
                <a:spcPct val="0"/>
              </a:spcBef>
              <a:spcAft>
                <a:spcPct val="0"/>
              </a:spcAft>
              <a:defRPr kumimoji="1" sz="2800" b="1">
                <a:solidFill>
                  <a:schemeClr val="tx2"/>
                </a:solidFill>
                <a:latin typeface="Arial" charset="0"/>
                <a:cs typeface="Arial" charset="0"/>
              </a:defRPr>
            </a:lvl8pPr>
            <a:lvl9pPr marL="1828800" fontAlgn="base">
              <a:lnSpc>
                <a:spcPct val="90000"/>
              </a:lnSpc>
              <a:spcBef>
                <a:spcPct val="0"/>
              </a:spcBef>
              <a:spcAft>
                <a:spcPct val="0"/>
              </a:spcAft>
              <a:defRPr kumimoji="1" sz="2800" b="1">
                <a:solidFill>
                  <a:schemeClr val="tx2"/>
                </a:solidFill>
                <a:latin typeface="Arial" charset="0"/>
                <a:cs typeface="Arial" charset="0"/>
              </a:defRPr>
            </a:lvl9pPr>
          </a:lstStyle>
          <a:p>
            <a:r>
              <a:rPr lang="en-US" altLang="ja-JP" dirty="0" smtClean="0"/>
              <a:t>Web</a:t>
            </a:r>
            <a:r>
              <a:rPr lang="ja-JP" altLang="en-US" dirty="0" smtClean="0"/>
              <a:t>コンテンツの改竄</a:t>
            </a:r>
            <a:endParaRPr lang="ja-JP" altLang="en-US" dirty="0"/>
          </a:p>
        </p:txBody>
      </p:sp>
      <p:sp>
        <p:nvSpPr>
          <p:cNvPr id="21" name="正方形/長方形 27"/>
          <p:cNvSpPr/>
          <p:nvPr/>
        </p:nvSpPr>
        <p:spPr bwMode="auto">
          <a:xfrm>
            <a:off x="283242" y="905701"/>
            <a:ext cx="5606206" cy="401003"/>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8100000" scaled="1"/>
            <a:tileRec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ja-JP" altLang="en-US" sz="2000" dirty="0">
                <a:ln w="18415" cmpd="sng">
                  <a:solidFill>
                    <a:srgbClr val="FFFFFF"/>
                  </a:solidFill>
                  <a:prstDash val="solid"/>
                </a:ln>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不正プログラムを実行する</a:t>
            </a:r>
          </a:p>
        </p:txBody>
      </p:sp>
      <p:sp>
        <p:nvSpPr>
          <p:cNvPr id="22" name="Oval 21"/>
          <p:cNvSpPr/>
          <p:nvPr/>
        </p:nvSpPr>
        <p:spPr>
          <a:xfrm>
            <a:off x="152672" y="2415563"/>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chemeClr val="bg1"/>
                </a:solidFill>
              </a:rPr>
              <a:t>1</a:t>
            </a:r>
            <a:endParaRPr kumimoji="1" lang="ja-JP" altLang="en-US" sz="1600" dirty="0">
              <a:solidFill>
                <a:schemeClr val="bg1"/>
              </a:solidFill>
            </a:endParaRPr>
          </a:p>
        </p:txBody>
      </p:sp>
      <p:pic>
        <p:nvPicPr>
          <p:cNvPr id="1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7590" y="5463151"/>
            <a:ext cx="1919982" cy="546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953" y="5463157"/>
            <a:ext cx="430530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triped Right Arrow 2"/>
          <p:cNvSpPr/>
          <p:nvPr/>
        </p:nvSpPr>
        <p:spPr>
          <a:xfrm>
            <a:off x="4619388" y="5405949"/>
            <a:ext cx="644435" cy="696687"/>
          </a:xfrm>
          <a:prstGeom prst="stripedRightArrow">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97282"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r="30924"/>
          <a:stretch/>
        </p:blipFill>
        <p:spPr bwMode="auto">
          <a:xfrm>
            <a:off x="5352032" y="5115656"/>
            <a:ext cx="3611859" cy="124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角丸四角形吹き出し 6"/>
          <p:cNvSpPr/>
          <p:nvPr/>
        </p:nvSpPr>
        <p:spPr bwMode="auto">
          <a:xfrm>
            <a:off x="5076341" y="3372317"/>
            <a:ext cx="3887550" cy="1662097"/>
          </a:xfrm>
          <a:prstGeom prst="wedgeRoundRectCallout">
            <a:avLst>
              <a:gd name="adj1" fmla="val -32541"/>
              <a:gd name="adj2" fmla="val 74828"/>
              <a:gd name="adj3" fmla="val 16667"/>
            </a:avLst>
          </a:prstGeom>
          <a:solidFill>
            <a:srgbClr val="FFFFFF"/>
          </a:solidFill>
          <a:ln w="6350" algn="ctr">
            <a:solidFill>
              <a:srgbClr val="FF0000"/>
            </a:solidFill>
            <a:round/>
            <a:headEnd/>
            <a:tailEnd/>
          </a:ln>
        </p:spPr>
        <p:txBody>
          <a:bodyPr lIns="36000" rIns="36000" rtlCol="0" anchor="ctr"/>
          <a:lstStyle/>
          <a:p>
            <a:pPr defTabSz="914400" eaLnBrk="1" fontAlgn="auto" hangingPunct="1">
              <a:spcBef>
                <a:spcPts val="0"/>
              </a:spcBef>
              <a:spcAft>
                <a:spcPts val="0"/>
              </a:spcAft>
            </a:pPr>
            <a:r>
              <a:rPr kumimoji="1" lang="ja-JP" altLang="en-US" sz="1600" kern="0" dirty="0" smtClean="0">
                <a:latin typeface="メイリオ" panose="020B0604030504040204" pitchFamily="50" charset="-128"/>
                <a:ea typeface="メイリオ" panose="020B0604030504040204" pitchFamily="50" charset="-128"/>
                <a:cs typeface="メイリオ" panose="020B0604030504040204" pitchFamily="50" charset="-128"/>
              </a:rPr>
              <a:t>先程のコマンドプロンプトの表示が</a:t>
            </a:r>
            <a:endParaRPr kumimoji="1" lang="en-US" altLang="ja-JP" sz="1600" kern="0" dirty="0" smtClean="0">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fontAlgn="auto" hangingPunct="1">
              <a:spcBef>
                <a:spcPts val="0"/>
              </a:spcBef>
              <a:spcAft>
                <a:spcPts val="0"/>
              </a:spcAft>
            </a:pPr>
            <a:r>
              <a:rPr kumimoji="1" lang="ja-JP" altLang="en-US" sz="1600" kern="0" dirty="0" smtClean="0">
                <a:latin typeface="メイリオ" panose="020B0604030504040204" pitchFamily="50" charset="-128"/>
                <a:ea typeface="メイリオ" panose="020B0604030504040204" pitchFamily="50" charset="-128"/>
                <a:cs typeface="メイリオ" panose="020B0604030504040204" pitchFamily="50" charset="-128"/>
              </a:rPr>
              <a:t>下記のように変わっている事を確認して下さい。</a:t>
            </a:r>
            <a:endParaRPr kumimoji="1" lang="en-US" altLang="ja-JP" sz="1600" kern="0" dirty="0" smtClean="0">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fontAlgn="auto" hangingPunct="1">
              <a:spcBef>
                <a:spcPts val="0"/>
              </a:spcBef>
              <a:spcAft>
                <a:spcPts val="0"/>
              </a:spcAft>
            </a:pPr>
            <a:endParaRPr kumimoji="1" lang="en-US" altLang="ja-JP" sz="1200" kern="0" dirty="0" smtClean="0">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fontAlgn="auto" hangingPunct="1">
              <a:spcBef>
                <a:spcPts val="0"/>
              </a:spcBef>
              <a:spcAft>
                <a:spcPts val="0"/>
              </a:spcAft>
            </a:pPr>
            <a:r>
              <a:rPr kumimoji="1" lang="ja-JP" altLang="en-US" sz="1600" kern="0" dirty="0" smtClean="0">
                <a:latin typeface="メイリオ" panose="020B0604030504040204" pitchFamily="50" charset="-128"/>
                <a:ea typeface="メイリオ" panose="020B0604030504040204" pitchFamily="50" charset="-128"/>
                <a:cs typeface="メイリオ" panose="020B0604030504040204" pitchFamily="50" charset="-128"/>
              </a:rPr>
              <a:t>これにてサーバにログインする事無く、バックドアとの通信が確立されました。</a:t>
            </a:r>
            <a:endParaRPr kumimoji="1" lang="ja-JP" altLang="en-US" sz="1600" kern="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Oval 25"/>
          <p:cNvSpPr/>
          <p:nvPr/>
        </p:nvSpPr>
        <p:spPr>
          <a:xfrm>
            <a:off x="4983286" y="3223247"/>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chemeClr val="bg1"/>
                </a:solidFill>
              </a:rPr>
              <a:t>2</a:t>
            </a:r>
            <a:endParaRPr kumimoji="1" lang="ja-JP" altLang="en-US" sz="1600" dirty="0">
              <a:solidFill>
                <a:schemeClr val="bg1"/>
              </a:solidFill>
            </a:endParaRPr>
          </a:p>
        </p:txBody>
      </p:sp>
      <p:sp>
        <p:nvSpPr>
          <p:cNvPr id="20" name="角丸四角形 100"/>
          <p:cNvSpPr/>
          <p:nvPr/>
        </p:nvSpPr>
        <p:spPr bwMode="auto">
          <a:xfrm>
            <a:off x="5341416" y="5869651"/>
            <a:ext cx="1348064" cy="297231"/>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Tree>
    <p:extLst>
      <p:ext uri="{BB962C8B-B14F-4D97-AF65-F5344CB8AC3E}">
        <p14:creationId xmlns:p14="http://schemas.microsoft.com/office/powerpoint/2010/main" val="36330480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txBox="1">
            <a:spLocks/>
          </p:cNvSpPr>
          <p:nvPr/>
        </p:nvSpPr>
        <p:spPr bwMode="auto">
          <a:xfrm>
            <a:off x="4386263" y="6473834"/>
            <a:ext cx="463550"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1pPr>
            <a:lvl2pPr marL="742950" indent="-28575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2pPr>
            <a:lvl3pPr marL="11430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3pPr>
            <a:lvl4pPr marL="16002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4pPr>
            <a:lvl5pPr marL="20574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5pPr>
            <a:lvl6pPr marL="25146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6pPr>
            <a:lvl7pPr marL="29718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7pPr>
            <a:lvl8pPr marL="34290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8pPr>
            <a:lvl9pPr marL="38862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9pPr>
          </a:lstStyle>
          <a:p>
            <a:pPr eaLnBrk="1" hangingPunct="1">
              <a:defRPr/>
            </a:pPr>
            <a:fld id="{FD689406-AB03-4497-82AB-D02B400C13DB}" type="slidenum">
              <a:rPr lang="en-US" altLang="ja-JP" sz="1200" smtClean="0">
                <a:solidFill>
                  <a:srgbClr val="767779"/>
                </a:solidFill>
              </a:rPr>
              <a:pPr eaLnBrk="1" hangingPunct="1">
                <a:defRPr/>
              </a:pPr>
              <a:t>39</a:t>
            </a:fld>
            <a:endParaRPr lang="en-US" altLang="ja-JP" sz="1200" smtClean="0">
              <a:solidFill>
                <a:srgbClr val="767779"/>
              </a:solidFill>
            </a:endParaRPr>
          </a:p>
        </p:txBody>
      </p:sp>
      <p:sp>
        <p:nvSpPr>
          <p:cNvPr id="13" name="テキスト ボックス 4"/>
          <p:cNvSpPr txBox="1"/>
          <p:nvPr/>
        </p:nvSpPr>
        <p:spPr>
          <a:xfrm>
            <a:off x="1520687" y="6380923"/>
            <a:ext cx="3498574" cy="369332"/>
          </a:xfrm>
          <a:prstGeom prst="rect">
            <a:avLst/>
          </a:prstGeom>
          <a:noFill/>
        </p:spPr>
        <p:txBody>
          <a:bodyPr wrap="square" rtlCol="0">
            <a:spAutoFit/>
          </a:bodyPr>
          <a:lstStyle/>
          <a:p>
            <a:pPr defTabSz="914400" eaLnBrk="1" hangingPunct="1"/>
            <a:endParaRPr kumimoji="1" lang="ja-JP" altLang="en-US" dirty="0">
              <a:solidFill>
                <a:srgbClr val="636466"/>
              </a:solidFill>
              <a:latin typeface="Arial" charset="0"/>
              <a:ea typeface="ＭＳ Ｐゴシック" pitchFamily="50" charset="-128"/>
              <a:cs typeface="Arial"/>
            </a:endParaRPr>
          </a:p>
        </p:txBody>
      </p:sp>
      <p:sp>
        <p:nvSpPr>
          <p:cNvPr id="18" name="角丸四角形 7"/>
          <p:cNvSpPr/>
          <p:nvPr/>
        </p:nvSpPr>
        <p:spPr>
          <a:xfrm>
            <a:off x="7786503" y="-39737"/>
            <a:ext cx="1402979" cy="703188"/>
          </a:xfrm>
          <a:prstGeom prst="roundRect">
            <a:avLst>
              <a:gd name="adj" fmla="val 33217"/>
            </a:avLst>
          </a:prstGeom>
          <a:solidFill>
            <a:srgbClr val="EAEAEA"/>
          </a:solidFill>
          <a:ln w="3810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wrap="none" lIns="108000" tIns="36000" rIns="108000" bIns="72000" rtlCol="0" anchor="ctr" anchorCtr="0">
            <a:spAutoFit/>
          </a:bodyPr>
          <a:lstStyle/>
          <a:p>
            <a:pPr algn="ctr" defTabSz="914400" eaLnBrk="1" fontAlgn="auto" hangingPunct="1">
              <a:lnSpc>
                <a:spcPct val="150000"/>
              </a:lnSpc>
              <a:spcBef>
                <a:spcPts val="0"/>
              </a:spcBef>
              <a:spcAft>
                <a:spcPts val="0"/>
              </a:spcAft>
            </a:pPr>
            <a:r>
              <a:rPr kumimoji="1" lang="ja-JP" altLang="en-US"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ハンズオン</a:t>
            </a:r>
            <a:endParaRPr kumimoji="1" lang="en-US" altLang="ja-JP"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 name="タイトル 3"/>
          <p:cNvSpPr txBox="1">
            <a:spLocks/>
          </p:cNvSpPr>
          <p:nvPr/>
        </p:nvSpPr>
        <p:spPr bwMode="auto">
          <a:xfrm>
            <a:off x="258763" y="266531"/>
            <a:ext cx="67183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defTabSz="914400" eaLnBrk="1" hangingPunct="1">
              <a:lnSpc>
                <a:spcPct val="90000"/>
              </a:lnSpc>
              <a:defRPr kumimoji="1" sz="3200" b="1" kern="0">
                <a:solidFill>
                  <a:srgbClr val="ED1C24"/>
                </a:solidFill>
                <a:latin typeface="Meiryo UI" pitchFamily="50" charset="-128"/>
                <a:ea typeface="Meiryo UI" pitchFamily="50" charset="-128"/>
                <a:cs typeface="Meiryo UI" pitchFamily="50" charset="-128"/>
              </a:defRPr>
            </a:lvl1pPr>
            <a:lvl2pPr>
              <a:lnSpc>
                <a:spcPct val="90000"/>
              </a:lnSpc>
              <a:defRPr kumimoji="1" sz="3200" b="1">
                <a:solidFill>
                  <a:schemeClr val="tx2"/>
                </a:solidFill>
                <a:latin typeface="Meiryo UI" pitchFamily="50" charset="-128"/>
                <a:ea typeface="Meiryo UI" pitchFamily="50" charset="-128"/>
                <a:cs typeface="Meiryo UI" pitchFamily="50" charset="-128"/>
              </a:defRPr>
            </a:lvl2pPr>
            <a:lvl3pPr>
              <a:lnSpc>
                <a:spcPct val="90000"/>
              </a:lnSpc>
              <a:defRPr kumimoji="1" sz="3200" b="1">
                <a:solidFill>
                  <a:schemeClr val="tx2"/>
                </a:solidFill>
                <a:latin typeface="Meiryo UI" pitchFamily="50" charset="-128"/>
                <a:ea typeface="Meiryo UI" pitchFamily="50" charset="-128"/>
                <a:cs typeface="Meiryo UI" pitchFamily="50" charset="-128"/>
              </a:defRPr>
            </a:lvl3pPr>
            <a:lvl4pPr>
              <a:lnSpc>
                <a:spcPct val="90000"/>
              </a:lnSpc>
              <a:defRPr kumimoji="1" sz="3200" b="1">
                <a:solidFill>
                  <a:schemeClr val="tx2"/>
                </a:solidFill>
                <a:latin typeface="Meiryo UI" pitchFamily="50" charset="-128"/>
                <a:ea typeface="Meiryo UI" pitchFamily="50" charset="-128"/>
                <a:cs typeface="Meiryo UI" pitchFamily="50" charset="-128"/>
              </a:defRPr>
            </a:lvl4pPr>
            <a:lvl5pPr>
              <a:lnSpc>
                <a:spcPct val="90000"/>
              </a:lnSpc>
              <a:defRPr kumimoji="1" sz="3200" b="1">
                <a:solidFill>
                  <a:schemeClr val="tx2"/>
                </a:solidFill>
                <a:latin typeface="Meiryo UI" pitchFamily="50" charset="-128"/>
                <a:ea typeface="Meiryo UI" pitchFamily="50" charset="-128"/>
                <a:cs typeface="Meiryo UI" pitchFamily="50" charset="-128"/>
              </a:defRPr>
            </a:lvl5pPr>
            <a:lvl6pPr marL="457200" fontAlgn="base">
              <a:lnSpc>
                <a:spcPct val="90000"/>
              </a:lnSpc>
              <a:spcBef>
                <a:spcPct val="0"/>
              </a:spcBef>
              <a:spcAft>
                <a:spcPct val="0"/>
              </a:spcAft>
              <a:defRPr kumimoji="1" sz="2800" b="1">
                <a:solidFill>
                  <a:schemeClr val="tx2"/>
                </a:solidFill>
                <a:latin typeface="Arial" charset="0"/>
                <a:cs typeface="Arial" charset="0"/>
              </a:defRPr>
            </a:lvl6pPr>
            <a:lvl7pPr marL="914400" fontAlgn="base">
              <a:lnSpc>
                <a:spcPct val="90000"/>
              </a:lnSpc>
              <a:spcBef>
                <a:spcPct val="0"/>
              </a:spcBef>
              <a:spcAft>
                <a:spcPct val="0"/>
              </a:spcAft>
              <a:defRPr kumimoji="1" sz="2800" b="1">
                <a:solidFill>
                  <a:schemeClr val="tx2"/>
                </a:solidFill>
                <a:latin typeface="Arial" charset="0"/>
                <a:cs typeface="Arial" charset="0"/>
              </a:defRPr>
            </a:lvl7pPr>
            <a:lvl8pPr marL="1371600" fontAlgn="base">
              <a:lnSpc>
                <a:spcPct val="90000"/>
              </a:lnSpc>
              <a:spcBef>
                <a:spcPct val="0"/>
              </a:spcBef>
              <a:spcAft>
                <a:spcPct val="0"/>
              </a:spcAft>
              <a:defRPr kumimoji="1" sz="2800" b="1">
                <a:solidFill>
                  <a:schemeClr val="tx2"/>
                </a:solidFill>
                <a:latin typeface="Arial" charset="0"/>
                <a:cs typeface="Arial" charset="0"/>
              </a:defRPr>
            </a:lvl8pPr>
            <a:lvl9pPr marL="1828800" fontAlgn="base">
              <a:lnSpc>
                <a:spcPct val="90000"/>
              </a:lnSpc>
              <a:spcBef>
                <a:spcPct val="0"/>
              </a:spcBef>
              <a:spcAft>
                <a:spcPct val="0"/>
              </a:spcAft>
              <a:defRPr kumimoji="1" sz="2800" b="1">
                <a:solidFill>
                  <a:schemeClr val="tx2"/>
                </a:solidFill>
                <a:latin typeface="Arial" charset="0"/>
                <a:cs typeface="Arial" charset="0"/>
              </a:defRPr>
            </a:lvl9pPr>
          </a:lstStyle>
          <a:p>
            <a:r>
              <a:rPr lang="en-US" altLang="ja-JP" dirty="0" smtClean="0"/>
              <a:t>Web</a:t>
            </a:r>
            <a:r>
              <a:rPr lang="ja-JP" altLang="en-US" dirty="0" smtClean="0"/>
              <a:t>コンテンツの改竄</a:t>
            </a:r>
            <a:endParaRPr lang="ja-JP" altLang="en-US" dirty="0"/>
          </a:p>
        </p:txBody>
      </p:sp>
      <p:sp>
        <p:nvSpPr>
          <p:cNvPr id="21" name="正方形/長方形 27"/>
          <p:cNvSpPr/>
          <p:nvPr/>
        </p:nvSpPr>
        <p:spPr bwMode="auto">
          <a:xfrm>
            <a:off x="283242" y="905701"/>
            <a:ext cx="5606206" cy="401003"/>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8100000" scaled="1"/>
            <a:tileRec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ja-JP" sz="2000" dirty="0" smtClean="0">
                <a:ln w="18415" cmpd="sng">
                  <a:solidFill>
                    <a:srgbClr val="FFFFFF"/>
                  </a:solidFill>
                  <a:prstDash val="solid"/>
                </a:ln>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Web</a:t>
            </a:r>
            <a:r>
              <a:rPr lang="ja-JP" altLang="en-US" sz="2000" dirty="0" smtClean="0">
                <a:ln w="18415" cmpd="sng">
                  <a:solidFill>
                    <a:srgbClr val="FFFFFF"/>
                  </a:solidFill>
                  <a:prstDash val="solid"/>
                </a:ln>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コンテンツを改竄する</a:t>
            </a:r>
            <a:endParaRPr lang="ja-JP" altLang="en-US" sz="2000" dirty="0">
              <a:ln w="18415" cmpd="sng">
                <a:solidFill>
                  <a:srgbClr val="FFFFFF"/>
                </a:solidFill>
                <a:prstDash val="solid"/>
              </a:ln>
              <a:solidFill>
                <a:srgbClr val="FFFF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タイトル 1"/>
          <p:cNvSpPr txBox="1">
            <a:spLocks/>
          </p:cNvSpPr>
          <p:nvPr/>
        </p:nvSpPr>
        <p:spPr bwMode="auto">
          <a:xfrm>
            <a:off x="258764" y="1708026"/>
            <a:ext cx="88852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l" rtl="0" eaLnBrk="0" fontAlgn="base" hangingPunct="0">
              <a:spcBef>
                <a:spcPct val="0"/>
              </a:spcBef>
              <a:spcAft>
                <a:spcPct val="0"/>
              </a:spcAft>
              <a:defRPr sz="3200" kern="1200" baseline="0">
                <a:solidFill>
                  <a:schemeClr val="tx1">
                    <a:lumMod val="65000"/>
                    <a:lumOff val="35000"/>
                  </a:schemeClr>
                </a:solidFill>
                <a:latin typeface="+mn-lt"/>
                <a:ea typeface="+mj-ea"/>
                <a:cs typeface="+mj-cs"/>
              </a:defRPr>
            </a:lvl1pPr>
            <a:lvl2pPr algn="ctr" rtl="0" eaLnBrk="0" fontAlgn="base" hangingPunct="0">
              <a:spcBef>
                <a:spcPct val="0"/>
              </a:spcBef>
              <a:spcAft>
                <a:spcPct val="0"/>
              </a:spcAft>
              <a:defRPr sz="4400">
                <a:solidFill>
                  <a:schemeClr val="tx1"/>
                </a:solidFill>
                <a:latin typeface="Arial Black" pitchFamily="34" charset="0"/>
              </a:defRPr>
            </a:lvl2pPr>
            <a:lvl3pPr algn="ctr" rtl="0" eaLnBrk="0" fontAlgn="base" hangingPunct="0">
              <a:spcBef>
                <a:spcPct val="0"/>
              </a:spcBef>
              <a:spcAft>
                <a:spcPct val="0"/>
              </a:spcAft>
              <a:defRPr sz="4400">
                <a:solidFill>
                  <a:schemeClr val="tx1"/>
                </a:solidFill>
                <a:latin typeface="Arial Black" pitchFamily="34" charset="0"/>
              </a:defRPr>
            </a:lvl3pPr>
            <a:lvl4pPr algn="ctr" rtl="0" eaLnBrk="0" fontAlgn="base" hangingPunct="0">
              <a:spcBef>
                <a:spcPct val="0"/>
              </a:spcBef>
              <a:spcAft>
                <a:spcPct val="0"/>
              </a:spcAft>
              <a:defRPr sz="4400">
                <a:solidFill>
                  <a:schemeClr val="tx1"/>
                </a:solidFill>
                <a:latin typeface="Arial Black" pitchFamily="34" charset="0"/>
              </a:defRPr>
            </a:lvl4pPr>
            <a:lvl5pPr algn="ctr" rtl="0" eaLnBrk="0" fontAlgn="base" hangingPunct="0">
              <a:spcBef>
                <a:spcPct val="0"/>
              </a:spcBef>
              <a:spcAft>
                <a:spcPct val="0"/>
              </a:spcAft>
              <a:defRPr sz="4400">
                <a:solidFill>
                  <a:schemeClr val="tx1"/>
                </a:solidFill>
                <a:latin typeface="Arial Black" pitchFamily="34" charset="0"/>
              </a:defRPr>
            </a:lvl5pPr>
            <a:lvl6pPr marL="457200" algn="ctr" rtl="0" fontAlgn="base">
              <a:spcBef>
                <a:spcPct val="0"/>
              </a:spcBef>
              <a:spcAft>
                <a:spcPct val="0"/>
              </a:spcAft>
              <a:defRPr sz="4400">
                <a:solidFill>
                  <a:schemeClr val="tx1"/>
                </a:solidFill>
                <a:latin typeface="Arial Black" pitchFamily="34" charset="0"/>
              </a:defRPr>
            </a:lvl6pPr>
            <a:lvl7pPr marL="914400" algn="ctr" rtl="0" fontAlgn="base">
              <a:spcBef>
                <a:spcPct val="0"/>
              </a:spcBef>
              <a:spcAft>
                <a:spcPct val="0"/>
              </a:spcAft>
              <a:defRPr sz="4400">
                <a:solidFill>
                  <a:schemeClr val="tx1"/>
                </a:solidFill>
                <a:latin typeface="Arial Black" pitchFamily="34" charset="0"/>
              </a:defRPr>
            </a:lvl7pPr>
            <a:lvl8pPr marL="1371600" algn="ctr" rtl="0" fontAlgn="base">
              <a:spcBef>
                <a:spcPct val="0"/>
              </a:spcBef>
              <a:spcAft>
                <a:spcPct val="0"/>
              </a:spcAft>
              <a:defRPr sz="4400">
                <a:solidFill>
                  <a:schemeClr val="tx1"/>
                </a:solidFill>
                <a:latin typeface="Arial Black" pitchFamily="34" charset="0"/>
              </a:defRPr>
            </a:lvl8pPr>
            <a:lvl9pPr marL="1828800" algn="ctr" rtl="0" fontAlgn="base">
              <a:spcBef>
                <a:spcPct val="0"/>
              </a:spcBef>
              <a:spcAft>
                <a:spcPct val="0"/>
              </a:spcAft>
              <a:defRPr sz="4400">
                <a:solidFill>
                  <a:schemeClr val="tx1"/>
                </a:solidFill>
                <a:latin typeface="Arial Black" pitchFamily="34" charset="0"/>
              </a:defRPr>
            </a:lvl9pPr>
          </a:lstStyle>
          <a:p>
            <a:r>
              <a:rPr kumimoji="1" lang="ja-JP" altLang="en-US" sz="2000" dirty="0" smtClean="0">
                <a:solidFill>
                  <a:schemeClr val="tx1">
                    <a:lumMod val="75000"/>
                    <a:lumOff val="25000"/>
                  </a:schemeClr>
                </a:solidFill>
              </a:rPr>
              <a:t>バックドアと接続されたコマンドプロンプトから下記コマンドを実行する。</a:t>
            </a:r>
            <a:endParaRPr kumimoji="1" lang="ja-JP" altLang="en-US" sz="2000" dirty="0">
              <a:solidFill>
                <a:schemeClr val="tx1">
                  <a:lumMod val="75000"/>
                  <a:lumOff val="25000"/>
                </a:schemeClr>
              </a:solidFill>
            </a:endParaRPr>
          </a:p>
        </p:txBody>
      </p:sp>
      <p:grpSp>
        <p:nvGrpSpPr>
          <p:cNvPr id="3" name="Group 2"/>
          <p:cNvGrpSpPr/>
          <p:nvPr/>
        </p:nvGrpSpPr>
        <p:grpSpPr>
          <a:xfrm>
            <a:off x="296991" y="2205748"/>
            <a:ext cx="8575547" cy="1785104"/>
            <a:chOff x="296986" y="2583233"/>
            <a:chExt cx="8575547" cy="1785104"/>
          </a:xfrm>
        </p:grpSpPr>
        <p:sp>
          <p:nvSpPr>
            <p:cNvPr id="17" name="タイトル 1"/>
            <p:cNvSpPr txBox="1">
              <a:spLocks/>
            </p:cNvSpPr>
            <p:nvPr/>
          </p:nvSpPr>
          <p:spPr bwMode="auto">
            <a:xfrm>
              <a:off x="296986" y="2583233"/>
              <a:ext cx="8575547" cy="1785104"/>
            </a:xfrm>
            <a:prstGeom prst="rect">
              <a:avLst/>
            </a:prstGeom>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chorCtr="0" compatLnSpc="1">
              <a:prstTxWarp prst="textNoShape">
                <a:avLst/>
              </a:prstTxWarp>
              <a:spAutoFit/>
            </a:bodyPr>
            <a:lstStyle>
              <a:lvl1pPr algn="l" rtl="0" eaLnBrk="0" fontAlgn="base" hangingPunct="0">
                <a:spcBef>
                  <a:spcPct val="0"/>
                </a:spcBef>
                <a:spcAft>
                  <a:spcPct val="0"/>
                </a:spcAft>
                <a:defRPr sz="3200" kern="1200" baseline="0">
                  <a:solidFill>
                    <a:schemeClr val="tx1">
                      <a:lumMod val="65000"/>
                      <a:lumOff val="35000"/>
                    </a:schemeClr>
                  </a:solidFill>
                  <a:latin typeface="+mn-lt"/>
                  <a:ea typeface="+mj-ea"/>
                  <a:cs typeface="+mj-cs"/>
                </a:defRPr>
              </a:lvl1pPr>
              <a:lvl2pPr algn="ctr" rtl="0" eaLnBrk="0" fontAlgn="base" hangingPunct="0">
                <a:spcBef>
                  <a:spcPct val="0"/>
                </a:spcBef>
                <a:spcAft>
                  <a:spcPct val="0"/>
                </a:spcAft>
                <a:defRPr sz="4400">
                  <a:solidFill>
                    <a:schemeClr val="tx1"/>
                  </a:solidFill>
                  <a:latin typeface="Arial Black" pitchFamily="34" charset="0"/>
                </a:defRPr>
              </a:lvl2pPr>
              <a:lvl3pPr algn="ctr" rtl="0" eaLnBrk="0" fontAlgn="base" hangingPunct="0">
                <a:spcBef>
                  <a:spcPct val="0"/>
                </a:spcBef>
                <a:spcAft>
                  <a:spcPct val="0"/>
                </a:spcAft>
                <a:defRPr sz="4400">
                  <a:solidFill>
                    <a:schemeClr val="tx1"/>
                  </a:solidFill>
                  <a:latin typeface="Arial Black" pitchFamily="34" charset="0"/>
                </a:defRPr>
              </a:lvl3pPr>
              <a:lvl4pPr algn="ctr" rtl="0" eaLnBrk="0" fontAlgn="base" hangingPunct="0">
                <a:spcBef>
                  <a:spcPct val="0"/>
                </a:spcBef>
                <a:spcAft>
                  <a:spcPct val="0"/>
                </a:spcAft>
                <a:defRPr sz="4400">
                  <a:solidFill>
                    <a:schemeClr val="tx1"/>
                  </a:solidFill>
                  <a:latin typeface="Arial Black" pitchFamily="34" charset="0"/>
                </a:defRPr>
              </a:lvl4pPr>
              <a:lvl5pPr algn="ctr" rtl="0" eaLnBrk="0" fontAlgn="base" hangingPunct="0">
                <a:spcBef>
                  <a:spcPct val="0"/>
                </a:spcBef>
                <a:spcAft>
                  <a:spcPct val="0"/>
                </a:spcAft>
                <a:defRPr sz="4400">
                  <a:solidFill>
                    <a:schemeClr val="tx1"/>
                  </a:solidFill>
                  <a:latin typeface="Arial Black" pitchFamily="34" charset="0"/>
                </a:defRPr>
              </a:lvl5pPr>
              <a:lvl6pPr marL="457200" algn="ctr" rtl="0" fontAlgn="base">
                <a:spcBef>
                  <a:spcPct val="0"/>
                </a:spcBef>
                <a:spcAft>
                  <a:spcPct val="0"/>
                </a:spcAft>
                <a:defRPr sz="4400">
                  <a:solidFill>
                    <a:schemeClr val="tx1"/>
                  </a:solidFill>
                  <a:latin typeface="Arial Black" pitchFamily="34" charset="0"/>
                </a:defRPr>
              </a:lvl6pPr>
              <a:lvl7pPr marL="914400" algn="ctr" rtl="0" fontAlgn="base">
                <a:spcBef>
                  <a:spcPct val="0"/>
                </a:spcBef>
                <a:spcAft>
                  <a:spcPct val="0"/>
                </a:spcAft>
                <a:defRPr sz="4400">
                  <a:solidFill>
                    <a:schemeClr val="tx1"/>
                  </a:solidFill>
                  <a:latin typeface="Arial Black" pitchFamily="34" charset="0"/>
                </a:defRPr>
              </a:lvl7pPr>
              <a:lvl8pPr marL="1371600" algn="ctr" rtl="0" fontAlgn="base">
                <a:spcBef>
                  <a:spcPct val="0"/>
                </a:spcBef>
                <a:spcAft>
                  <a:spcPct val="0"/>
                </a:spcAft>
                <a:defRPr sz="4400">
                  <a:solidFill>
                    <a:schemeClr val="tx1"/>
                  </a:solidFill>
                  <a:latin typeface="Arial Black" pitchFamily="34" charset="0"/>
                </a:defRPr>
              </a:lvl8pPr>
              <a:lvl9pPr marL="1828800" algn="ctr" rtl="0" fontAlgn="base">
                <a:spcBef>
                  <a:spcPct val="0"/>
                </a:spcBef>
                <a:spcAft>
                  <a:spcPct val="0"/>
                </a:spcAft>
                <a:defRPr sz="4400">
                  <a:solidFill>
                    <a:schemeClr val="tx1"/>
                  </a:solidFill>
                  <a:latin typeface="Arial Black" pitchFamily="34" charset="0"/>
                </a:defRPr>
              </a:lvl9pPr>
            </a:lstStyle>
            <a:p>
              <a:endParaRPr lang="en-US" altLang="ja-JP" sz="1100" dirty="0" smtClean="0">
                <a:solidFill>
                  <a:schemeClr val="tx1"/>
                </a:solidFill>
              </a:endParaRPr>
            </a:p>
            <a:p>
              <a:r>
                <a:rPr lang="ja-JP" altLang="en-US" sz="1100" dirty="0">
                  <a:solidFill>
                    <a:schemeClr val="tx1"/>
                  </a:solidFill>
                </a:rPr>
                <a:t>１</a:t>
              </a:r>
              <a:r>
                <a:rPr lang="ja-JP" altLang="en-US" sz="1100" dirty="0" smtClean="0">
                  <a:solidFill>
                    <a:schemeClr val="tx1"/>
                  </a:solidFill>
                </a:rPr>
                <a:t>．下記ディレクトリ配下にいる事を確認する</a:t>
              </a:r>
              <a:endParaRPr lang="en-US" altLang="ja-JP" sz="1100" dirty="0" smtClean="0">
                <a:solidFill>
                  <a:schemeClr val="tx1"/>
                </a:solidFill>
              </a:endParaRPr>
            </a:p>
            <a:p>
              <a:r>
                <a:rPr lang="en-US" altLang="ja-JP" sz="1100" dirty="0" smtClean="0">
                  <a:solidFill>
                    <a:schemeClr val="tx1"/>
                  </a:solidFill>
                </a:rPr>
                <a:t>※</a:t>
              </a:r>
              <a:r>
                <a:rPr lang="ja-JP" altLang="en-US" sz="1100" dirty="0" smtClean="0">
                  <a:solidFill>
                    <a:schemeClr val="tx1"/>
                  </a:solidFill>
                </a:rPr>
                <a:t>違う場合は、「 </a:t>
              </a:r>
              <a:r>
                <a:rPr lang="en-US" altLang="ja-JP" sz="1100" dirty="0" smtClean="0">
                  <a:solidFill>
                    <a:schemeClr val="tx1"/>
                  </a:solidFill>
                </a:rPr>
                <a:t>$cd /</a:t>
              </a:r>
              <a:r>
                <a:rPr lang="en-US" altLang="ja-JP" sz="1100" dirty="0" err="1" smtClean="0">
                  <a:solidFill>
                    <a:schemeClr val="tx1"/>
                  </a:solidFill>
                </a:rPr>
                <a:t>var</a:t>
              </a:r>
              <a:r>
                <a:rPr lang="en-US" altLang="ja-JP" sz="1100" dirty="0" smtClean="0">
                  <a:solidFill>
                    <a:schemeClr val="tx1"/>
                  </a:solidFill>
                </a:rPr>
                <a:t>/www/</a:t>
              </a:r>
              <a:r>
                <a:rPr lang="en-US" altLang="ja-JP" sz="1100" dirty="0" err="1" smtClean="0">
                  <a:solidFill>
                    <a:schemeClr val="tx1"/>
                  </a:solidFill>
                </a:rPr>
                <a:t>cgi</a:t>
              </a:r>
              <a:r>
                <a:rPr lang="en-US" altLang="ja-JP" sz="1100" dirty="0" smtClean="0">
                  <a:solidFill>
                    <a:schemeClr val="tx1"/>
                  </a:solidFill>
                </a:rPr>
                <a:t>-bin </a:t>
              </a:r>
              <a:r>
                <a:rPr lang="ja-JP" altLang="en-US" sz="1100" dirty="0" smtClean="0">
                  <a:solidFill>
                    <a:schemeClr val="tx1"/>
                  </a:solidFill>
                </a:rPr>
                <a:t>」で移動して下さい。</a:t>
              </a:r>
              <a:endParaRPr lang="en-US" altLang="ja-JP" sz="1100" dirty="0" smtClean="0">
                <a:solidFill>
                  <a:schemeClr val="tx1"/>
                </a:solidFill>
              </a:endParaRPr>
            </a:p>
            <a:p>
              <a:r>
                <a:rPr lang="en-US" altLang="ja-JP" sz="1100" dirty="0">
                  <a:solidFill>
                    <a:schemeClr val="tx1"/>
                  </a:solidFill>
                </a:rPr>
                <a:t>bash-4.1$ </a:t>
              </a:r>
              <a:r>
                <a:rPr lang="en-US" altLang="ja-JP" sz="1100" dirty="0" err="1">
                  <a:solidFill>
                    <a:schemeClr val="tx1"/>
                  </a:solidFill>
                </a:rPr>
                <a:t>pwd</a:t>
              </a:r>
              <a:endParaRPr lang="en-US" altLang="ja-JP" sz="1100" dirty="0">
                <a:solidFill>
                  <a:schemeClr val="tx1"/>
                </a:solidFill>
              </a:endParaRPr>
            </a:p>
            <a:p>
              <a:r>
                <a:rPr lang="en-US" altLang="ja-JP" sz="1100" dirty="0" smtClean="0">
                  <a:solidFill>
                    <a:schemeClr val="tx1"/>
                  </a:solidFill>
                </a:rPr>
                <a:t>/</a:t>
              </a:r>
              <a:r>
                <a:rPr lang="en-US" altLang="ja-JP" sz="1100" dirty="0" err="1" smtClean="0">
                  <a:solidFill>
                    <a:schemeClr val="tx1"/>
                  </a:solidFill>
                </a:rPr>
                <a:t>var</a:t>
              </a:r>
              <a:r>
                <a:rPr lang="en-US" altLang="ja-JP" sz="1100" dirty="0" smtClean="0">
                  <a:solidFill>
                    <a:schemeClr val="tx1"/>
                  </a:solidFill>
                </a:rPr>
                <a:t>/www/</a:t>
              </a:r>
              <a:r>
                <a:rPr lang="en-US" altLang="ja-JP" sz="1100" dirty="0" err="1" smtClean="0">
                  <a:solidFill>
                    <a:schemeClr val="tx1"/>
                  </a:solidFill>
                </a:rPr>
                <a:t>cgi</a:t>
              </a:r>
              <a:r>
                <a:rPr lang="en-US" altLang="ja-JP" sz="1100" dirty="0" smtClean="0">
                  <a:solidFill>
                    <a:schemeClr val="tx1"/>
                  </a:solidFill>
                </a:rPr>
                <a:t>-bin</a:t>
              </a:r>
            </a:p>
            <a:p>
              <a:endParaRPr lang="en-US" altLang="ja-JP" sz="1100" dirty="0" smtClean="0">
                <a:solidFill>
                  <a:schemeClr val="tx1"/>
                </a:solidFill>
              </a:endParaRPr>
            </a:p>
            <a:p>
              <a:r>
                <a:rPr lang="ja-JP" altLang="en-US" sz="1100" dirty="0">
                  <a:solidFill>
                    <a:schemeClr val="tx1"/>
                  </a:solidFill>
                </a:rPr>
                <a:t>２</a:t>
              </a:r>
              <a:r>
                <a:rPr lang="ja-JP" altLang="en-US" sz="1100" dirty="0" smtClean="0">
                  <a:solidFill>
                    <a:schemeClr val="tx1"/>
                  </a:solidFill>
                </a:rPr>
                <a:t>．</a:t>
              </a:r>
              <a:r>
                <a:rPr lang="en-US" altLang="ja-JP" sz="1100" dirty="0" smtClean="0">
                  <a:solidFill>
                    <a:schemeClr val="tx1"/>
                  </a:solidFill>
                </a:rPr>
                <a:t>Web</a:t>
              </a:r>
              <a:r>
                <a:rPr lang="ja-JP" altLang="en-US" sz="1100" dirty="0" smtClean="0">
                  <a:solidFill>
                    <a:schemeClr val="tx1"/>
                  </a:solidFill>
                </a:rPr>
                <a:t>サーバのコンテンツを書き換える</a:t>
              </a:r>
              <a:endParaRPr lang="en-US" altLang="ja-JP" sz="1100" dirty="0" smtClean="0">
                <a:solidFill>
                  <a:schemeClr val="tx1"/>
                </a:solidFill>
              </a:endParaRPr>
            </a:p>
            <a:p>
              <a:r>
                <a:rPr lang="en-US" altLang="ja-JP" sz="1100" dirty="0" smtClean="0">
                  <a:solidFill>
                    <a:schemeClr val="tx1"/>
                  </a:solidFill>
                </a:rPr>
                <a:t>bash-4.1</a:t>
              </a:r>
              <a:r>
                <a:rPr lang="en-US" altLang="ja-JP" sz="1100" dirty="0">
                  <a:solidFill>
                    <a:schemeClr val="tx1"/>
                  </a:solidFill>
                </a:rPr>
                <a:t>$ </a:t>
              </a:r>
              <a:r>
                <a:rPr lang="en-US" altLang="ja-JP" sz="1100" dirty="0" err="1">
                  <a:solidFill>
                    <a:schemeClr val="tx1"/>
                  </a:solidFill>
                </a:rPr>
                <a:t>cp</a:t>
              </a:r>
              <a:r>
                <a:rPr lang="en-US" altLang="ja-JP" sz="1100" dirty="0">
                  <a:solidFill>
                    <a:schemeClr val="tx1"/>
                  </a:solidFill>
                </a:rPr>
                <a:t> -</a:t>
              </a:r>
              <a:r>
                <a:rPr lang="en-US" altLang="ja-JP" sz="1100" dirty="0" smtClean="0">
                  <a:solidFill>
                    <a:schemeClr val="tx1"/>
                  </a:solidFill>
                </a:rPr>
                <a:t>p </a:t>
              </a:r>
              <a:r>
                <a:rPr lang="en-US" altLang="ja-JP" sz="1100" dirty="0">
                  <a:solidFill>
                    <a:schemeClr val="tx1"/>
                  </a:solidFill>
                </a:rPr>
                <a:t>after-</a:t>
              </a:r>
              <a:r>
                <a:rPr lang="en-US" altLang="ja-JP" sz="1100" dirty="0" err="1">
                  <a:solidFill>
                    <a:schemeClr val="tx1"/>
                  </a:solidFill>
                </a:rPr>
                <a:t>hoge.cgi</a:t>
              </a:r>
              <a:r>
                <a:rPr lang="en-US" altLang="ja-JP" sz="1100" dirty="0">
                  <a:solidFill>
                    <a:schemeClr val="tx1"/>
                  </a:solidFill>
                </a:rPr>
                <a:t> </a:t>
              </a:r>
              <a:r>
                <a:rPr lang="en-US" altLang="ja-JP" sz="1100" dirty="0" err="1">
                  <a:solidFill>
                    <a:schemeClr val="tx1"/>
                  </a:solidFill>
                </a:rPr>
                <a:t>hoge.cgi</a:t>
              </a:r>
              <a:endParaRPr lang="en-US" altLang="ja-JP" sz="1100" dirty="0">
                <a:solidFill>
                  <a:schemeClr val="tx1"/>
                </a:solidFill>
              </a:endParaRPr>
            </a:p>
            <a:p>
              <a:endParaRPr lang="en-US" altLang="ja-JP" sz="1100" dirty="0">
                <a:solidFill>
                  <a:schemeClr val="tx1"/>
                </a:solidFill>
              </a:endParaRPr>
            </a:p>
            <a:p>
              <a:r>
                <a:rPr lang="en-US" altLang="ja-JP" sz="1100" dirty="0">
                  <a:solidFill>
                    <a:schemeClr val="tx1"/>
                  </a:solidFill>
                </a:rPr>
                <a:t>bash-4.1$</a:t>
              </a:r>
              <a:endParaRPr lang="ja-JP" altLang="en-US" sz="1100" dirty="0">
                <a:solidFill>
                  <a:schemeClr val="tx1"/>
                </a:solidFill>
              </a:endParaRPr>
            </a:p>
          </p:txBody>
        </p:sp>
        <p:sp>
          <p:nvSpPr>
            <p:cNvPr id="25" name="Rectangle 24"/>
            <p:cNvSpPr/>
            <p:nvPr/>
          </p:nvSpPr>
          <p:spPr>
            <a:xfrm>
              <a:off x="352406" y="2755358"/>
              <a:ext cx="3219449" cy="202453"/>
            </a:xfrm>
            <a:prstGeom prst="rect">
              <a:avLst/>
            </a:prstGeom>
            <a:solidFill>
              <a:schemeClr val="tx2">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 name="Rectangle 15"/>
            <p:cNvSpPr/>
            <p:nvPr/>
          </p:nvSpPr>
          <p:spPr>
            <a:xfrm>
              <a:off x="352406" y="3599829"/>
              <a:ext cx="3219449" cy="202453"/>
            </a:xfrm>
            <a:prstGeom prst="rect">
              <a:avLst/>
            </a:prstGeom>
            <a:solidFill>
              <a:schemeClr val="tx2">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Tree>
    <p:extLst>
      <p:ext uri="{BB962C8B-B14F-4D97-AF65-F5344CB8AC3E}">
        <p14:creationId xmlns:p14="http://schemas.microsoft.com/office/powerpoint/2010/main" val="36984122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393192" y="221791"/>
            <a:ext cx="8375904" cy="645196"/>
          </a:xfrm>
        </p:spPr>
        <p:txBody>
          <a:bodyPr/>
          <a:lstStyle/>
          <a:p>
            <a:r>
              <a:rPr kumimoji="1" lang="ja-JP" altLang="en-US" sz="2800" dirty="0" smtClean="0">
                <a:latin typeface="Meiryo UI" panose="020B0604030504040204" pitchFamily="50" charset="-128"/>
                <a:ea typeface="Meiryo UI" panose="020B0604030504040204" pitchFamily="50" charset="-128"/>
                <a:cs typeface="Meiryo UI" panose="020B0604030504040204" pitchFamily="50" charset="-128"/>
              </a:rPr>
              <a:t>目次</a:t>
            </a:r>
            <a:endParaRPr kumimoji="1" lang="ja-JP" altLang="en-US" sz="28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 name="コンテンツ プレースホルダー 2"/>
          <p:cNvSpPr>
            <a:spLocks noGrp="1"/>
          </p:cNvSpPr>
          <p:nvPr>
            <p:ph idx="1"/>
          </p:nvPr>
        </p:nvSpPr>
        <p:spPr>
          <a:xfrm>
            <a:off x="402336" y="887120"/>
            <a:ext cx="8366760" cy="5328199"/>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457200" indent="-457200">
              <a:buClr>
                <a:srgbClr val="ED1C24"/>
              </a:buClr>
              <a:buFont typeface="+mj-lt"/>
              <a:buAutoNum type="arabicPeriod"/>
            </a:pPr>
            <a:r>
              <a:rPr kumimoji="1" lang="en-US" altLang="ja-JP" sz="24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Deep Security</a:t>
            </a:r>
            <a:r>
              <a:rPr kumimoji="1" lang="ja-JP" altLang="en-US" sz="24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24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DS</a:t>
            </a:r>
            <a:r>
              <a:rPr kumimoji="1" lang="ja-JP" altLang="en-US" sz="24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）と</a:t>
            </a:r>
            <a:r>
              <a:rPr kumimoji="1" lang="ja-JP" altLang="en-US" sz="2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は</a:t>
            </a:r>
            <a:endParaRPr kumimoji="1" lang="en-US" altLang="ja-JP" sz="2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marL="457200" indent="-457200">
              <a:buClr>
                <a:srgbClr val="ED1C24"/>
              </a:buClr>
              <a:buFont typeface="+mj-lt"/>
              <a:buAutoNum type="arabicPeriod"/>
            </a:pPr>
            <a:r>
              <a:rPr kumimoji="1" lang="ja-JP" altLang="en-US" sz="24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攻撃者</a:t>
            </a:r>
            <a:r>
              <a:rPr kumimoji="1" lang="ja-JP" altLang="en-US" sz="2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視点</a:t>
            </a:r>
            <a:r>
              <a:rPr kumimoji="1" lang="ja-JP" altLang="en-US" sz="24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で</a:t>
            </a:r>
            <a:r>
              <a:rPr kumimoji="1" lang="ja-JP" altLang="en-US" sz="2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のハンズオン</a:t>
            </a:r>
            <a:endParaRPr kumimoji="1" lang="en-US" altLang="ja-JP" sz="24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marL="457200" indent="-457200">
              <a:buClr>
                <a:srgbClr val="ED1C24"/>
              </a:buClr>
              <a:buFont typeface="+mj-lt"/>
              <a:buAutoNum type="arabicPeriod"/>
            </a:pPr>
            <a:r>
              <a:rPr kumimoji="1" lang="en-US" altLang="ja-JP" sz="24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Deep </a:t>
            </a:r>
            <a:r>
              <a:rPr kumimoji="1" lang="en-US" altLang="ja-JP" sz="2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Security</a:t>
            </a:r>
            <a:r>
              <a:rPr kumimoji="1" lang="ja-JP" altLang="en-US" sz="2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の導入</a:t>
            </a:r>
            <a:endParaRPr kumimoji="1" lang="en-US" altLang="ja-JP" sz="2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marL="857250" lvl="1" indent="-457200">
              <a:buClr>
                <a:srgbClr val="ED1C24"/>
              </a:buClr>
              <a:buFont typeface="+mj-lt"/>
              <a:buAutoNum type="arabicPeriod"/>
            </a:pPr>
            <a:r>
              <a:rPr kumimoji="1" lang="en-US" altLang="ja-JP" sz="2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Deep </a:t>
            </a:r>
            <a:r>
              <a:rPr kumimoji="1" lang="en-US" altLang="ja-JP" sz="20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Security </a:t>
            </a:r>
            <a:r>
              <a:rPr kumimoji="1" lang="en-US" altLang="ja-JP" sz="2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Manager</a:t>
            </a:r>
            <a:r>
              <a:rPr kumimoji="1" lang="ja-JP" altLang="en-US" sz="2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20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Linux</a:t>
            </a:r>
            <a:r>
              <a:rPr kumimoji="1" lang="ja-JP" altLang="en-US" sz="20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版）の</a:t>
            </a:r>
            <a:r>
              <a:rPr kumimoji="1" lang="ja-JP" altLang="en-US" sz="2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導入</a:t>
            </a:r>
            <a:endParaRPr kumimoji="1" lang="en-US" altLang="ja-JP" sz="2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marL="857250" lvl="1" indent="-457200">
              <a:buClr>
                <a:srgbClr val="ED1C24"/>
              </a:buClr>
              <a:buFont typeface="+mj-lt"/>
              <a:buAutoNum type="arabicPeriod"/>
            </a:pPr>
            <a:r>
              <a:rPr kumimoji="1" lang="en-US" altLang="ja-JP" sz="20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Deep Security </a:t>
            </a:r>
            <a:r>
              <a:rPr kumimoji="1" lang="en-US" altLang="ja-JP" sz="2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Agent</a:t>
            </a:r>
            <a:r>
              <a:rPr kumimoji="1" lang="ja-JP" altLang="en-US" sz="2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2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Linux</a:t>
            </a:r>
            <a:r>
              <a:rPr kumimoji="1" lang="ja-JP" altLang="en-US" sz="2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版）の導入</a:t>
            </a:r>
            <a:endParaRPr kumimoji="1" lang="en-US" altLang="ja-JP" sz="2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marL="457200" indent="-457200">
              <a:buClr>
                <a:srgbClr val="ED1C24"/>
              </a:buClr>
              <a:buFont typeface="+mj-lt"/>
              <a:buAutoNum type="arabicPeriod"/>
            </a:pPr>
            <a:r>
              <a:rPr kumimoji="1" lang="ja-JP" altLang="en-US" sz="2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守る側視点でのハンズオン</a:t>
            </a:r>
            <a:endParaRPr kumimoji="1" lang="en-US" altLang="ja-JP" sz="2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marL="857250" lvl="1" indent="-457200">
              <a:buClr>
                <a:srgbClr val="ED1C24"/>
              </a:buClr>
              <a:buFont typeface="+mj-lt"/>
              <a:buAutoNum type="arabicPeriod"/>
            </a:pPr>
            <a:r>
              <a:rPr kumimoji="1" lang="ja-JP" altLang="en-US" sz="20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変更</a:t>
            </a:r>
            <a:r>
              <a:rPr kumimoji="1" lang="ja-JP" altLang="en-US" sz="2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監視</a:t>
            </a:r>
            <a:endParaRPr kumimoji="1" lang="en-US" altLang="ja-JP" sz="2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marL="857250" lvl="1" indent="-457200">
              <a:buClr>
                <a:srgbClr val="ED1C24"/>
              </a:buClr>
              <a:buFont typeface="+mj-lt"/>
              <a:buAutoNum type="arabicPeriod"/>
            </a:pPr>
            <a:r>
              <a:rPr kumimoji="1" lang="ja-JP" altLang="en-US" sz="20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不正</a:t>
            </a:r>
            <a:r>
              <a:rPr kumimoji="1" lang="ja-JP" altLang="en-US" sz="2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プログラム対策</a:t>
            </a:r>
            <a:endParaRPr kumimoji="1" lang="en-US" altLang="ja-JP" sz="2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marL="857250" lvl="1" indent="-457200">
              <a:buClr>
                <a:srgbClr val="ED1C24"/>
              </a:buClr>
              <a:buFont typeface="+mj-lt"/>
              <a:buAutoNum type="arabicPeriod"/>
            </a:pPr>
            <a:r>
              <a:rPr kumimoji="1" lang="ja-JP" altLang="en-US" sz="20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侵入</a:t>
            </a:r>
            <a:r>
              <a:rPr kumimoji="1" lang="ja-JP" altLang="en-US" sz="2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防御（</a:t>
            </a:r>
            <a:r>
              <a:rPr kumimoji="1" lang="en-US" altLang="ja-JP" sz="2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IDS/IPS</a:t>
            </a:r>
            <a:r>
              <a:rPr kumimoji="1" lang="ja-JP" altLang="en-US" sz="2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endParaRPr kumimoji="1" lang="en-US" altLang="ja-JP" sz="2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marL="457200" indent="-457200">
              <a:buClr>
                <a:srgbClr val="ED1C24"/>
              </a:buClr>
              <a:buFont typeface="+mj-lt"/>
              <a:buAutoNum type="arabicPeriod"/>
            </a:pPr>
            <a:r>
              <a:rPr kumimoji="1" lang="ja-JP" altLang="en-US" sz="2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参考</a:t>
            </a:r>
            <a:r>
              <a:rPr kumimoji="1" lang="ja-JP" altLang="en-US" sz="24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情報</a:t>
            </a:r>
            <a:endParaRPr kumimoji="1" lang="en-US" altLang="ja-JP" sz="24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marL="652463" lvl="1" indent="-457200">
              <a:buClr>
                <a:srgbClr val="ED1C24"/>
              </a:buClr>
              <a:buFont typeface="+mj-lt"/>
              <a:buAutoNum type="arabicPeriod"/>
            </a:pPr>
            <a:r>
              <a:rPr lang="en-US" altLang="ja-JP" sz="18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Deep Security as a Service</a:t>
            </a:r>
          </a:p>
          <a:p>
            <a:pPr marL="652463" lvl="1" indent="-457200">
              <a:buClr>
                <a:srgbClr val="ED1C24"/>
              </a:buClr>
              <a:buFont typeface="+mj-lt"/>
              <a:buAutoNum type="arabicPeriod"/>
            </a:pPr>
            <a:r>
              <a:rPr lang="ja-JP" altLang="en-US" sz="18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運用中</a:t>
            </a:r>
            <a:r>
              <a:rPr lang="ja-JP" altLang="en-US" sz="18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に困ったら？　</a:t>
            </a:r>
            <a:r>
              <a:rPr lang="en-US" altLang="ja-JP" sz="18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Deep Security </a:t>
            </a:r>
            <a:r>
              <a:rPr lang="ja-JP" altLang="en-US" sz="18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サポート</a:t>
            </a:r>
            <a:r>
              <a:rPr lang="en-US" altLang="ja-JP" sz="18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Web</a:t>
            </a:r>
            <a:r>
              <a:rPr lang="ja-JP" altLang="en-US" sz="18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のご紹介</a:t>
            </a:r>
            <a:endParaRPr lang="en-US" altLang="ja-JP" sz="18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marL="652463" lvl="1" indent="-457200">
              <a:buClr>
                <a:srgbClr val="ED1C24"/>
              </a:buClr>
              <a:buFont typeface="+mj-lt"/>
              <a:buAutoNum type="arabicPeriod"/>
            </a:pPr>
            <a:endParaRPr lang="en-US" altLang="ja-JP" sz="18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87387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5889"/>
          <a:stretch/>
        </p:blipFill>
        <p:spPr bwMode="auto">
          <a:xfrm>
            <a:off x="283242" y="1541133"/>
            <a:ext cx="3633416" cy="2533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4"/>
          <p:cNvSpPr txBox="1">
            <a:spLocks/>
          </p:cNvSpPr>
          <p:nvPr/>
        </p:nvSpPr>
        <p:spPr bwMode="auto">
          <a:xfrm>
            <a:off x="4386263" y="6473834"/>
            <a:ext cx="463550"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1pPr>
            <a:lvl2pPr marL="742950" indent="-28575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2pPr>
            <a:lvl3pPr marL="11430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3pPr>
            <a:lvl4pPr marL="16002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4pPr>
            <a:lvl5pPr marL="20574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5pPr>
            <a:lvl6pPr marL="25146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6pPr>
            <a:lvl7pPr marL="29718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7pPr>
            <a:lvl8pPr marL="34290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8pPr>
            <a:lvl9pPr marL="38862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9pPr>
          </a:lstStyle>
          <a:p>
            <a:pPr eaLnBrk="1" hangingPunct="1">
              <a:defRPr/>
            </a:pPr>
            <a:fld id="{FD689406-AB03-4497-82AB-D02B400C13DB}" type="slidenum">
              <a:rPr lang="en-US" altLang="ja-JP" sz="1200" smtClean="0">
                <a:solidFill>
                  <a:srgbClr val="767779"/>
                </a:solidFill>
              </a:rPr>
              <a:pPr eaLnBrk="1" hangingPunct="1">
                <a:defRPr/>
              </a:pPr>
              <a:t>40</a:t>
            </a:fld>
            <a:endParaRPr lang="en-US" altLang="ja-JP" sz="1200" smtClean="0">
              <a:solidFill>
                <a:srgbClr val="767779"/>
              </a:solidFill>
            </a:endParaRPr>
          </a:p>
        </p:txBody>
      </p:sp>
      <p:sp>
        <p:nvSpPr>
          <p:cNvPr id="8" name="角丸四角形 100"/>
          <p:cNvSpPr/>
          <p:nvPr/>
        </p:nvSpPr>
        <p:spPr bwMode="auto">
          <a:xfrm>
            <a:off x="2029000" y="2555706"/>
            <a:ext cx="1693917" cy="195879"/>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13" name="テキスト ボックス 4"/>
          <p:cNvSpPr txBox="1"/>
          <p:nvPr/>
        </p:nvSpPr>
        <p:spPr>
          <a:xfrm>
            <a:off x="1520687" y="6380923"/>
            <a:ext cx="3498574" cy="369332"/>
          </a:xfrm>
          <a:prstGeom prst="rect">
            <a:avLst/>
          </a:prstGeom>
          <a:noFill/>
        </p:spPr>
        <p:txBody>
          <a:bodyPr wrap="square" rtlCol="0">
            <a:spAutoFit/>
          </a:bodyPr>
          <a:lstStyle/>
          <a:p>
            <a:pPr defTabSz="914400" eaLnBrk="1" hangingPunct="1"/>
            <a:endParaRPr kumimoji="1" lang="ja-JP" altLang="en-US" dirty="0">
              <a:solidFill>
                <a:srgbClr val="636466"/>
              </a:solidFill>
              <a:latin typeface="Arial" charset="0"/>
              <a:ea typeface="ＭＳ Ｐゴシック" pitchFamily="50" charset="-128"/>
              <a:cs typeface="Arial"/>
            </a:endParaRPr>
          </a:p>
        </p:txBody>
      </p:sp>
      <p:sp>
        <p:nvSpPr>
          <p:cNvPr id="14" name="角丸四角形吹き出し 6"/>
          <p:cNvSpPr/>
          <p:nvPr/>
        </p:nvSpPr>
        <p:spPr bwMode="auto">
          <a:xfrm>
            <a:off x="4809574" y="1657846"/>
            <a:ext cx="3924994" cy="1249135"/>
          </a:xfrm>
          <a:prstGeom prst="wedgeRoundRectCallout">
            <a:avLst>
              <a:gd name="adj1" fmla="val -78667"/>
              <a:gd name="adj2" fmla="val 21693"/>
              <a:gd name="adj3" fmla="val 16667"/>
            </a:avLst>
          </a:prstGeom>
          <a:solidFill>
            <a:srgbClr val="FFFFFF"/>
          </a:solidFill>
          <a:ln w="6350" algn="ctr">
            <a:solidFill>
              <a:srgbClr val="FF0000"/>
            </a:solidFill>
            <a:round/>
            <a:headEnd/>
            <a:tailEnd/>
          </a:ln>
        </p:spPr>
        <p:txBody>
          <a:bodyPr lIns="36000" rIns="36000" rtlCol="0" anchor="ctr"/>
          <a:lstStyle/>
          <a:p>
            <a:pPr defTabSz="914400" eaLnBrk="1" fontAlgn="auto" hangingPunct="1">
              <a:spcBef>
                <a:spcPts val="0"/>
              </a:spcBef>
              <a:spcAft>
                <a:spcPts val="0"/>
              </a:spcAft>
            </a:pPr>
            <a:r>
              <a:rPr kumimoji="1" lang="ja-JP" altLang="en-US" kern="0"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kern="0" dirty="0" smtClean="0">
                <a:latin typeface="メイリオ" panose="020B0604030504040204" pitchFamily="50" charset="-128"/>
                <a:ea typeface="メイリオ" panose="020B0604030504040204" pitchFamily="50" charset="-128"/>
                <a:cs typeface="メイリオ" panose="020B0604030504040204" pitchFamily="50" charset="-128"/>
              </a:rPr>
              <a:t>Default User Agent</a:t>
            </a:r>
            <a:r>
              <a:rPr kumimoji="1" lang="ja-JP" altLang="en-US" kern="0" dirty="0" smtClean="0">
                <a:latin typeface="メイリオ" panose="020B0604030504040204" pitchFamily="50" charset="-128"/>
                <a:ea typeface="メイリオ" panose="020B0604030504040204" pitchFamily="50" charset="-128"/>
                <a:cs typeface="メイリオ" panose="020B0604030504040204" pitchFamily="50" charset="-128"/>
              </a:rPr>
              <a:t>」を選択し、ブラウザの「</a:t>
            </a:r>
            <a:r>
              <a:rPr kumimoji="1" lang="ja-JP" altLang="en-US" kern="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更新</a:t>
            </a:r>
            <a:r>
              <a:rPr kumimoji="1" lang="ja-JP" altLang="en-US" kern="0" dirty="0" smtClean="0">
                <a:latin typeface="メイリオ" panose="020B0604030504040204" pitchFamily="50" charset="-128"/>
                <a:ea typeface="メイリオ" panose="020B0604030504040204" pitchFamily="50" charset="-128"/>
                <a:cs typeface="メイリオ" panose="020B0604030504040204" pitchFamily="50" charset="-128"/>
              </a:rPr>
              <a:t>」を実行してください。</a:t>
            </a:r>
            <a:endParaRPr kumimoji="1" lang="ja-JP" altLang="en-US" kern="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角丸四角形 7"/>
          <p:cNvSpPr/>
          <p:nvPr/>
        </p:nvSpPr>
        <p:spPr>
          <a:xfrm>
            <a:off x="7786503" y="-39737"/>
            <a:ext cx="1402979" cy="703188"/>
          </a:xfrm>
          <a:prstGeom prst="roundRect">
            <a:avLst>
              <a:gd name="adj" fmla="val 33217"/>
            </a:avLst>
          </a:prstGeom>
          <a:solidFill>
            <a:srgbClr val="EAEAEA"/>
          </a:solidFill>
          <a:ln w="3810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wrap="none" lIns="108000" tIns="36000" rIns="108000" bIns="72000" rtlCol="0" anchor="ctr" anchorCtr="0">
            <a:spAutoFit/>
          </a:bodyPr>
          <a:lstStyle/>
          <a:p>
            <a:pPr algn="ctr" defTabSz="914400" eaLnBrk="1" fontAlgn="auto" hangingPunct="1">
              <a:lnSpc>
                <a:spcPct val="150000"/>
              </a:lnSpc>
              <a:spcBef>
                <a:spcPts val="0"/>
              </a:spcBef>
              <a:spcAft>
                <a:spcPts val="0"/>
              </a:spcAft>
            </a:pPr>
            <a:r>
              <a:rPr kumimoji="1" lang="ja-JP" altLang="en-US"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ハンズオン</a:t>
            </a:r>
            <a:endParaRPr kumimoji="1" lang="en-US" altLang="ja-JP"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 name="タイトル 3"/>
          <p:cNvSpPr txBox="1">
            <a:spLocks/>
          </p:cNvSpPr>
          <p:nvPr/>
        </p:nvSpPr>
        <p:spPr bwMode="auto">
          <a:xfrm>
            <a:off x="258763" y="266531"/>
            <a:ext cx="67183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defTabSz="914400" eaLnBrk="1" hangingPunct="1">
              <a:lnSpc>
                <a:spcPct val="90000"/>
              </a:lnSpc>
              <a:defRPr kumimoji="1" sz="3200" b="1" kern="0">
                <a:solidFill>
                  <a:srgbClr val="ED1C24"/>
                </a:solidFill>
                <a:latin typeface="Meiryo UI" pitchFamily="50" charset="-128"/>
                <a:ea typeface="Meiryo UI" pitchFamily="50" charset="-128"/>
                <a:cs typeface="Meiryo UI" pitchFamily="50" charset="-128"/>
              </a:defRPr>
            </a:lvl1pPr>
            <a:lvl2pPr>
              <a:lnSpc>
                <a:spcPct val="90000"/>
              </a:lnSpc>
              <a:defRPr kumimoji="1" sz="3200" b="1">
                <a:solidFill>
                  <a:schemeClr val="tx2"/>
                </a:solidFill>
                <a:latin typeface="Meiryo UI" pitchFamily="50" charset="-128"/>
                <a:ea typeface="Meiryo UI" pitchFamily="50" charset="-128"/>
                <a:cs typeface="Meiryo UI" pitchFamily="50" charset="-128"/>
              </a:defRPr>
            </a:lvl2pPr>
            <a:lvl3pPr>
              <a:lnSpc>
                <a:spcPct val="90000"/>
              </a:lnSpc>
              <a:defRPr kumimoji="1" sz="3200" b="1">
                <a:solidFill>
                  <a:schemeClr val="tx2"/>
                </a:solidFill>
                <a:latin typeface="Meiryo UI" pitchFamily="50" charset="-128"/>
                <a:ea typeface="Meiryo UI" pitchFamily="50" charset="-128"/>
                <a:cs typeface="Meiryo UI" pitchFamily="50" charset="-128"/>
              </a:defRPr>
            </a:lvl3pPr>
            <a:lvl4pPr>
              <a:lnSpc>
                <a:spcPct val="90000"/>
              </a:lnSpc>
              <a:defRPr kumimoji="1" sz="3200" b="1">
                <a:solidFill>
                  <a:schemeClr val="tx2"/>
                </a:solidFill>
                <a:latin typeface="Meiryo UI" pitchFamily="50" charset="-128"/>
                <a:ea typeface="Meiryo UI" pitchFamily="50" charset="-128"/>
                <a:cs typeface="Meiryo UI" pitchFamily="50" charset="-128"/>
              </a:defRPr>
            </a:lvl4pPr>
            <a:lvl5pPr>
              <a:lnSpc>
                <a:spcPct val="90000"/>
              </a:lnSpc>
              <a:defRPr kumimoji="1" sz="3200" b="1">
                <a:solidFill>
                  <a:schemeClr val="tx2"/>
                </a:solidFill>
                <a:latin typeface="Meiryo UI" pitchFamily="50" charset="-128"/>
                <a:ea typeface="Meiryo UI" pitchFamily="50" charset="-128"/>
                <a:cs typeface="Meiryo UI" pitchFamily="50" charset="-128"/>
              </a:defRPr>
            </a:lvl5pPr>
            <a:lvl6pPr marL="457200" fontAlgn="base">
              <a:lnSpc>
                <a:spcPct val="90000"/>
              </a:lnSpc>
              <a:spcBef>
                <a:spcPct val="0"/>
              </a:spcBef>
              <a:spcAft>
                <a:spcPct val="0"/>
              </a:spcAft>
              <a:defRPr kumimoji="1" sz="2800" b="1">
                <a:solidFill>
                  <a:schemeClr val="tx2"/>
                </a:solidFill>
                <a:latin typeface="Arial" charset="0"/>
                <a:cs typeface="Arial" charset="0"/>
              </a:defRPr>
            </a:lvl6pPr>
            <a:lvl7pPr marL="914400" fontAlgn="base">
              <a:lnSpc>
                <a:spcPct val="90000"/>
              </a:lnSpc>
              <a:spcBef>
                <a:spcPct val="0"/>
              </a:spcBef>
              <a:spcAft>
                <a:spcPct val="0"/>
              </a:spcAft>
              <a:defRPr kumimoji="1" sz="2800" b="1">
                <a:solidFill>
                  <a:schemeClr val="tx2"/>
                </a:solidFill>
                <a:latin typeface="Arial" charset="0"/>
                <a:cs typeface="Arial" charset="0"/>
              </a:defRPr>
            </a:lvl7pPr>
            <a:lvl8pPr marL="1371600" fontAlgn="base">
              <a:lnSpc>
                <a:spcPct val="90000"/>
              </a:lnSpc>
              <a:spcBef>
                <a:spcPct val="0"/>
              </a:spcBef>
              <a:spcAft>
                <a:spcPct val="0"/>
              </a:spcAft>
              <a:defRPr kumimoji="1" sz="2800" b="1">
                <a:solidFill>
                  <a:schemeClr val="tx2"/>
                </a:solidFill>
                <a:latin typeface="Arial" charset="0"/>
                <a:cs typeface="Arial" charset="0"/>
              </a:defRPr>
            </a:lvl8pPr>
            <a:lvl9pPr marL="1828800" fontAlgn="base">
              <a:lnSpc>
                <a:spcPct val="90000"/>
              </a:lnSpc>
              <a:spcBef>
                <a:spcPct val="0"/>
              </a:spcBef>
              <a:spcAft>
                <a:spcPct val="0"/>
              </a:spcAft>
              <a:defRPr kumimoji="1" sz="2800" b="1">
                <a:solidFill>
                  <a:schemeClr val="tx2"/>
                </a:solidFill>
                <a:latin typeface="Arial" charset="0"/>
                <a:cs typeface="Arial" charset="0"/>
              </a:defRPr>
            </a:lvl9pPr>
          </a:lstStyle>
          <a:p>
            <a:r>
              <a:rPr lang="en-US" altLang="ja-JP" dirty="0" smtClean="0"/>
              <a:t>Web</a:t>
            </a:r>
            <a:r>
              <a:rPr lang="ja-JP" altLang="en-US" dirty="0" smtClean="0"/>
              <a:t>コンテンツの改竄</a:t>
            </a:r>
            <a:endParaRPr lang="ja-JP" altLang="en-US" dirty="0"/>
          </a:p>
        </p:txBody>
      </p:sp>
      <p:sp>
        <p:nvSpPr>
          <p:cNvPr id="21" name="正方形/長方形 27"/>
          <p:cNvSpPr/>
          <p:nvPr/>
        </p:nvSpPr>
        <p:spPr bwMode="auto">
          <a:xfrm>
            <a:off x="283242" y="905701"/>
            <a:ext cx="5606206" cy="401003"/>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8100000" scaled="1"/>
            <a:tileRec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ja-JP" sz="2000" dirty="0" smtClean="0">
                <a:ln w="18415" cmpd="sng">
                  <a:solidFill>
                    <a:srgbClr val="FFFFFF"/>
                  </a:solidFill>
                  <a:prstDash val="solid"/>
                </a:ln>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Web</a:t>
            </a:r>
            <a:r>
              <a:rPr lang="ja-JP" altLang="en-US" sz="2000" dirty="0" smtClean="0">
                <a:ln w="18415" cmpd="sng">
                  <a:solidFill>
                    <a:srgbClr val="FFFFFF"/>
                  </a:solidFill>
                  <a:prstDash val="solid"/>
                </a:ln>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コンテンツが改竄された事を確認</a:t>
            </a:r>
            <a:endParaRPr lang="ja-JP" altLang="en-US" sz="2000" dirty="0">
              <a:ln w="18415" cmpd="sng">
                <a:solidFill>
                  <a:srgbClr val="FFFFFF"/>
                </a:solidFill>
                <a:prstDash val="solid"/>
              </a:ln>
              <a:solidFill>
                <a:srgbClr val="FFFFFF"/>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0874" y="3548535"/>
            <a:ext cx="5647590" cy="3047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Oval 21"/>
          <p:cNvSpPr/>
          <p:nvPr/>
        </p:nvSpPr>
        <p:spPr>
          <a:xfrm>
            <a:off x="167773" y="2389271"/>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chemeClr val="bg1"/>
                </a:solidFill>
              </a:rPr>
              <a:t>1</a:t>
            </a:r>
            <a:endParaRPr kumimoji="1" lang="ja-JP" altLang="en-US" sz="1600" dirty="0">
              <a:solidFill>
                <a:schemeClr val="bg1"/>
              </a:solidFill>
            </a:endParaRPr>
          </a:p>
        </p:txBody>
      </p:sp>
      <p:sp>
        <p:nvSpPr>
          <p:cNvPr id="23" name="角丸四角形吹き出し 99"/>
          <p:cNvSpPr/>
          <p:nvPr/>
        </p:nvSpPr>
        <p:spPr bwMode="auto">
          <a:xfrm>
            <a:off x="338232" y="5297777"/>
            <a:ext cx="2937232" cy="955227"/>
          </a:xfrm>
          <a:prstGeom prst="wedgeRoundRectCallout">
            <a:avLst>
              <a:gd name="adj1" fmla="val 54285"/>
              <a:gd name="adj2" fmla="val -18319"/>
              <a:gd name="adj3" fmla="val 16667"/>
            </a:avLst>
          </a:prstGeom>
          <a:solidFill>
            <a:srgbClr val="FFFFFF"/>
          </a:solidFill>
          <a:ln w="6350" algn="ctr">
            <a:solidFill>
              <a:srgbClr val="FF0000"/>
            </a:solidFill>
            <a:round/>
            <a:headEnd/>
            <a:tailEnd/>
          </a:ln>
        </p:spPr>
        <p:txBody>
          <a:bodyPr lIns="36000" rIns="36000" rtlCol="0" anchor="ctr"/>
          <a:lstStyle/>
          <a:p>
            <a:pPr defTabSz="914400" eaLnBrk="1" fontAlgn="auto" hangingPunct="1">
              <a:spcBef>
                <a:spcPts val="0"/>
              </a:spcBef>
              <a:spcAft>
                <a:spcPts val="0"/>
              </a:spcAft>
              <a:defRPr/>
            </a:pPr>
            <a:r>
              <a:rPr kumimoji="1" lang="ja-JP" altLang="en-US" sz="1600" kern="0" dirty="0" smtClean="0">
                <a:latin typeface="メイリオ" panose="020B0604030504040204" pitchFamily="50" charset="-128"/>
                <a:ea typeface="メイリオ" panose="020B0604030504040204" pitchFamily="50" charset="-128"/>
                <a:cs typeface="メイリオ" panose="020B0604030504040204" pitchFamily="50" charset="-128"/>
              </a:rPr>
              <a:t>サーバにログインしなくとも</a:t>
            </a:r>
            <a:r>
              <a:rPr kumimoji="1" lang="en-US" altLang="ja-JP" sz="1600" kern="0" dirty="0" smtClean="0">
                <a:latin typeface="メイリオ" panose="020B0604030504040204" pitchFamily="50" charset="-128"/>
                <a:ea typeface="メイリオ" panose="020B0604030504040204" pitchFamily="50" charset="-128"/>
                <a:cs typeface="メイリオ" panose="020B0604030504040204" pitchFamily="50" charset="-128"/>
              </a:rPr>
              <a:t>Web</a:t>
            </a:r>
            <a:r>
              <a:rPr kumimoji="1" lang="ja-JP" altLang="en-US" sz="1600" kern="0" dirty="0" smtClean="0">
                <a:latin typeface="メイリオ" panose="020B0604030504040204" pitchFamily="50" charset="-128"/>
                <a:ea typeface="メイリオ" panose="020B0604030504040204" pitchFamily="50" charset="-128"/>
                <a:cs typeface="メイリオ" panose="020B0604030504040204" pitchFamily="50" charset="-128"/>
              </a:rPr>
              <a:t>ページが改竄されてしまった事を確認して下さい</a:t>
            </a:r>
          </a:p>
        </p:txBody>
      </p:sp>
      <p:sp>
        <p:nvSpPr>
          <p:cNvPr id="24" name="Oval 23"/>
          <p:cNvSpPr/>
          <p:nvPr/>
        </p:nvSpPr>
        <p:spPr>
          <a:xfrm>
            <a:off x="203858" y="5107771"/>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chemeClr val="bg1"/>
                </a:solidFill>
              </a:rPr>
              <a:t>2</a:t>
            </a:r>
            <a:endParaRPr kumimoji="1" lang="ja-JP" altLang="en-US" sz="1600" dirty="0">
              <a:solidFill>
                <a:schemeClr val="bg1"/>
              </a:solidFill>
            </a:endParaRPr>
          </a:p>
        </p:txBody>
      </p:sp>
      <p:sp>
        <p:nvSpPr>
          <p:cNvPr id="15" name="Rectangle 14"/>
          <p:cNvSpPr/>
          <p:nvPr/>
        </p:nvSpPr>
        <p:spPr>
          <a:xfrm>
            <a:off x="3496179" y="5214448"/>
            <a:ext cx="5443117" cy="324498"/>
          </a:xfrm>
          <a:prstGeom prst="rect">
            <a:avLst/>
          </a:prstGeom>
          <a:solidFill>
            <a:schemeClr val="bg1"/>
          </a:solidFill>
          <a:ln>
            <a:solidFill>
              <a:schemeClr val="bg1"/>
            </a:solidFill>
          </a:ln>
          <a:effectLst/>
        </p:spPr>
        <p:style>
          <a:lnRef idx="1">
            <a:schemeClr val="accent1"/>
          </a:lnRef>
          <a:fillRef idx="2">
            <a:schemeClr val="accent1"/>
          </a:fillRef>
          <a:effectRef idx="1">
            <a:schemeClr val="accent1"/>
          </a:effectRef>
          <a:fontRef idx="minor">
            <a:schemeClr val="dk1"/>
          </a:fontRef>
        </p:style>
        <p:txBody>
          <a:bodyPr wrap="square" tIns="72000" bIns="36000" rtlCol="0" anchor="ctr">
            <a:spAutoFit/>
          </a:bodyPr>
          <a:lstStyle/>
          <a:p>
            <a:pPr algn="ctr"/>
            <a:endPar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101822215"/>
              </p:ext>
            </p:extLst>
          </p:nvPr>
        </p:nvGraphicFramePr>
        <p:xfrm>
          <a:off x="5019261" y="4772239"/>
          <a:ext cx="2110076" cy="1701588"/>
        </p:xfrm>
        <a:graphic>
          <a:graphicData uri="http://schemas.openxmlformats.org/presentationml/2006/ole">
            <mc:AlternateContent xmlns:mc="http://schemas.openxmlformats.org/markup-compatibility/2006">
              <mc:Choice xmlns:v="urn:schemas-microsoft-com:vml" Requires="v">
                <p:oleObj spid="_x0000_s56366" name="Photo Editor 写真" r:id="rId5" imgW="685714" imgH="552527" progId="MSPhotoEd.3">
                  <p:embed/>
                </p:oleObj>
              </mc:Choice>
              <mc:Fallback>
                <p:oleObj name="Photo Editor 写真" r:id="rId5" imgW="685714" imgH="552527" progId="MSPhotoEd.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9261" y="4772239"/>
                        <a:ext cx="2110076" cy="1701588"/>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5294561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p:cNvSpPr>
            <a:spLocks noGrp="1"/>
          </p:cNvSpPr>
          <p:nvPr>
            <p:ph type="body" sz="quarter" idx="12"/>
          </p:nvPr>
        </p:nvSpPr>
        <p:spPr>
          <a:xfrm>
            <a:off x="512799" y="2735264"/>
            <a:ext cx="7371619" cy="2144387"/>
          </a:xfrm>
        </p:spPr>
        <p:txBody>
          <a:bodyPr>
            <a:normAutofit/>
          </a:bodyPr>
          <a:lstStyle/>
          <a:p>
            <a:r>
              <a:rPr lang="en-US" altLang="ja-JP" dirty="0"/>
              <a:t>3</a:t>
            </a:r>
            <a:r>
              <a:rPr lang="en-US" altLang="ja-JP" dirty="0" smtClean="0"/>
              <a:t>. Deep Security</a:t>
            </a:r>
            <a:r>
              <a:rPr lang="ja-JP" altLang="en-US" dirty="0" smtClean="0"/>
              <a:t>の導入</a:t>
            </a:r>
            <a:endParaRPr lang="en-US" altLang="ja-JP" dirty="0" smtClean="0"/>
          </a:p>
          <a:p>
            <a:r>
              <a:rPr lang="en-US" altLang="ja-JP" sz="3200" dirty="0" smtClean="0">
                <a:latin typeface="Meiryo UI" panose="020B0604030504040204" pitchFamily="50" charset="-128"/>
                <a:ea typeface="Meiryo UI" panose="020B0604030504040204" pitchFamily="50" charset="-128"/>
                <a:cs typeface="Meiryo UI" panose="020B0604030504040204" pitchFamily="50" charset="-128"/>
              </a:rPr>
              <a:t>	3-1.</a:t>
            </a:r>
            <a:r>
              <a:rPr lang="ja-JP" altLang="en-US" sz="3200" dirty="0" smtClean="0">
                <a:latin typeface="Meiryo UI" panose="020B0604030504040204" pitchFamily="50" charset="-128"/>
                <a:ea typeface="Meiryo UI" panose="020B0604030504040204" pitchFamily="50" charset="-128"/>
                <a:cs typeface="Meiryo UI" panose="020B0604030504040204" pitchFamily="50" charset="-128"/>
              </a:rPr>
              <a:t> </a:t>
            </a:r>
            <a:r>
              <a:rPr lang="en-US" altLang="ja-JP" dirty="0"/>
              <a:t>Deep Security Manager</a:t>
            </a:r>
            <a:r>
              <a:rPr lang="ja-JP" altLang="en-US" dirty="0"/>
              <a:t>の導入</a:t>
            </a:r>
          </a:p>
          <a:p>
            <a:endParaRPr lang="en-US" altLang="ja-JP" sz="3200" dirty="0" smtClean="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1364359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タイトル 1"/>
          <p:cNvSpPr>
            <a:spLocks noGrp="1"/>
          </p:cNvSpPr>
          <p:nvPr>
            <p:ph type="title"/>
          </p:nvPr>
        </p:nvSpPr>
        <p:spPr>
          <a:xfrm>
            <a:off x="355092" y="215539"/>
            <a:ext cx="8375904" cy="645196"/>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p>
            <a:pPr defTabSz="457200" eaLnBrk="1" hangingPunct="1"/>
            <a:r>
              <a:rPr lang="ja-JP" altLang="en-US" sz="3200" kern="1200" dirty="0" smtClean="0">
                <a:solidFill>
                  <a:srgbClr val="ED1C24"/>
                </a:solidFill>
                <a:latin typeface="Meiryo UI" panose="020B0604030504040204" pitchFamily="50" charset="-128"/>
                <a:ea typeface="Meiryo UI" pitchFamily="50" charset="-128"/>
                <a:cs typeface="Meiryo UI" pitchFamily="50" charset="-128"/>
              </a:rPr>
              <a:t>ハンズオンラボのシナリオ</a:t>
            </a:r>
            <a:endParaRPr lang="ja-JP" altLang="en-US" sz="3200" kern="1200" dirty="0">
              <a:solidFill>
                <a:srgbClr val="ED1C24"/>
              </a:solidFill>
              <a:latin typeface="Meiryo UI" panose="020B0604030504040204" pitchFamily="50" charset="-128"/>
              <a:ea typeface="Meiryo UI" pitchFamily="50" charset="-128"/>
              <a:cs typeface="Meiryo UI" pitchFamily="50" charset="-128"/>
            </a:endParaRPr>
          </a:p>
        </p:txBody>
      </p:sp>
      <p:sp>
        <p:nvSpPr>
          <p:cNvPr id="4" name="Rectangle 3"/>
          <p:cNvSpPr/>
          <p:nvPr/>
        </p:nvSpPr>
        <p:spPr bwMode="auto">
          <a:xfrm>
            <a:off x="437227" y="1773536"/>
            <a:ext cx="8182898" cy="3567903"/>
          </a:xfrm>
          <a:prstGeom prst="rect">
            <a:avLst/>
          </a:prstGeom>
          <a:noFill/>
          <a:ln w="6350" algn="ctr">
            <a:noFill/>
            <a:round/>
            <a:headEnd/>
            <a:tailEnd/>
          </a:ln>
        </p:spPr>
        <p:txBody>
          <a:bodyPr lIns="36000" rIns="36000" rtlCol="0" anchor="ctr"/>
          <a:lstStyle/>
          <a:p>
            <a:pPr defTabSz="914400" eaLnBrk="1" hangingPunct="1">
              <a:lnSpc>
                <a:spcPct val="200000"/>
              </a:lnSpc>
            </a:pPr>
            <a:endPar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hangingPunct="1">
              <a:lnSpc>
                <a:spcPct val="200000"/>
              </a:lnSpc>
            </a:pPr>
            <a:endParaRPr kumimoji="1" lang="en-US" altLang="ja-JP" sz="1600" dirty="0">
              <a:solidFill>
                <a:srgbClr val="002060"/>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hangingPunct="1">
              <a:lnSpc>
                <a:spcPct val="200000"/>
              </a:lnSpc>
            </a:pPr>
            <a:r>
              <a:rPr kumimoji="1" lang="ja-JP" altLang="en-US"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■攻撃側視点</a:t>
            </a:r>
            <a:endPar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defTabSz="914400" eaLnBrk="1" hangingPunct="1">
              <a:lnSpc>
                <a:spcPct val="200000"/>
              </a:lnSpc>
              <a:buFont typeface="+mj-lt"/>
              <a:buAutoNum type="arabicPeriod"/>
            </a:pPr>
            <a:r>
              <a:rPr kumimoji="1" lang="ja-JP" altLang="en-US"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脆弱性（</a:t>
            </a:r>
            <a:r>
              <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Shell Shock</a:t>
            </a:r>
            <a:r>
              <a:rPr kumimoji="1" lang="ja-JP" altLang="en-US"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）を利用したサーバの情報収集</a:t>
            </a:r>
            <a:endPar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defTabSz="914400" eaLnBrk="1" hangingPunct="1">
              <a:lnSpc>
                <a:spcPct val="200000"/>
              </a:lnSpc>
              <a:buFont typeface="+mj-lt"/>
              <a:buAutoNum type="arabicPeriod"/>
            </a:pPr>
            <a:r>
              <a:rPr kumimoji="1" lang="ja-JP" altLang="en-US" sz="1600" dirty="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不正</a:t>
            </a:r>
            <a:r>
              <a:rPr kumimoji="1" lang="ja-JP" altLang="en-US"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プログラムのダウンロード</a:t>
            </a:r>
            <a:endPar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defTabSz="914400" eaLnBrk="1" hangingPunct="1">
              <a:lnSpc>
                <a:spcPct val="200000"/>
              </a:lnSpc>
              <a:buFont typeface="+mj-lt"/>
              <a:buAutoNum type="arabicPeriod"/>
            </a:pPr>
            <a:r>
              <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Web</a:t>
            </a:r>
            <a:r>
              <a:rPr kumimoji="1" lang="ja-JP" altLang="en-US"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サーバコンテンツの改竄</a:t>
            </a:r>
            <a:endPar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hangingPunct="1">
              <a:lnSpc>
                <a:spcPct val="200000"/>
              </a:lnSpc>
            </a:pPr>
            <a:r>
              <a:rPr kumimoji="1" lang="ja-JP" altLang="en-US"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Deep Security</a:t>
            </a:r>
            <a:r>
              <a:rPr kumimoji="1" lang="ja-JP" altLang="en-US"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の導入</a:t>
            </a:r>
            <a:endPar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defTabSz="914400" eaLnBrk="1" hangingPunct="1">
              <a:lnSpc>
                <a:spcPct val="200000"/>
              </a:lnSpc>
              <a:buFont typeface="+mj-lt"/>
              <a:buAutoNum type="arabicPeriod"/>
            </a:pPr>
            <a:r>
              <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Deep Security Manager</a:t>
            </a:r>
            <a:r>
              <a:rPr kumimoji="1" lang="ja-JP" altLang="en-US"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の導入</a:t>
            </a:r>
            <a:r>
              <a:rPr kumimoji="1" lang="ja-JP" altLang="en-US" sz="1600" dirty="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sz="1600" dirty="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	</a:t>
            </a:r>
          </a:p>
          <a:p>
            <a:pPr marL="457200" indent="-457200" defTabSz="914400" eaLnBrk="1" hangingPunct="1">
              <a:lnSpc>
                <a:spcPct val="200000"/>
              </a:lnSpc>
              <a:buFont typeface="+mj-lt"/>
              <a:buAutoNum type="arabicPeriod"/>
            </a:pPr>
            <a:r>
              <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Deep Security Agent</a:t>
            </a:r>
            <a:r>
              <a:rPr kumimoji="1" lang="ja-JP" altLang="en-US"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Linux</a:t>
            </a:r>
            <a:r>
              <a:rPr kumimoji="1" lang="ja-JP" altLang="en-US"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版）の導入</a:t>
            </a:r>
            <a:endPar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hangingPunct="1">
              <a:lnSpc>
                <a:spcPct val="200000"/>
              </a:lnSpc>
            </a:pPr>
            <a:r>
              <a:rPr kumimoji="1" lang="ja-JP" altLang="en-US"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■守る側視点</a:t>
            </a:r>
            <a:r>
              <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	</a:t>
            </a:r>
          </a:p>
          <a:p>
            <a:pPr marL="457200" indent="-457200" defTabSz="914400" eaLnBrk="1" hangingPunct="1">
              <a:lnSpc>
                <a:spcPct val="200000"/>
              </a:lnSpc>
              <a:buFont typeface="+mj-lt"/>
              <a:buAutoNum type="arabicPeriod"/>
            </a:pPr>
            <a:r>
              <a:rPr kumimoji="1" lang="ja-JP" altLang="en-US"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サーバの改竄を検出　　　　　　　　　　　</a:t>
            </a:r>
            <a:r>
              <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	</a:t>
            </a:r>
          </a:p>
          <a:p>
            <a:pPr marL="457200" indent="-457200" defTabSz="914400" eaLnBrk="1" hangingPunct="1">
              <a:lnSpc>
                <a:spcPct val="200000"/>
              </a:lnSpc>
              <a:buFont typeface="+mj-lt"/>
              <a:buAutoNum type="arabicPeriod"/>
            </a:pPr>
            <a:r>
              <a:rPr kumimoji="1" lang="ja-JP" altLang="en-US"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不正プログラムの検出</a:t>
            </a:r>
            <a:r>
              <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	</a:t>
            </a:r>
          </a:p>
          <a:p>
            <a:pPr marL="457200" indent="-457200" defTabSz="914400" eaLnBrk="1" hangingPunct="1">
              <a:lnSpc>
                <a:spcPct val="200000"/>
              </a:lnSpc>
              <a:buFont typeface="+mj-lt"/>
              <a:buAutoNum type="arabicPeriod"/>
            </a:pPr>
            <a:r>
              <a:rPr kumimoji="1" lang="ja-JP" altLang="en-US"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脆弱性攻撃の対策</a:t>
            </a:r>
            <a:endPar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hangingPunct="1">
              <a:lnSpc>
                <a:spcPct val="200000"/>
              </a:lnSpc>
            </a:pPr>
            <a:endParaRPr kumimoji="1" lang="en-US" altLang="ja-JP" sz="1600" dirty="0">
              <a:solidFill>
                <a:srgbClr val="002060"/>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hangingPunct="1">
              <a:lnSpc>
                <a:spcPct val="200000"/>
              </a:lnSpc>
            </a:pPr>
            <a:endParaRPr kumimoji="1" lang="ja-JP" altLang="en-US" sz="1600" dirty="0">
              <a:solidFill>
                <a:srgbClr val="002060"/>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6" name="Picture 5" descr="Integrity_Monitoring_Shield--512x512-gray-rgb.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1226" y="4714478"/>
            <a:ext cx="568690" cy="607911"/>
          </a:xfrm>
          <a:prstGeom prst="rect">
            <a:avLst/>
          </a:prstGeom>
        </p:spPr>
      </p:pic>
      <p:pic>
        <p:nvPicPr>
          <p:cNvPr id="7" name="Picture 6" descr="Intrusion_Prevention_Shield--512x512-gray-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368" y="5867405"/>
            <a:ext cx="527019" cy="517215"/>
          </a:xfrm>
          <a:prstGeom prst="rect">
            <a:avLst/>
          </a:prstGeom>
        </p:spPr>
      </p:pic>
      <p:pic>
        <p:nvPicPr>
          <p:cNvPr id="8" name="Picture 7" descr="Anti_Malware_Shield--512x512-gray-rgb.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49645" y="5341431"/>
            <a:ext cx="536824" cy="446128"/>
          </a:xfrm>
          <a:prstGeom prst="rect">
            <a:avLst/>
          </a:prstGeom>
        </p:spPr>
      </p:pic>
      <p:sp>
        <p:nvSpPr>
          <p:cNvPr id="9" name="Rectangle 8"/>
          <p:cNvSpPr/>
          <p:nvPr/>
        </p:nvSpPr>
        <p:spPr>
          <a:xfrm>
            <a:off x="-142872" y="857763"/>
            <a:ext cx="9386889" cy="1999745"/>
          </a:xfrm>
          <a:prstGeom prst="rect">
            <a:avLst/>
          </a:prstGeom>
          <a:solidFill>
            <a:schemeClr val="bg1">
              <a:alpha val="72000"/>
            </a:schemeClr>
          </a:solidFill>
          <a:ln>
            <a:noFill/>
          </a:ln>
        </p:spPr>
        <p:style>
          <a:lnRef idx="1">
            <a:schemeClr val="accent1"/>
          </a:lnRef>
          <a:fillRef idx="2">
            <a:schemeClr val="accent1"/>
          </a:fillRef>
          <a:effectRef idx="1">
            <a:schemeClr val="accent1"/>
          </a:effectRef>
          <a:fontRef idx="minor">
            <a:schemeClr val="dk1"/>
          </a:fontRef>
        </p:style>
        <p:txBody>
          <a:bodyPr wrap="square" tIns="72000" bIns="36000" rtlCol="0" anchor="ctr">
            <a:noAutofit/>
          </a:bodyPr>
          <a:lstStyle/>
          <a:p>
            <a:pPr algn="ct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10" name="Rectangle 9"/>
          <p:cNvSpPr/>
          <p:nvPr/>
        </p:nvSpPr>
        <p:spPr>
          <a:xfrm>
            <a:off x="-100016" y="4300548"/>
            <a:ext cx="9386889" cy="2150305"/>
          </a:xfrm>
          <a:prstGeom prst="rect">
            <a:avLst/>
          </a:prstGeom>
          <a:solidFill>
            <a:schemeClr val="bg1">
              <a:alpha val="72000"/>
            </a:schemeClr>
          </a:solidFill>
          <a:ln>
            <a:noFill/>
          </a:ln>
        </p:spPr>
        <p:style>
          <a:lnRef idx="1">
            <a:schemeClr val="accent1"/>
          </a:lnRef>
          <a:fillRef idx="2">
            <a:schemeClr val="accent1"/>
          </a:fillRef>
          <a:effectRef idx="1">
            <a:schemeClr val="accent1"/>
          </a:effectRef>
          <a:fontRef idx="minor">
            <a:schemeClr val="dk1"/>
          </a:fontRef>
        </p:style>
        <p:txBody>
          <a:bodyPr wrap="square" tIns="72000" bIns="36000" rtlCol="0" anchor="ctr">
            <a:noAutofit/>
          </a:bodyPr>
          <a:lstStyle/>
          <a:p>
            <a:pPr algn="ct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10248078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角丸四角形 13"/>
          <p:cNvSpPr/>
          <p:nvPr/>
        </p:nvSpPr>
        <p:spPr bwMode="auto">
          <a:xfrm>
            <a:off x="749300" y="2675291"/>
            <a:ext cx="7819215" cy="3896967"/>
          </a:xfrm>
          <a:prstGeom prst="roundRect">
            <a:avLst>
              <a:gd name="adj" fmla="val 5497"/>
            </a:avLst>
          </a:prstGeom>
          <a:solidFill>
            <a:schemeClr val="bg1"/>
          </a:solidFill>
          <a:ln w="12700" cap="flat" cmpd="sng" algn="ctr">
            <a:solidFill>
              <a:srgbClr val="000000"/>
            </a:solidFill>
            <a:prstDash val="solid"/>
            <a:headEnd type="none" w="med" len="med"/>
            <a:tailEnd type="none"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1" i="0" u="none" strike="noStrike" kern="0" cap="none" spc="0" normalizeH="0" baseline="0" noProof="0">
              <a:ln>
                <a:noFill/>
              </a:ln>
              <a:solidFill>
                <a:srgbClr val="636466"/>
              </a:solidFill>
              <a:effectLst/>
              <a:uLnTx/>
              <a:uFillTx/>
              <a:latin typeface="Arial"/>
              <a:ea typeface="ＭＳ Ｐゴシック"/>
              <a:cs typeface="+mn-cs"/>
            </a:endParaRPr>
          </a:p>
        </p:txBody>
      </p:sp>
      <p:sp>
        <p:nvSpPr>
          <p:cNvPr id="3" name="タイトル 2"/>
          <p:cNvSpPr>
            <a:spLocks noGrp="1"/>
          </p:cNvSpPr>
          <p:nvPr>
            <p:ph type="title"/>
          </p:nvPr>
        </p:nvSpPr>
        <p:spPr>
          <a:xfrm>
            <a:off x="621490" y="163391"/>
            <a:ext cx="8004175" cy="708480"/>
          </a:xfrm>
        </p:spPr>
        <p:txBody>
          <a:bodyPr/>
          <a:lstStyle/>
          <a:p>
            <a:r>
              <a:rPr kumimoji="1" lang="en-US" altLang="ja-JP" dirty="0" smtClean="0"/>
              <a:t>HOL </a:t>
            </a:r>
            <a:r>
              <a:rPr kumimoji="1" lang="ja-JP" altLang="en-US" dirty="0" smtClean="0"/>
              <a:t>環境</a:t>
            </a:r>
            <a:endParaRPr kumimoji="1" lang="ja-JP" altLang="en-US" dirty="0"/>
          </a:p>
        </p:txBody>
      </p:sp>
      <p:cxnSp>
        <p:nvCxnSpPr>
          <p:cNvPr id="39" name="直線コネクタ 45"/>
          <p:cNvCxnSpPr>
            <a:cxnSpLocks noChangeShapeType="1"/>
          </p:cNvCxnSpPr>
          <p:nvPr/>
        </p:nvCxnSpPr>
        <p:spPr bwMode="auto">
          <a:xfrm>
            <a:off x="3230535" y="1796089"/>
            <a:ext cx="0" cy="1212775"/>
          </a:xfrm>
          <a:prstGeom prst="line">
            <a:avLst/>
          </a:prstGeom>
          <a:noFill/>
          <a:ln w="6350" algn="ctr">
            <a:solidFill>
              <a:srgbClr val="000000"/>
            </a:solidFill>
            <a:round/>
            <a:headEnd/>
            <a:tailEnd/>
          </a:ln>
          <a:extLst>
            <a:ext uri="{909E8E84-426E-40DD-AFC4-6F175D3DCCD1}">
              <a14:hiddenFill xmlns:a14="http://schemas.microsoft.com/office/drawing/2010/main">
                <a:noFill/>
              </a14:hiddenFill>
            </a:ext>
          </a:extLst>
        </p:spPr>
      </p:cxnSp>
      <p:sp>
        <p:nvSpPr>
          <p:cNvPr id="43" name="Picture 16" descr="VPC-Cloud.png"/>
          <p:cNvSpPr>
            <a:spLocks noChangeAspect="1"/>
          </p:cNvSpPr>
          <p:nvPr/>
        </p:nvSpPr>
        <p:spPr bwMode="auto">
          <a:xfrm>
            <a:off x="1196183" y="2004737"/>
            <a:ext cx="731837" cy="731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z="1000">
              <a:solidFill>
                <a:srgbClr val="636466"/>
              </a:solidFill>
              <a:latin typeface="Interstate-Regular"/>
              <a:ea typeface="ＭＳ ゴシック" pitchFamily="49" charset="-128"/>
            </a:endParaRPr>
          </a:p>
        </p:txBody>
      </p:sp>
      <p:sp>
        <p:nvSpPr>
          <p:cNvPr id="44" name="Picture 9" descr="Internet.png"/>
          <p:cNvSpPr>
            <a:spLocks noChangeAspect="1"/>
          </p:cNvSpPr>
          <p:nvPr/>
        </p:nvSpPr>
        <p:spPr bwMode="auto">
          <a:xfrm>
            <a:off x="2328050" y="944235"/>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z="1000">
              <a:solidFill>
                <a:srgbClr val="636466"/>
              </a:solidFill>
              <a:latin typeface="Interstate-Regular"/>
              <a:ea typeface="ＭＳ ゴシック" pitchFamily="49" charset="-128"/>
            </a:endParaRPr>
          </a:p>
        </p:txBody>
      </p:sp>
      <p:sp>
        <p:nvSpPr>
          <p:cNvPr id="45" name="Picture 21" descr="EC2-Elastic-IP-.png"/>
          <p:cNvSpPr>
            <a:spLocks noChangeAspect="1"/>
          </p:cNvSpPr>
          <p:nvPr/>
        </p:nvSpPr>
        <p:spPr bwMode="auto">
          <a:xfrm>
            <a:off x="2918961" y="3424529"/>
            <a:ext cx="730250" cy="730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z="1000">
              <a:solidFill>
                <a:srgbClr val="636466"/>
              </a:solidFill>
              <a:latin typeface="Interstate-Regular"/>
              <a:ea typeface="ＭＳ ゴシック" pitchFamily="49" charset="-128"/>
            </a:endParaRPr>
          </a:p>
        </p:txBody>
      </p:sp>
      <p:sp>
        <p:nvSpPr>
          <p:cNvPr id="57" name="正方形/長方形 2"/>
          <p:cNvSpPr>
            <a:spLocks noChangeArrowheads="1"/>
          </p:cNvSpPr>
          <p:nvPr/>
        </p:nvSpPr>
        <p:spPr bwMode="auto">
          <a:xfrm>
            <a:off x="4490155" y="297913"/>
            <a:ext cx="17247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b="1" dirty="0" smtClean="0">
                <a:solidFill>
                  <a:schemeClr val="accent4">
                    <a:lumMod val="75000"/>
                  </a:schemeClr>
                </a:solidFill>
                <a:latin typeface="メイリオ" pitchFamily="50" charset="-128"/>
                <a:ea typeface="メイリオ" pitchFamily="50" charset="-128"/>
                <a:cs typeface="メイリオ" pitchFamily="50" charset="-128"/>
              </a:rPr>
              <a:t>Global IP1</a:t>
            </a:r>
          </a:p>
          <a:p>
            <a:r>
              <a:rPr lang="en-US" altLang="ja-JP" b="1" dirty="0">
                <a:solidFill>
                  <a:schemeClr val="accent4">
                    <a:lumMod val="75000"/>
                  </a:schemeClr>
                </a:solidFill>
                <a:latin typeface="メイリオ" pitchFamily="50" charset="-128"/>
                <a:ea typeface="メイリオ" pitchFamily="50" charset="-128"/>
                <a:cs typeface="メイリオ" pitchFamily="50" charset="-128"/>
              </a:rPr>
              <a:t> </a:t>
            </a:r>
            <a:r>
              <a:rPr lang="en-US" altLang="ja-JP" b="1" dirty="0" smtClean="0">
                <a:solidFill>
                  <a:schemeClr val="accent4">
                    <a:lumMod val="75000"/>
                  </a:schemeClr>
                </a:solidFill>
                <a:latin typeface="メイリオ" pitchFamily="50" charset="-128"/>
                <a:ea typeface="メイリオ" pitchFamily="50" charset="-128"/>
                <a:cs typeface="メイリオ" pitchFamily="50" charset="-128"/>
              </a:rPr>
              <a:t>   (RDP)</a:t>
            </a:r>
            <a:endParaRPr lang="ja-JP" altLang="en-US" b="1" dirty="0">
              <a:solidFill>
                <a:schemeClr val="accent4">
                  <a:lumMod val="75000"/>
                </a:schemeClr>
              </a:solidFill>
              <a:latin typeface="メイリオ" pitchFamily="50" charset="-128"/>
              <a:ea typeface="メイリオ" pitchFamily="50" charset="-128"/>
              <a:cs typeface="メイリオ" pitchFamily="50" charset="-128"/>
            </a:endParaRPr>
          </a:p>
        </p:txBody>
      </p:sp>
      <p:pic>
        <p:nvPicPr>
          <p:cNvPr id="78" name="Picture 23" descr="Cloud_SL_Rev"/>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656" y="2197553"/>
            <a:ext cx="1210118" cy="797255"/>
          </a:xfrm>
          <a:prstGeom prst="rect">
            <a:avLst/>
          </a:prstGeom>
          <a:noFill/>
          <a:ln>
            <a:noFill/>
          </a:ln>
          <a:effectLst>
            <a:outerShdw blurRad="127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図 1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5602" y="1267041"/>
            <a:ext cx="895350"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テキスト ボックス 36"/>
          <p:cNvSpPr txBox="1">
            <a:spLocks noChangeArrowheads="1"/>
          </p:cNvSpPr>
          <p:nvPr/>
        </p:nvSpPr>
        <p:spPr bwMode="auto">
          <a:xfrm>
            <a:off x="6543676" y="2138866"/>
            <a:ext cx="16859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1000">
                <a:solidFill>
                  <a:schemeClr val="tx1"/>
                </a:solidFill>
                <a:latin typeface="Interstate-Regular"/>
                <a:ea typeface="ＭＳ ゴシック" pitchFamily="49" charset="-128"/>
              </a:defRPr>
            </a:lvl1pPr>
            <a:lvl2pPr marL="742950" indent="-285750" eaLnBrk="0" hangingPunct="0">
              <a:defRPr kumimoji="1" sz="1000">
                <a:solidFill>
                  <a:schemeClr val="tx1"/>
                </a:solidFill>
                <a:latin typeface="Interstate-Regular"/>
                <a:ea typeface="ＭＳ ゴシック" pitchFamily="49" charset="-128"/>
              </a:defRPr>
            </a:lvl2pPr>
            <a:lvl3pPr marL="1143000" indent="-228600" eaLnBrk="0" hangingPunct="0">
              <a:defRPr kumimoji="1" sz="1000">
                <a:solidFill>
                  <a:schemeClr val="tx1"/>
                </a:solidFill>
                <a:latin typeface="Interstate-Regular"/>
                <a:ea typeface="ＭＳ ゴシック" pitchFamily="49" charset="-128"/>
              </a:defRPr>
            </a:lvl3pPr>
            <a:lvl4pPr marL="1600200" indent="-228600" eaLnBrk="0" hangingPunct="0">
              <a:defRPr kumimoji="1" sz="1000">
                <a:solidFill>
                  <a:schemeClr val="tx1"/>
                </a:solidFill>
                <a:latin typeface="Interstate-Regular"/>
                <a:ea typeface="ＭＳ ゴシック" pitchFamily="49" charset="-128"/>
              </a:defRPr>
            </a:lvl4pPr>
            <a:lvl5pPr marL="2057400" indent="-228600" eaLnBrk="0" hangingPunct="0">
              <a:defRPr kumimoji="1" sz="1000">
                <a:solidFill>
                  <a:schemeClr val="tx1"/>
                </a:solidFill>
                <a:latin typeface="Interstate-Regular"/>
                <a:ea typeface="ＭＳ ゴシック" pitchFamily="49" charset="-128"/>
              </a:defRPr>
            </a:lvl5pPr>
            <a:lvl6pPr marL="2514600" indent="-228600" eaLnBrk="0" fontAlgn="base" hangingPunct="0">
              <a:spcBef>
                <a:spcPct val="0"/>
              </a:spcBef>
              <a:spcAft>
                <a:spcPct val="0"/>
              </a:spcAft>
              <a:defRPr kumimoji="1" sz="1000">
                <a:solidFill>
                  <a:schemeClr val="tx1"/>
                </a:solidFill>
                <a:latin typeface="Interstate-Regular"/>
                <a:ea typeface="ＭＳ ゴシック" pitchFamily="49" charset="-128"/>
              </a:defRPr>
            </a:lvl6pPr>
            <a:lvl7pPr marL="2971800" indent="-228600" eaLnBrk="0" fontAlgn="base" hangingPunct="0">
              <a:spcBef>
                <a:spcPct val="0"/>
              </a:spcBef>
              <a:spcAft>
                <a:spcPct val="0"/>
              </a:spcAft>
              <a:defRPr kumimoji="1" sz="1000">
                <a:solidFill>
                  <a:schemeClr val="tx1"/>
                </a:solidFill>
                <a:latin typeface="Interstate-Regular"/>
                <a:ea typeface="ＭＳ ゴシック" pitchFamily="49" charset="-128"/>
              </a:defRPr>
            </a:lvl7pPr>
            <a:lvl8pPr marL="3429000" indent="-228600" eaLnBrk="0" fontAlgn="base" hangingPunct="0">
              <a:spcBef>
                <a:spcPct val="0"/>
              </a:spcBef>
              <a:spcAft>
                <a:spcPct val="0"/>
              </a:spcAft>
              <a:defRPr kumimoji="1" sz="1000">
                <a:solidFill>
                  <a:schemeClr val="tx1"/>
                </a:solidFill>
                <a:latin typeface="Interstate-Regular"/>
                <a:ea typeface="ＭＳ ゴシック" pitchFamily="49" charset="-128"/>
              </a:defRPr>
            </a:lvl8pPr>
            <a:lvl9pPr marL="3886200" indent="-228600" eaLnBrk="0" fontAlgn="base" hangingPunct="0">
              <a:spcBef>
                <a:spcPct val="0"/>
              </a:spcBef>
              <a:spcAft>
                <a:spcPct val="0"/>
              </a:spcAft>
              <a:defRPr kumimoji="1" sz="1000">
                <a:solidFill>
                  <a:schemeClr val="tx1"/>
                </a:solidFill>
                <a:latin typeface="Interstate-Regular"/>
                <a:ea typeface="ＭＳ ゴシック" pitchFamily="49" charset="-128"/>
              </a:defRPr>
            </a:lvl9pPr>
          </a:lstStyle>
          <a:p>
            <a:pPr eaLnBrk="1" hangingPunct="1"/>
            <a:r>
              <a:rPr lang="en-US" altLang="ja-JP" sz="1600" b="1" dirty="0" err="1" smtClean="0">
                <a:solidFill>
                  <a:srgbClr val="636466"/>
                </a:solidFill>
                <a:latin typeface="メイリオ" panose="020B0604030504040204" pitchFamily="50" charset="-128"/>
                <a:ea typeface="メイリオ" panose="020B0604030504040204" pitchFamily="50" charset="-128"/>
                <a:cs typeface="メイリオ" panose="020B0604030504040204" pitchFamily="50" charset="-128"/>
              </a:rPr>
              <a:t>student</a:t>
            </a:r>
            <a:r>
              <a:rPr lang="en-US" altLang="ja-JP" sz="1600" b="1" dirty="0" err="1" smtClean="0">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XXXX</a:t>
            </a:r>
            <a:endParaRPr lang="ja-JP" altLang="en-US" sz="1600" b="1"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角丸四角形吹き出し 48"/>
          <p:cNvSpPr/>
          <p:nvPr/>
        </p:nvSpPr>
        <p:spPr bwMode="auto">
          <a:xfrm>
            <a:off x="5352524" y="1596965"/>
            <a:ext cx="1358900" cy="374651"/>
          </a:xfrm>
          <a:prstGeom prst="wedgeRoundRectCallout">
            <a:avLst>
              <a:gd name="adj1" fmla="val 63692"/>
              <a:gd name="adj2" fmla="val -14719"/>
              <a:gd name="adj3" fmla="val 16667"/>
            </a:avLst>
          </a:prstGeom>
          <a:ln>
            <a:solidFill>
              <a:srgbClr val="92D05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kumimoji="0" lang="ja-JP" altLang="en-US" sz="1600" b="1" dirty="0">
                <a:solidFill>
                  <a:srgbClr val="00B050"/>
                </a:solidFill>
                <a:latin typeface="メイリオ" pitchFamily="50" charset="-128"/>
                <a:ea typeface="メイリオ" pitchFamily="50" charset="-128"/>
                <a:cs typeface="メイリオ" pitchFamily="50" charset="-128"/>
              </a:rPr>
              <a:t>受講者の</a:t>
            </a:r>
            <a:r>
              <a:rPr kumimoji="0" lang="en-US" altLang="ja-JP" sz="1600" b="1" dirty="0">
                <a:solidFill>
                  <a:srgbClr val="00B050"/>
                </a:solidFill>
                <a:latin typeface="メイリオ" pitchFamily="50" charset="-128"/>
                <a:ea typeface="メイリオ" pitchFamily="50" charset="-128"/>
                <a:cs typeface="メイリオ" pitchFamily="50" charset="-128"/>
              </a:rPr>
              <a:t>PC</a:t>
            </a:r>
            <a:endParaRPr kumimoji="0" lang="ja-JP" altLang="en-US" sz="1600" b="1" dirty="0">
              <a:solidFill>
                <a:srgbClr val="00B050"/>
              </a:solidFill>
              <a:latin typeface="メイリオ" pitchFamily="50" charset="-128"/>
              <a:ea typeface="メイリオ" pitchFamily="50" charset="-128"/>
              <a:cs typeface="メイリオ" pitchFamily="50" charset="-128"/>
            </a:endParaRPr>
          </a:p>
        </p:txBody>
      </p:sp>
      <p:sp>
        <p:nvSpPr>
          <p:cNvPr id="49" name="角丸四角形吹き出し 45"/>
          <p:cNvSpPr/>
          <p:nvPr/>
        </p:nvSpPr>
        <p:spPr bwMode="auto">
          <a:xfrm>
            <a:off x="-4096081" y="871880"/>
            <a:ext cx="597970" cy="286129"/>
          </a:xfrm>
          <a:prstGeom prst="wedgeRoundRectCallout">
            <a:avLst>
              <a:gd name="adj1" fmla="val 32047"/>
              <a:gd name="adj2" fmla="val 17729"/>
              <a:gd name="adj3" fmla="val 16667"/>
            </a:avLst>
          </a:prstGeom>
          <a:solidFill>
            <a:srgbClr val="FFFFFF"/>
          </a:solidFill>
          <a:ln w="25400" cap="flat" cmpd="sng" algn="ctr">
            <a:solidFill>
              <a:srgbClr val="92D050"/>
            </a:solidFill>
            <a:prstDash val="solid"/>
            <a:headEnd type="none" w="med" len="med"/>
            <a:tailEnd type="none"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200" b="1" i="0" u="none" strike="noStrike" kern="0" cap="none" spc="0" normalizeH="0" baseline="0" noProof="0" dirty="0" smtClean="0">
                <a:ln>
                  <a:noFill/>
                </a:ln>
                <a:solidFill>
                  <a:srgbClr val="00B050"/>
                </a:solidFill>
                <a:effectLst/>
                <a:uLnTx/>
                <a:uFillTx/>
                <a:latin typeface="メイリオ" pitchFamily="50" charset="-128"/>
                <a:ea typeface="メイリオ" pitchFamily="50" charset="-128"/>
                <a:cs typeface="メイリオ" pitchFamily="50" charset="-128"/>
              </a:rPr>
              <a:t>win</a:t>
            </a:r>
            <a:endParaRPr kumimoji="0" lang="ja-JP" altLang="en-US" sz="1200" b="1" i="0" u="none" strike="noStrike" kern="0" cap="none" spc="0" normalizeH="0" baseline="0" noProof="0" dirty="0">
              <a:ln>
                <a:noFill/>
              </a:ln>
              <a:solidFill>
                <a:srgbClr val="00B050"/>
              </a:solidFill>
              <a:effectLst/>
              <a:uLnTx/>
              <a:uFillTx/>
              <a:latin typeface="メイリオ" pitchFamily="50" charset="-128"/>
              <a:ea typeface="メイリオ" pitchFamily="50" charset="-128"/>
              <a:cs typeface="メイリオ" pitchFamily="50" charset="-128"/>
            </a:endParaRPr>
          </a:p>
        </p:txBody>
      </p:sp>
      <p:cxnSp>
        <p:nvCxnSpPr>
          <p:cNvPr id="64" name="直線コネクタ 2050"/>
          <p:cNvCxnSpPr/>
          <p:nvPr/>
        </p:nvCxnSpPr>
        <p:spPr>
          <a:xfrm>
            <a:off x="3115442" y="3219965"/>
            <a:ext cx="0" cy="1322853"/>
          </a:xfrm>
          <a:prstGeom prst="line">
            <a:avLst/>
          </a:prstGeom>
          <a:solidFill>
            <a:srgbClr val="961824"/>
          </a:solidFill>
          <a:ln w="38100" cmpd="sng">
            <a:solidFill>
              <a:schemeClr val="bg2"/>
            </a:solidFill>
            <a:miter lim="800000"/>
            <a:headEnd/>
            <a:tailEnd/>
          </a:ln>
          <a:effectLst>
            <a:outerShdw blurRad="40000" dist="23000" dir="5400000" rotWithShape="0">
              <a:srgbClr val="000000">
                <a:alpha val="34998"/>
              </a:srgbClr>
            </a:outerShdw>
          </a:effectLst>
        </p:spPr>
      </p:cxnSp>
      <p:cxnSp>
        <p:nvCxnSpPr>
          <p:cNvPr id="67" name="直線コネクタ 2050"/>
          <p:cNvCxnSpPr/>
          <p:nvPr/>
        </p:nvCxnSpPr>
        <p:spPr>
          <a:xfrm>
            <a:off x="3115442" y="4471294"/>
            <a:ext cx="0" cy="1502881"/>
          </a:xfrm>
          <a:prstGeom prst="line">
            <a:avLst/>
          </a:prstGeom>
          <a:solidFill>
            <a:srgbClr val="000090"/>
          </a:solidFill>
          <a:ln w="38100">
            <a:solidFill>
              <a:schemeClr val="tx1"/>
            </a:solidFill>
          </a:ln>
          <a:effectLst>
            <a:outerShdw blurRad="40000" dist="23000" dir="5400000" rotWithShape="0">
              <a:srgbClr val="000000">
                <a:alpha val="34998"/>
              </a:srgbClr>
            </a:outerShdw>
          </a:effectLst>
        </p:spPr>
      </p:cxnSp>
      <p:cxnSp>
        <p:nvCxnSpPr>
          <p:cNvPr id="69" name="直線コネクタ 2050"/>
          <p:cNvCxnSpPr/>
          <p:nvPr/>
        </p:nvCxnSpPr>
        <p:spPr>
          <a:xfrm>
            <a:off x="4920825" y="4518793"/>
            <a:ext cx="0" cy="1455383"/>
          </a:xfrm>
          <a:prstGeom prst="line">
            <a:avLst/>
          </a:prstGeom>
          <a:solidFill>
            <a:srgbClr val="000090"/>
          </a:solidFill>
          <a:ln w="38100">
            <a:solidFill>
              <a:schemeClr val="tx1"/>
            </a:solidFill>
          </a:ln>
          <a:effectLst>
            <a:outerShdw blurRad="40000" dist="23000" dir="5400000" rotWithShape="0">
              <a:srgbClr val="000000">
                <a:alpha val="34998"/>
              </a:srgbClr>
            </a:outerShdw>
          </a:effectLst>
        </p:spPr>
      </p:cxnSp>
      <p:cxnSp>
        <p:nvCxnSpPr>
          <p:cNvPr id="70" name="直線コネクタ 2050"/>
          <p:cNvCxnSpPr/>
          <p:nvPr/>
        </p:nvCxnSpPr>
        <p:spPr>
          <a:xfrm>
            <a:off x="4920825" y="3254479"/>
            <a:ext cx="0" cy="1309201"/>
          </a:xfrm>
          <a:prstGeom prst="line">
            <a:avLst/>
          </a:prstGeom>
          <a:solidFill>
            <a:srgbClr val="961824"/>
          </a:solidFill>
          <a:ln w="38100" cmpd="sng">
            <a:solidFill>
              <a:schemeClr val="bg2"/>
            </a:solidFill>
            <a:miter lim="800000"/>
            <a:headEnd/>
            <a:tailEnd/>
          </a:ln>
          <a:effectLst>
            <a:outerShdw blurRad="40000" dist="23000" dir="5400000" rotWithShape="0">
              <a:srgbClr val="000000">
                <a:alpha val="34998"/>
              </a:srgbClr>
            </a:outerShdw>
          </a:effectLst>
        </p:spPr>
      </p:cxnSp>
      <p:cxnSp>
        <p:nvCxnSpPr>
          <p:cNvPr id="71" name="直線コネクタ 2050"/>
          <p:cNvCxnSpPr/>
          <p:nvPr/>
        </p:nvCxnSpPr>
        <p:spPr>
          <a:xfrm>
            <a:off x="6838294" y="3254479"/>
            <a:ext cx="0" cy="1309201"/>
          </a:xfrm>
          <a:prstGeom prst="line">
            <a:avLst/>
          </a:prstGeom>
          <a:solidFill>
            <a:srgbClr val="961824"/>
          </a:solidFill>
          <a:ln w="38100" cmpd="sng">
            <a:solidFill>
              <a:schemeClr val="bg2"/>
            </a:solidFill>
            <a:miter lim="800000"/>
            <a:headEnd/>
            <a:tailEnd/>
          </a:ln>
          <a:effectLst>
            <a:outerShdw blurRad="40000" dist="23000" dir="5400000" rotWithShape="0">
              <a:srgbClr val="000000">
                <a:alpha val="34998"/>
              </a:srgbClr>
            </a:outerShdw>
          </a:effectLst>
        </p:spPr>
      </p:cxnSp>
      <p:cxnSp>
        <p:nvCxnSpPr>
          <p:cNvPr id="73" name="直線コネクタ 2050"/>
          <p:cNvCxnSpPr/>
          <p:nvPr/>
        </p:nvCxnSpPr>
        <p:spPr>
          <a:xfrm>
            <a:off x="6838306" y="4515277"/>
            <a:ext cx="17296" cy="1458891"/>
          </a:xfrm>
          <a:prstGeom prst="line">
            <a:avLst/>
          </a:prstGeom>
          <a:solidFill>
            <a:srgbClr val="000090"/>
          </a:solidFill>
          <a:ln w="38100">
            <a:solidFill>
              <a:schemeClr val="tx1"/>
            </a:solidFill>
          </a:ln>
          <a:effectLst>
            <a:outerShdw blurRad="40000" dist="23000" dir="5400000" rotWithShape="0">
              <a:srgbClr val="000000">
                <a:alpha val="34998"/>
              </a:srgbClr>
            </a:outerShdw>
          </a:effectLst>
        </p:spPr>
      </p:cxnSp>
      <p:sp>
        <p:nvSpPr>
          <p:cNvPr id="66" name="Rectangle 25"/>
          <p:cNvSpPr>
            <a:spLocks noChangeArrowheads="1"/>
          </p:cNvSpPr>
          <p:nvPr/>
        </p:nvSpPr>
        <p:spPr bwMode="auto">
          <a:xfrm>
            <a:off x="1759905" y="5974167"/>
            <a:ext cx="6469696" cy="370556"/>
          </a:xfrm>
          <a:prstGeom prst="rect">
            <a:avLst/>
          </a:prstGeom>
          <a:solidFill>
            <a:schemeClr val="tx1"/>
          </a:solidFill>
          <a:ln>
            <a:noFill/>
          </a:ln>
          <a:effectLst>
            <a:outerShdw blurRad="40000" dist="23000" dir="5400000" rotWithShape="0">
              <a:srgbClr val="000000">
                <a:alpha val="34998"/>
              </a:srgbClr>
            </a:outerShdw>
          </a:effectLst>
        </p:spPr>
        <p:txBody>
          <a:bodyPr anchor="ctr"/>
          <a:lstStyle/>
          <a:p>
            <a:pPr algn="ctr">
              <a:defRPr/>
            </a:pPr>
            <a:r>
              <a:rPr lang="en-US" sz="1400" b="1" dirty="0">
                <a:solidFill>
                  <a:schemeClr val="lt1"/>
                </a:solidFill>
                <a:latin typeface="Meiryo UI"/>
                <a:ea typeface="Meiryo UI"/>
                <a:cs typeface="Meiryo UI"/>
              </a:rPr>
              <a:t>Private Subnet</a:t>
            </a:r>
          </a:p>
        </p:txBody>
      </p:sp>
      <p:sp>
        <p:nvSpPr>
          <p:cNvPr id="59" name="Rectangle 25"/>
          <p:cNvSpPr>
            <a:spLocks noChangeArrowheads="1"/>
          </p:cNvSpPr>
          <p:nvPr/>
        </p:nvSpPr>
        <p:spPr bwMode="auto">
          <a:xfrm>
            <a:off x="1759904" y="3008829"/>
            <a:ext cx="6469696" cy="343971"/>
          </a:xfrm>
          <a:prstGeom prst="rect">
            <a:avLst/>
          </a:prstGeom>
          <a:solidFill>
            <a:srgbClr val="961824"/>
          </a:solidFill>
          <a:ln w="9525">
            <a:noFill/>
            <a:miter lim="800000"/>
            <a:headEnd/>
            <a:tailEnd/>
          </a:ln>
          <a:effectLst>
            <a:outerShdw blurRad="40000" dist="23000" dir="5400000" rotWithShape="0">
              <a:srgbClr val="000000">
                <a:alpha val="34998"/>
              </a:srgbClr>
            </a:outerShdw>
          </a:effectLst>
          <a:extLst/>
        </p:spPr>
        <p:txBody>
          <a:bodyPr anchor="ctr"/>
          <a:lstStyle/>
          <a:p>
            <a:pPr algn="ctr">
              <a:defRPr/>
            </a:pPr>
            <a:r>
              <a:rPr lang="en-US" sz="1400" b="1" dirty="0">
                <a:solidFill>
                  <a:schemeClr val="lt1"/>
                </a:solidFill>
                <a:latin typeface="Meiryo UI"/>
                <a:ea typeface="Meiryo UI"/>
                <a:cs typeface="Meiryo UI"/>
              </a:rPr>
              <a:t>Public Subnet</a:t>
            </a:r>
          </a:p>
        </p:txBody>
      </p:sp>
      <p:sp>
        <p:nvSpPr>
          <p:cNvPr id="46" name="テキスト ボックス 41"/>
          <p:cNvSpPr txBox="1">
            <a:spLocks noChangeArrowheads="1"/>
          </p:cNvSpPr>
          <p:nvPr/>
        </p:nvSpPr>
        <p:spPr bwMode="auto">
          <a:xfrm>
            <a:off x="2426476" y="5249003"/>
            <a:ext cx="1608118" cy="407804"/>
          </a:xfrm>
          <a:prstGeom prst="rect">
            <a:avLst/>
          </a:prstGeom>
          <a:solidFill>
            <a:schemeClr val="bg1"/>
          </a:solidFill>
          <a:ln>
            <a:noFill/>
          </a:ln>
          <a:extLst/>
        </p:spPr>
        <p:txBody>
          <a:bodyPr wrap="square">
            <a:spAutoFit/>
          </a:bodyPr>
          <a:lstStyle>
            <a:lvl1pPr eaLnBrk="0" hangingPunct="0">
              <a:defRPr kumimoji="1" sz="1000">
                <a:solidFill>
                  <a:schemeClr val="tx1"/>
                </a:solidFill>
                <a:latin typeface="Interstate-Regular"/>
                <a:ea typeface="ＭＳ ゴシック" pitchFamily="49" charset="-128"/>
              </a:defRPr>
            </a:lvl1pPr>
            <a:lvl2pPr marL="742950" indent="-285750" eaLnBrk="0" hangingPunct="0">
              <a:defRPr kumimoji="1" sz="1000">
                <a:solidFill>
                  <a:schemeClr val="tx1"/>
                </a:solidFill>
                <a:latin typeface="Interstate-Regular"/>
                <a:ea typeface="ＭＳ ゴシック" pitchFamily="49" charset="-128"/>
              </a:defRPr>
            </a:lvl2pPr>
            <a:lvl3pPr marL="1143000" indent="-228600" eaLnBrk="0" hangingPunct="0">
              <a:defRPr kumimoji="1" sz="1000">
                <a:solidFill>
                  <a:schemeClr val="tx1"/>
                </a:solidFill>
                <a:latin typeface="Interstate-Regular"/>
                <a:ea typeface="ＭＳ ゴシック" pitchFamily="49" charset="-128"/>
              </a:defRPr>
            </a:lvl3pPr>
            <a:lvl4pPr marL="1600200" indent="-228600" eaLnBrk="0" hangingPunct="0">
              <a:defRPr kumimoji="1" sz="1000">
                <a:solidFill>
                  <a:schemeClr val="tx1"/>
                </a:solidFill>
                <a:latin typeface="Interstate-Regular"/>
                <a:ea typeface="ＭＳ ゴシック" pitchFamily="49" charset="-128"/>
              </a:defRPr>
            </a:lvl4pPr>
            <a:lvl5pPr marL="2057400" indent="-228600" eaLnBrk="0" hangingPunct="0">
              <a:defRPr kumimoji="1" sz="1000">
                <a:solidFill>
                  <a:schemeClr val="tx1"/>
                </a:solidFill>
                <a:latin typeface="Interstate-Regular"/>
                <a:ea typeface="ＭＳ ゴシック" pitchFamily="49" charset="-128"/>
              </a:defRPr>
            </a:lvl5pPr>
            <a:lvl6pPr marL="2514600" indent="-228600" eaLnBrk="0" fontAlgn="base" hangingPunct="0">
              <a:spcBef>
                <a:spcPct val="0"/>
              </a:spcBef>
              <a:spcAft>
                <a:spcPct val="0"/>
              </a:spcAft>
              <a:defRPr kumimoji="1" sz="1000">
                <a:solidFill>
                  <a:schemeClr val="tx1"/>
                </a:solidFill>
                <a:latin typeface="Interstate-Regular"/>
                <a:ea typeface="ＭＳ ゴシック" pitchFamily="49" charset="-128"/>
              </a:defRPr>
            </a:lvl6pPr>
            <a:lvl7pPr marL="2971800" indent="-228600" eaLnBrk="0" fontAlgn="base" hangingPunct="0">
              <a:spcBef>
                <a:spcPct val="0"/>
              </a:spcBef>
              <a:spcAft>
                <a:spcPct val="0"/>
              </a:spcAft>
              <a:defRPr kumimoji="1" sz="1000">
                <a:solidFill>
                  <a:schemeClr val="tx1"/>
                </a:solidFill>
                <a:latin typeface="Interstate-Regular"/>
                <a:ea typeface="ＭＳ ゴシック" pitchFamily="49" charset="-128"/>
              </a:defRPr>
            </a:lvl7pPr>
            <a:lvl8pPr marL="3429000" indent="-228600" eaLnBrk="0" fontAlgn="base" hangingPunct="0">
              <a:spcBef>
                <a:spcPct val="0"/>
              </a:spcBef>
              <a:spcAft>
                <a:spcPct val="0"/>
              </a:spcAft>
              <a:defRPr kumimoji="1" sz="1000">
                <a:solidFill>
                  <a:schemeClr val="tx1"/>
                </a:solidFill>
                <a:latin typeface="Interstate-Regular"/>
                <a:ea typeface="ＭＳ ゴシック" pitchFamily="49" charset="-128"/>
              </a:defRPr>
            </a:lvl8pPr>
            <a:lvl9pPr marL="3886200" indent="-228600" eaLnBrk="0" fontAlgn="base" hangingPunct="0">
              <a:spcBef>
                <a:spcPct val="0"/>
              </a:spcBef>
              <a:spcAft>
                <a:spcPct val="0"/>
              </a:spcAft>
              <a:defRPr kumimoji="1" sz="1000">
                <a:solidFill>
                  <a:schemeClr val="tx1"/>
                </a:solidFill>
                <a:latin typeface="Interstate-Regular"/>
                <a:ea typeface="ＭＳ ゴシック" pitchFamily="49" charset="-128"/>
              </a:defRPr>
            </a:lvl9pPr>
          </a:lstStyle>
          <a:p>
            <a:pPr eaLnBrk="1" hangingPunct="1"/>
            <a:r>
              <a:rPr lang="en-US" altLang="ja-JP" sz="1050" b="1" dirty="0" smtClean="0">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XXXX</a:t>
            </a:r>
            <a:r>
              <a:rPr lang="en-US" altLang="ja-JP" sz="1050" b="1" dirty="0" smtClean="0">
                <a:solidFill>
                  <a:srgbClr val="636466"/>
                </a:solidFill>
                <a:latin typeface="メイリオ" panose="020B0604030504040204" pitchFamily="50" charset="-128"/>
                <a:ea typeface="メイリオ" panose="020B0604030504040204" pitchFamily="50" charset="-128"/>
                <a:cs typeface="メイリオ" panose="020B0604030504040204" pitchFamily="50" charset="-128"/>
              </a:rPr>
              <a:t>-dsa1.hol.com</a:t>
            </a:r>
          </a:p>
          <a:p>
            <a:pPr eaLnBrk="1" hangingPunct="1"/>
            <a:r>
              <a:rPr lang="en-US" altLang="ja-JP" b="1" dirty="0" smtClean="0">
                <a:solidFill>
                  <a:srgbClr val="636466"/>
                </a:solidFill>
                <a:latin typeface="メイリオ" panose="020B0604030504040204" pitchFamily="50" charset="-128"/>
                <a:ea typeface="メイリオ" panose="020B0604030504040204" pitchFamily="50" charset="-128"/>
                <a:cs typeface="メイリオ" panose="020B0604030504040204" pitchFamily="50" charset="-128"/>
              </a:rPr>
              <a:t>10.XX.XX.XX</a:t>
            </a:r>
          </a:p>
        </p:txBody>
      </p:sp>
      <p:sp>
        <p:nvSpPr>
          <p:cNvPr id="48" name="テキスト ボックス 43"/>
          <p:cNvSpPr txBox="1">
            <a:spLocks noChangeArrowheads="1"/>
          </p:cNvSpPr>
          <p:nvPr/>
        </p:nvSpPr>
        <p:spPr bwMode="auto">
          <a:xfrm>
            <a:off x="4373590" y="5249003"/>
            <a:ext cx="1615346" cy="407804"/>
          </a:xfrm>
          <a:prstGeom prst="rect">
            <a:avLst/>
          </a:prstGeom>
          <a:solidFill>
            <a:schemeClr val="bg1"/>
          </a:solidFill>
          <a:ln>
            <a:noFill/>
          </a:ln>
          <a:extLst/>
        </p:spPr>
        <p:txBody>
          <a:bodyPr wrap="square">
            <a:spAutoFit/>
          </a:bodyPr>
          <a:lstStyle>
            <a:defPPr>
              <a:defRPr lang="en-US"/>
            </a:defPPr>
            <a:lvl1pPr eaLnBrk="1" hangingPunct="1">
              <a:defRPr kumimoji="1" sz="1000" b="1">
                <a:solidFill>
                  <a:srgbClr val="636466"/>
                </a:solidFill>
                <a:latin typeface="メイリオ" panose="020B0604030504040204" pitchFamily="50" charset="-128"/>
                <a:ea typeface="メイリオ" panose="020B0604030504040204" pitchFamily="50" charset="-128"/>
                <a:cs typeface="メイリオ" panose="020B0604030504040204" pitchFamily="50" charset="-128"/>
              </a:defRPr>
            </a:lvl1pPr>
            <a:lvl2pPr marL="742950" indent="-285750">
              <a:defRPr kumimoji="1" sz="1000">
                <a:latin typeface="Interstate-Regular"/>
                <a:ea typeface="ＭＳ ゴシック" pitchFamily="49" charset="-128"/>
              </a:defRPr>
            </a:lvl2pPr>
            <a:lvl3pPr marL="1143000" indent="-228600">
              <a:defRPr kumimoji="1" sz="1000">
                <a:latin typeface="Interstate-Regular"/>
                <a:ea typeface="ＭＳ ゴシック" pitchFamily="49" charset="-128"/>
              </a:defRPr>
            </a:lvl3pPr>
            <a:lvl4pPr marL="1600200" indent="-228600">
              <a:defRPr kumimoji="1" sz="1000">
                <a:latin typeface="Interstate-Regular"/>
                <a:ea typeface="ＭＳ ゴシック" pitchFamily="49" charset="-128"/>
              </a:defRPr>
            </a:lvl4pPr>
            <a:lvl5pPr marL="2057400" indent="-228600">
              <a:defRPr kumimoji="1" sz="1000">
                <a:latin typeface="Interstate-Regular"/>
                <a:ea typeface="ＭＳ ゴシック" pitchFamily="49" charset="-128"/>
              </a:defRPr>
            </a:lvl5pPr>
            <a:lvl6pPr marL="2514600" indent="-228600" eaLnBrk="0" fontAlgn="base" hangingPunct="0">
              <a:spcBef>
                <a:spcPct val="0"/>
              </a:spcBef>
              <a:spcAft>
                <a:spcPct val="0"/>
              </a:spcAft>
              <a:defRPr kumimoji="1" sz="1000">
                <a:latin typeface="Interstate-Regular"/>
                <a:ea typeface="ＭＳ ゴシック" pitchFamily="49" charset="-128"/>
              </a:defRPr>
            </a:lvl6pPr>
            <a:lvl7pPr marL="2971800" indent="-228600" eaLnBrk="0" fontAlgn="base" hangingPunct="0">
              <a:spcBef>
                <a:spcPct val="0"/>
              </a:spcBef>
              <a:spcAft>
                <a:spcPct val="0"/>
              </a:spcAft>
              <a:defRPr kumimoji="1" sz="1000">
                <a:latin typeface="Interstate-Regular"/>
                <a:ea typeface="ＭＳ ゴシック" pitchFamily="49" charset="-128"/>
              </a:defRPr>
            </a:lvl7pPr>
            <a:lvl8pPr marL="3429000" indent="-228600" eaLnBrk="0" fontAlgn="base" hangingPunct="0">
              <a:spcBef>
                <a:spcPct val="0"/>
              </a:spcBef>
              <a:spcAft>
                <a:spcPct val="0"/>
              </a:spcAft>
              <a:defRPr kumimoji="1" sz="1000">
                <a:latin typeface="Interstate-Regular"/>
                <a:ea typeface="ＭＳ ゴシック" pitchFamily="49" charset="-128"/>
              </a:defRPr>
            </a:lvl8pPr>
            <a:lvl9pPr marL="3886200" indent="-228600" eaLnBrk="0" fontAlgn="base" hangingPunct="0">
              <a:spcBef>
                <a:spcPct val="0"/>
              </a:spcBef>
              <a:spcAft>
                <a:spcPct val="0"/>
              </a:spcAft>
              <a:defRPr kumimoji="1" sz="1000">
                <a:latin typeface="Interstate-Regular"/>
                <a:ea typeface="ＭＳ ゴシック" pitchFamily="49" charset="-128"/>
              </a:defRPr>
            </a:lvl9pPr>
          </a:lstStyle>
          <a:p>
            <a:r>
              <a:rPr lang="en-US" altLang="ja-JP" sz="1050" dirty="0" smtClean="0">
                <a:solidFill>
                  <a:srgbClr val="FFC000"/>
                </a:solidFill>
              </a:rPr>
              <a:t>XXXX</a:t>
            </a:r>
            <a:r>
              <a:rPr lang="en-US" altLang="ja-JP" sz="1050" dirty="0" smtClean="0"/>
              <a:t>-dsa2.hol.com</a:t>
            </a:r>
            <a:endParaRPr lang="en-US" altLang="ja-JP" sz="1050" dirty="0"/>
          </a:p>
          <a:p>
            <a:r>
              <a:rPr lang="en-US" altLang="ja-JP" dirty="0" smtClean="0"/>
              <a:t>10.XX.XX.XX</a:t>
            </a:r>
            <a:endParaRPr lang="ja-JP" altLang="en-US" dirty="0"/>
          </a:p>
        </p:txBody>
      </p:sp>
      <p:sp>
        <p:nvSpPr>
          <p:cNvPr id="47" name="テキスト ボックス 42"/>
          <p:cNvSpPr txBox="1">
            <a:spLocks noChangeArrowheads="1"/>
          </p:cNvSpPr>
          <p:nvPr/>
        </p:nvSpPr>
        <p:spPr bwMode="auto">
          <a:xfrm>
            <a:off x="6313338" y="5249003"/>
            <a:ext cx="1593910" cy="407804"/>
          </a:xfrm>
          <a:prstGeom prst="rect">
            <a:avLst/>
          </a:prstGeom>
          <a:solidFill>
            <a:schemeClr val="bg1"/>
          </a:solidFill>
          <a:ln>
            <a:noFill/>
          </a:ln>
          <a:extLst/>
        </p:spPr>
        <p:txBody>
          <a:bodyPr wrap="square">
            <a:spAutoFit/>
          </a:bodyPr>
          <a:lstStyle>
            <a:defPPr>
              <a:defRPr lang="en-US"/>
            </a:defPPr>
            <a:lvl1pPr eaLnBrk="1" hangingPunct="1">
              <a:defRPr kumimoji="1" sz="1000" b="1">
                <a:solidFill>
                  <a:srgbClr val="636466"/>
                </a:solidFill>
                <a:latin typeface="メイリオ" panose="020B0604030504040204" pitchFamily="50" charset="-128"/>
                <a:ea typeface="メイリオ" panose="020B0604030504040204" pitchFamily="50" charset="-128"/>
                <a:cs typeface="メイリオ" panose="020B0604030504040204" pitchFamily="50" charset="-128"/>
              </a:defRPr>
            </a:lvl1pPr>
            <a:lvl2pPr marL="742950" indent="-285750">
              <a:defRPr kumimoji="1" sz="1000">
                <a:latin typeface="Interstate-Regular"/>
                <a:ea typeface="ＭＳ ゴシック" pitchFamily="49" charset="-128"/>
              </a:defRPr>
            </a:lvl2pPr>
            <a:lvl3pPr marL="1143000" indent="-228600">
              <a:defRPr kumimoji="1" sz="1000">
                <a:latin typeface="Interstate-Regular"/>
                <a:ea typeface="ＭＳ ゴシック" pitchFamily="49" charset="-128"/>
              </a:defRPr>
            </a:lvl3pPr>
            <a:lvl4pPr marL="1600200" indent="-228600">
              <a:defRPr kumimoji="1" sz="1000">
                <a:latin typeface="Interstate-Regular"/>
                <a:ea typeface="ＭＳ ゴシック" pitchFamily="49" charset="-128"/>
              </a:defRPr>
            </a:lvl4pPr>
            <a:lvl5pPr marL="2057400" indent="-228600">
              <a:defRPr kumimoji="1" sz="1000">
                <a:latin typeface="Interstate-Regular"/>
                <a:ea typeface="ＭＳ ゴシック" pitchFamily="49" charset="-128"/>
              </a:defRPr>
            </a:lvl5pPr>
            <a:lvl6pPr marL="2514600" indent="-228600" eaLnBrk="0" fontAlgn="base" hangingPunct="0">
              <a:spcBef>
                <a:spcPct val="0"/>
              </a:spcBef>
              <a:spcAft>
                <a:spcPct val="0"/>
              </a:spcAft>
              <a:defRPr kumimoji="1" sz="1000">
                <a:latin typeface="Interstate-Regular"/>
                <a:ea typeface="ＭＳ ゴシック" pitchFamily="49" charset="-128"/>
              </a:defRPr>
            </a:lvl6pPr>
            <a:lvl7pPr marL="2971800" indent="-228600" eaLnBrk="0" fontAlgn="base" hangingPunct="0">
              <a:spcBef>
                <a:spcPct val="0"/>
              </a:spcBef>
              <a:spcAft>
                <a:spcPct val="0"/>
              </a:spcAft>
              <a:defRPr kumimoji="1" sz="1000">
                <a:latin typeface="Interstate-Regular"/>
                <a:ea typeface="ＭＳ ゴシック" pitchFamily="49" charset="-128"/>
              </a:defRPr>
            </a:lvl7pPr>
            <a:lvl8pPr marL="3429000" indent="-228600" eaLnBrk="0" fontAlgn="base" hangingPunct="0">
              <a:spcBef>
                <a:spcPct val="0"/>
              </a:spcBef>
              <a:spcAft>
                <a:spcPct val="0"/>
              </a:spcAft>
              <a:defRPr kumimoji="1" sz="1000">
                <a:latin typeface="Interstate-Regular"/>
                <a:ea typeface="ＭＳ ゴシック" pitchFamily="49" charset="-128"/>
              </a:defRPr>
            </a:lvl8pPr>
            <a:lvl9pPr marL="3886200" indent="-228600" eaLnBrk="0" fontAlgn="base" hangingPunct="0">
              <a:spcBef>
                <a:spcPct val="0"/>
              </a:spcBef>
              <a:spcAft>
                <a:spcPct val="0"/>
              </a:spcAft>
              <a:defRPr kumimoji="1" sz="1000">
                <a:latin typeface="Interstate-Regular"/>
                <a:ea typeface="ＭＳ ゴシック" pitchFamily="49" charset="-128"/>
              </a:defRPr>
            </a:lvl9pPr>
          </a:lstStyle>
          <a:p>
            <a:r>
              <a:rPr lang="en-US" altLang="ja-JP" sz="1050" dirty="0" smtClean="0">
                <a:solidFill>
                  <a:srgbClr val="FFC000"/>
                </a:solidFill>
              </a:rPr>
              <a:t>XXXX</a:t>
            </a:r>
            <a:r>
              <a:rPr lang="en-US" altLang="ja-JP" sz="1050" dirty="0" smtClean="0"/>
              <a:t>-dsm.hol.com</a:t>
            </a:r>
            <a:endParaRPr lang="en-US" altLang="ja-JP" sz="1050" dirty="0"/>
          </a:p>
          <a:p>
            <a:r>
              <a:rPr lang="en-US" altLang="ja-JP" dirty="0" smtClean="0"/>
              <a:t>10.XX.XX.XX</a:t>
            </a:r>
            <a:endParaRPr lang="en-US" altLang="ja-JP" dirty="0"/>
          </a:p>
        </p:txBody>
      </p:sp>
      <p:pic>
        <p:nvPicPr>
          <p:cNvPr id="55" name="図 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588998" y="4471861"/>
            <a:ext cx="13525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p:cNvGrpSpPr/>
          <p:nvPr/>
        </p:nvGrpSpPr>
        <p:grpSpPr>
          <a:xfrm>
            <a:off x="6214246" y="4378472"/>
            <a:ext cx="1451642" cy="544277"/>
            <a:chOff x="4306026" y="3172466"/>
            <a:chExt cx="1451642" cy="544277"/>
          </a:xfrm>
        </p:grpSpPr>
        <p:pic>
          <p:nvPicPr>
            <p:cNvPr id="82" name="図 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05118" y="3307168"/>
              <a:ext cx="13525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30" descr="agent_high.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306026" y="3172466"/>
              <a:ext cx="400506" cy="400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5" name="図 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52106" y="4511857"/>
            <a:ext cx="13525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0" descr="agent_high.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373590" y="4363425"/>
            <a:ext cx="400506" cy="400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テキスト ボックス 41"/>
          <p:cNvSpPr txBox="1">
            <a:spLocks noChangeArrowheads="1"/>
          </p:cNvSpPr>
          <p:nvPr/>
        </p:nvSpPr>
        <p:spPr bwMode="auto">
          <a:xfrm>
            <a:off x="2651688" y="4087779"/>
            <a:ext cx="949898" cy="253916"/>
          </a:xfrm>
          <a:prstGeom prst="rect">
            <a:avLst/>
          </a:prstGeom>
          <a:solidFill>
            <a:schemeClr val="bg1"/>
          </a:solidFill>
          <a:ln>
            <a:noFill/>
          </a:ln>
          <a:extLst/>
        </p:spPr>
        <p:txBody>
          <a:bodyPr wrap="square">
            <a:spAutoFit/>
          </a:bodyPr>
          <a:lstStyle>
            <a:lvl1pPr eaLnBrk="0" hangingPunct="0">
              <a:defRPr kumimoji="1" sz="1000">
                <a:solidFill>
                  <a:schemeClr val="tx1"/>
                </a:solidFill>
                <a:latin typeface="Interstate-Regular"/>
                <a:ea typeface="ＭＳ ゴシック" pitchFamily="49" charset="-128"/>
              </a:defRPr>
            </a:lvl1pPr>
            <a:lvl2pPr marL="742950" indent="-285750" eaLnBrk="0" hangingPunct="0">
              <a:defRPr kumimoji="1" sz="1000">
                <a:solidFill>
                  <a:schemeClr val="tx1"/>
                </a:solidFill>
                <a:latin typeface="Interstate-Regular"/>
                <a:ea typeface="ＭＳ ゴシック" pitchFamily="49" charset="-128"/>
              </a:defRPr>
            </a:lvl2pPr>
            <a:lvl3pPr marL="1143000" indent="-228600" eaLnBrk="0" hangingPunct="0">
              <a:defRPr kumimoji="1" sz="1000">
                <a:solidFill>
                  <a:schemeClr val="tx1"/>
                </a:solidFill>
                <a:latin typeface="Interstate-Regular"/>
                <a:ea typeface="ＭＳ ゴシック" pitchFamily="49" charset="-128"/>
              </a:defRPr>
            </a:lvl3pPr>
            <a:lvl4pPr marL="1600200" indent="-228600" eaLnBrk="0" hangingPunct="0">
              <a:defRPr kumimoji="1" sz="1000">
                <a:solidFill>
                  <a:schemeClr val="tx1"/>
                </a:solidFill>
                <a:latin typeface="Interstate-Regular"/>
                <a:ea typeface="ＭＳ ゴシック" pitchFamily="49" charset="-128"/>
              </a:defRPr>
            </a:lvl4pPr>
            <a:lvl5pPr marL="2057400" indent="-228600" eaLnBrk="0" hangingPunct="0">
              <a:defRPr kumimoji="1" sz="1000">
                <a:solidFill>
                  <a:schemeClr val="tx1"/>
                </a:solidFill>
                <a:latin typeface="Interstate-Regular"/>
                <a:ea typeface="ＭＳ ゴシック" pitchFamily="49" charset="-128"/>
              </a:defRPr>
            </a:lvl5pPr>
            <a:lvl6pPr marL="2514600" indent="-228600" eaLnBrk="0" fontAlgn="base" hangingPunct="0">
              <a:spcBef>
                <a:spcPct val="0"/>
              </a:spcBef>
              <a:spcAft>
                <a:spcPct val="0"/>
              </a:spcAft>
              <a:defRPr kumimoji="1" sz="1000">
                <a:solidFill>
                  <a:schemeClr val="tx1"/>
                </a:solidFill>
                <a:latin typeface="Interstate-Regular"/>
                <a:ea typeface="ＭＳ ゴシック" pitchFamily="49" charset="-128"/>
              </a:defRPr>
            </a:lvl6pPr>
            <a:lvl7pPr marL="2971800" indent="-228600" eaLnBrk="0" fontAlgn="base" hangingPunct="0">
              <a:spcBef>
                <a:spcPct val="0"/>
              </a:spcBef>
              <a:spcAft>
                <a:spcPct val="0"/>
              </a:spcAft>
              <a:defRPr kumimoji="1" sz="1000">
                <a:solidFill>
                  <a:schemeClr val="tx1"/>
                </a:solidFill>
                <a:latin typeface="Interstate-Regular"/>
                <a:ea typeface="ＭＳ ゴシック" pitchFamily="49" charset="-128"/>
              </a:defRPr>
            </a:lvl7pPr>
            <a:lvl8pPr marL="3429000" indent="-228600" eaLnBrk="0" fontAlgn="base" hangingPunct="0">
              <a:spcBef>
                <a:spcPct val="0"/>
              </a:spcBef>
              <a:spcAft>
                <a:spcPct val="0"/>
              </a:spcAft>
              <a:defRPr kumimoji="1" sz="1000">
                <a:solidFill>
                  <a:schemeClr val="tx1"/>
                </a:solidFill>
                <a:latin typeface="Interstate-Regular"/>
                <a:ea typeface="ＭＳ ゴシック" pitchFamily="49" charset="-128"/>
              </a:defRPr>
            </a:lvl8pPr>
            <a:lvl9pPr marL="3886200" indent="-228600" eaLnBrk="0" fontAlgn="base" hangingPunct="0">
              <a:spcBef>
                <a:spcPct val="0"/>
              </a:spcBef>
              <a:spcAft>
                <a:spcPct val="0"/>
              </a:spcAft>
              <a:defRPr kumimoji="1" sz="1000">
                <a:solidFill>
                  <a:schemeClr val="tx1"/>
                </a:solidFill>
                <a:latin typeface="Interstate-Regular"/>
                <a:ea typeface="ＭＳ ゴシック" pitchFamily="49" charset="-128"/>
              </a:defRPr>
            </a:lvl9pPr>
          </a:lstStyle>
          <a:p>
            <a:pPr eaLnBrk="1" hangingPunct="1"/>
            <a:r>
              <a:rPr lang="en-US" altLang="ja-JP" sz="1050" b="1" dirty="0" smtClean="0">
                <a:solidFill>
                  <a:srgbClr val="636466"/>
                </a:solidFill>
                <a:latin typeface="メイリオ" panose="020B0604030504040204" pitchFamily="50" charset="-128"/>
                <a:ea typeface="メイリオ" panose="020B0604030504040204" pitchFamily="50" charset="-128"/>
                <a:cs typeface="メイリオ" panose="020B0604030504040204" pitchFamily="50" charset="-128"/>
              </a:rPr>
              <a:t>Global IP1</a:t>
            </a:r>
          </a:p>
        </p:txBody>
      </p:sp>
      <p:sp>
        <p:nvSpPr>
          <p:cNvPr id="52" name="テキスト ボックス 41"/>
          <p:cNvSpPr txBox="1">
            <a:spLocks noChangeArrowheads="1"/>
          </p:cNvSpPr>
          <p:nvPr/>
        </p:nvSpPr>
        <p:spPr bwMode="auto">
          <a:xfrm>
            <a:off x="4448101" y="4092941"/>
            <a:ext cx="981161" cy="253916"/>
          </a:xfrm>
          <a:prstGeom prst="rect">
            <a:avLst/>
          </a:prstGeom>
          <a:solidFill>
            <a:schemeClr val="bg1"/>
          </a:solidFill>
          <a:ln>
            <a:noFill/>
          </a:ln>
          <a:extLst/>
        </p:spPr>
        <p:txBody>
          <a:bodyPr wrap="square">
            <a:spAutoFit/>
          </a:bodyPr>
          <a:lstStyle>
            <a:lvl1pPr eaLnBrk="0" hangingPunct="0">
              <a:defRPr kumimoji="1" sz="1000">
                <a:solidFill>
                  <a:schemeClr val="tx1"/>
                </a:solidFill>
                <a:latin typeface="Interstate-Regular"/>
                <a:ea typeface="ＭＳ ゴシック" pitchFamily="49" charset="-128"/>
              </a:defRPr>
            </a:lvl1pPr>
            <a:lvl2pPr marL="742950" indent="-285750" eaLnBrk="0" hangingPunct="0">
              <a:defRPr kumimoji="1" sz="1000">
                <a:solidFill>
                  <a:schemeClr val="tx1"/>
                </a:solidFill>
                <a:latin typeface="Interstate-Regular"/>
                <a:ea typeface="ＭＳ ゴシック" pitchFamily="49" charset="-128"/>
              </a:defRPr>
            </a:lvl2pPr>
            <a:lvl3pPr marL="1143000" indent="-228600" eaLnBrk="0" hangingPunct="0">
              <a:defRPr kumimoji="1" sz="1000">
                <a:solidFill>
                  <a:schemeClr val="tx1"/>
                </a:solidFill>
                <a:latin typeface="Interstate-Regular"/>
                <a:ea typeface="ＭＳ ゴシック" pitchFamily="49" charset="-128"/>
              </a:defRPr>
            </a:lvl3pPr>
            <a:lvl4pPr marL="1600200" indent="-228600" eaLnBrk="0" hangingPunct="0">
              <a:defRPr kumimoji="1" sz="1000">
                <a:solidFill>
                  <a:schemeClr val="tx1"/>
                </a:solidFill>
                <a:latin typeface="Interstate-Regular"/>
                <a:ea typeface="ＭＳ ゴシック" pitchFamily="49" charset="-128"/>
              </a:defRPr>
            </a:lvl4pPr>
            <a:lvl5pPr marL="2057400" indent="-228600" eaLnBrk="0" hangingPunct="0">
              <a:defRPr kumimoji="1" sz="1000">
                <a:solidFill>
                  <a:schemeClr val="tx1"/>
                </a:solidFill>
                <a:latin typeface="Interstate-Regular"/>
                <a:ea typeface="ＭＳ ゴシック" pitchFamily="49" charset="-128"/>
              </a:defRPr>
            </a:lvl5pPr>
            <a:lvl6pPr marL="2514600" indent="-228600" eaLnBrk="0" fontAlgn="base" hangingPunct="0">
              <a:spcBef>
                <a:spcPct val="0"/>
              </a:spcBef>
              <a:spcAft>
                <a:spcPct val="0"/>
              </a:spcAft>
              <a:defRPr kumimoji="1" sz="1000">
                <a:solidFill>
                  <a:schemeClr val="tx1"/>
                </a:solidFill>
                <a:latin typeface="Interstate-Regular"/>
                <a:ea typeface="ＭＳ ゴシック" pitchFamily="49" charset="-128"/>
              </a:defRPr>
            </a:lvl6pPr>
            <a:lvl7pPr marL="2971800" indent="-228600" eaLnBrk="0" fontAlgn="base" hangingPunct="0">
              <a:spcBef>
                <a:spcPct val="0"/>
              </a:spcBef>
              <a:spcAft>
                <a:spcPct val="0"/>
              </a:spcAft>
              <a:defRPr kumimoji="1" sz="1000">
                <a:solidFill>
                  <a:schemeClr val="tx1"/>
                </a:solidFill>
                <a:latin typeface="Interstate-Regular"/>
                <a:ea typeface="ＭＳ ゴシック" pitchFamily="49" charset="-128"/>
              </a:defRPr>
            </a:lvl7pPr>
            <a:lvl8pPr marL="3429000" indent="-228600" eaLnBrk="0" fontAlgn="base" hangingPunct="0">
              <a:spcBef>
                <a:spcPct val="0"/>
              </a:spcBef>
              <a:spcAft>
                <a:spcPct val="0"/>
              </a:spcAft>
              <a:defRPr kumimoji="1" sz="1000">
                <a:solidFill>
                  <a:schemeClr val="tx1"/>
                </a:solidFill>
                <a:latin typeface="Interstate-Regular"/>
                <a:ea typeface="ＭＳ ゴシック" pitchFamily="49" charset="-128"/>
              </a:defRPr>
            </a:lvl8pPr>
            <a:lvl9pPr marL="3886200" indent="-228600" eaLnBrk="0" fontAlgn="base" hangingPunct="0">
              <a:spcBef>
                <a:spcPct val="0"/>
              </a:spcBef>
              <a:spcAft>
                <a:spcPct val="0"/>
              </a:spcAft>
              <a:defRPr kumimoji="1" sz="1000">
                <a:solidFill>
                  <a:schemeClr val="tx1"/>
                </a:solidFill>
                <a:latin typeface="Interstate-Regular"/>
                <a:ea typeface="ＭＳ ゴシック" pitchFamily="49" charset="-128"/>
              </a:defRPr>
            </a:lvl9pPr>
          </a:lstStyle>
          <a:p>
            <a:pPr eaLnBrk="1" hangingPunct="1"/>
            <a:r>
              <a:rPr lang="en-US" altLang="ja-JP" sz="1050" b="1" dirty="0" smtClean="0">
                <a:solidFill>
                  <a:srgbClr val="636466"/>
                </a:solidFill>
                <a:latin typeface="メイリオ" panose="020B0604030504040204" pitchFamily="50" charset="-128"/>
                <a:ea typeface="メイリオ" panose="020B0604030504040204" pitchFamily="50" charset="-128"/>
                <a:cs typeface="メイリオ" panose="020B0604030504040204" pitchFamily="50" charset="-128"/>
              </a:rPr>
              <a:t>Global IP2</a:t>
            </a:r>
          </a:p>
        </p:txBody>
      </p:sp>
      <p:sp>
        <p:nvSpPr>
          <p:cNvPr id="53" name="テキスト ボックス 41"/>
          <p:cNvSpPr txBox="1">
            <a:spLocks noChangeArrowheads="1"/>
          </p:cNvSpPr>
          <p:nvPr/>
        </p:nvSpPr>
        <p:spPr bwMode="auto">
          <a:xfrm>
            <a:off x="6360964" y="4117203"/>
            <a:ext cx="955756" cy="253916"/>
          </a:xfrm>
          <a:prstGeom prst="rect">
            <a:avLst/>
          </a:prstGeom>
          <a:solidFill>
            <a:schemeClr val="bg1"/>
          </a:solidFill>
          <a:ln>
            <a:noFill/>
          </a:ln>
          <a:extLst/>
        </p:spPr>
        <p:txBody>
          <a:bodyPr wrap="square">
            <a:spAutoFit/>
          </a:bodyPr>
          <a:lstStyle>
            <a:lvl1pPr eaLnBrk="0" hangingPunct="0">
              <a:defRPr kumimoji="1" sz="1000">
                <a:solidFill>
                  <a:schemeClr val="tx1"/>
                </a:solidFill>
                <a:latin typeface="Interstate-Regular"/>
                <a:ea typeface="ＭＳ ゴシック" pitchFamily="49" charset="-128"/>
              </a:defRPr>
            </a:lvl1pPr>
            <a:lvl2pPr marL="742950" indent="-285750" eaLnBrk="0" hangingPunct="0">
              <a:defRPr kumimoji="1" sz="1000">
                <a:solidFill>
                  <a:schemeClr val="tx1"/>
                </a:solidFill>
                <a:latin typeface="Interstate-Regular"/>
                <a:ea typeface="ＭＳ ゴシック" pitchFamily="49" charset="-128"/>
              </a:defRPr>
            </a:lvl2pPr>
            <a:lvl3pPr marL="1143000" indent="-228600" eaLnBrk="0" hangingPunct="0">
              <a:defRPr kumimoji="1" sz="1000">
                <a:solidFill>
                  <a:schemeClr val="tx1"/>
                </a:solidFill>
                <a:latin typeface="Interstate-Regular"/>
                <a:ea typeface="ＭＳ ゴシック" pitchFamily="49" charset="-128"/>
              </a:defRPr>
            </a:lvl3pPr>
            <a:lvl4pPr marL="1600200" indent="-228600" eaLnBrk="0" hangingPunct="0">
              <a:defRPr kumimoji="1" sz="1000">
                <a:solidFill>
                  <a:schemeClr val="tx1"/>
                </a:solidFill>
                <a:latin typeface="Interstate-Regular"/>
                <a:ea typeface="ＭＳ ゴシック" pitchFamily="49" charset="-128"/>
              </a:defRPr>
            </a:lvl4pPr>
            <a:lvl5pPr marL="2057400" indent="-228600" eaLnBrk="0" hangingPunct="0">
              <a:defRPr kumimoji="1" sz="1000">
                <a:solidFill>
                  <a:schemeClr val="tx1"/>
                </a:solidFill>
                <a:latin typeface="Interstate-Regular"/>
                <a:ea typeface="ＭＳ ゴシック" pitchFamily="49" charset="-128"/>
              </a:defRPr>
            </a:lvl5pPr>
            <a:lvl6pPr marL="2514600" indent="-228600" eaLnBrk="0" fontAlgn="base" hangingPunct="0">
              <a:spcBef>
                <a:spcPct val="0"/>
              </a:spcBef>
              <a:spcAft>
                <a:spcPct val="0"/>
              </a:spcAft>
              <a:defRPr kumimoji="1" sz="1000">
                <a:solidFill>
                  <a:schemeClr val="tx1"/>
                </a:solidFill>
                <a:latin typeface="Interstate-Regular"/>
                <a:ea typeface="ＭＳ ゴシック" pitchFamily="49" charset="-128"/>
              </a:defRPr>
            </a:lvl6pPr>
            <a:lvl7pPr marL="2971800" indent="-228600" eaLnBrk="0" fontAlgn="base" hangingPunct="0">
              <a:spcBef>
                <a:spcPct val="0"/>
              </a:spcBef>
              <a:spcAft>
                <a:spcPct val="0"/>
              </a:spcAft>
              <a:defRPr kumimoji="1" sz="1000">
                <a:solidFill>
                  <a:schemeClr val="tx1"/>
                </a:solidFill>
                <a:latin typeface="Interstate-Regular"/>
                <a:ea typeface="ＭＳ ゴシック" pitchFamily="49" charset="-128"/>
              </a:defRPr>
            </a:lvl7pPr>
            <a:lvl8pPr marL="3429000" indent="-228600" eaLnBrk="0" fontAlgn="base" hangingPunct="0">
              <a:spcBef>
                <a:spcPct val="0"/>
              </a:spcBef>
              <a:spcAft>
                <a:spcPct val="0"/>
              </a:spcAft>
              <a:defRPr kumimoji="1" sz="1000">
                <a:solidFill>
                  <a:schemeClr val="tx1"/>
                </a:solidFill>
                <a:latin typeface="Interstate-Regular"/>
                <a:ea typeface="ＭＳ ゴシック" pitchFamily="49" charset="-128"/>
              </a:defRPr>
            </a:lvl8pPr>
            <a:lvl9pPr marL="3886200" indent="-228600" eaLnBrk="0" fontAlgn="base" hangingPunct="0">
              <a:spcBef>
                <a:spcPct val="0"/>
              </a:spcBef>
              <a:spcAft>
                <a:spcPct val="0"/>
              </a:spcAft>
              <a:defRPr kumimoji="1" sz="1000">
                <a:solidFill>
                  <a:schemeClr val="tx1"/>
                </a:solidFill>
                <a:latin typeface="Interstate-Regular"/>
                <a:ea typeface="ＭＳ ゴシック" pitchFamily="49" charset="-128"/>
              </a:defRPr>
            </a:lvl9pPr>
          </a:lstStyle>
          <a:p>
            <a:pPr eaLnBrk="1" hangingPunct="1"/>
            <a:r>
              <a:rPr lang="en-US" altLang="ja-JP" sz="1050" b="1" dirty="0" smtClean="0">
                <a:solidFill>
                  <a:srgbClr val="636466"/>
                </a:solidFill>
                <a:latin typeface="メイリオ" panose="020B0604030504040204" pitchFamily="50" charset="-128"/>
                <a:ea typeface="メイリオ" panose="020B0604030504040204" pitchFamily="50" charset="-128"/>
                <a:cs typeface="メイリオ" panose="020B0604030504040204" pitchFamily="50" charset="-128"/>
              </a:rPr>
              <a:t>Global IP3</a:t>
            </a:r>
          </a:p>
        </p:txBody>
      </p:sp>
      <p:sp>
        <p:nvSpPr>
          <p:cNvPr id="58" name="角丸四角形吹き出し 47"/>
          <p:cNvSpPr/>
          <p:nvPr/>
        </p:nvSpPr>
        <p:spPr bwMode="auto">
          <a:xfrm>
            <a:off x="4774096" y="4617192"/>
            <a:ext cx="578428" cy="188709"/>
          </a:xfrm>
          <a:prstGeom prst="wedgeRoundRectCallout">
            <a:avLst>
              <a:gd name="adj1" fmla="val 28053"/>
              <a:gd name="adj2" fmla="val -16895"/>
              <a:gd name="adj3" fmla="val 16667"/>
            </a:avLst>
          </a:prstGeom>
          <a:solidFill>
            <a:srgbClr val="FFFFFF"/>
          </a:solidFill>
          <a:ln w="25400" cap="flat" cmpd="sng" algn="ctr">
            <a:solidFill>
              <a:srgbClr val="92D050"/>
            </a:solidFill>
            <a:prstDash val="solid"/>
            <a:headEnd type="none" w="med" len="med"/>
            <a:tailEnd type="none"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ja-JP" sz="1100" b="1" kern="0" dirty="0" err="1" smtClean="0">
                <a:solidFill>
                  <a:srgbClr val="00B050"/>
                </a:solidFill>
                <a:latin typeface="メイリオ" pitchFamily="50" charset="-128"/>
                <a:ea typeface="メイリオ" pitchFamily="50" charset="-128"/>
                <a:cs typeface="メイリオ" pitchFamily="50" charset="-128"/>
              </a:rPr>
              <a:t>linux</a:t>
            </a:r>
            <a:endParaRPr kumimoji="0" lang="ja-JP" altLang="en-US" sz="1100" b="1" i="0" u="none" strike="noStrike" kern="0" cap="none" spc="0" normalizeH="0" baseline="0" noProof="0" dirty="0">
              <a:ln>
                <a:noFill/>
              </a:ln>
              <a:solidFill>
                <a:srgbClr val="00B050"/>
              </a:solidFill>
              <a:effectLst/>
              <a:uLnTx/>
              <a:uFillTx/>
              <a:latin typeface="メイリオ" pitchFamily="50" charset="-128"/>
              <a:ea typeface="メイリオ" pitchFamily="50" charset="-128"/>
              <a:cs typeface="メイリオ" pitchFamily="50" charset="-128"/>
            </a:endParaRPr>
          </a:p>
        </p:txBody>
      </p:sp>
      <p:sp>
        <p:nvSpPr>
          <p:cNvPr id="60" name="角丸四角形吹き出し 47"/>
          <p:cNvSpPr/>
          <p:nvPr/>
        </p:nvSpPr>
        <p:spPr bwMode="auto">
          <a:xfrm>
            <a:off x="2947715" y="4573961"/>
            <a:ext cx="502532" cy="203363"/>
          </a:xfrm>
          <a:prstGeom prst="wedgeRoundRectCallout">
            <a:avLst>
              <a:gd name="adj1" fmla="val 28053"/>
              <a:gd name="adj2" fmla="val -16895"/>
              <a:gd name="adj3" fmla="val 16667"/>
            </a:avLst>
          </a:prstGeom>
          <a:solidFill>
            <a:srgbClr val="FFFFFF"/>
          </a:solidFill>
          <a:ln w="25400" cap="flat" cmpd="sng" algn="ctr">
            <a:solidFill>
              <a:srgbClr val="92D050"/>
            </a:solidFill>
            <a:prstDash val="solid"/>
            <a:headEnd type="none" w="med" len="med"/>
            <a:tailEnd type="none"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ja-JP" sz="1100" b="1" kern="0" dirty="0" smtClean="0">
                <a:solidFill>
                  <a:srgbClr val="00B050"/>
                </a:solidFill>
                <a:latin typeface="メイリオ" pitchFamily="50" charset="-128"/>
                <a:ea typeface="メイリオ" pitchFamily="50" charset="-128"/>
                <a:cs typeface="メイリオ" pitchFamily="50" charset="-128"/>
              </a:rPr>
              <a:t>win</a:t>
            </a:r>
            <a:endParaRPr kumimoji="0" lang="ja-JP" altLang="en-US" sz="1100" b="1" i="0" u="none" strike="noStrike" kern="0" cap="none" spc="0" normalizeH="0" baseline="0" noProof="0" dirty="0">
              <a:ln>
                <a:noFill/>
              </a:ln>
              <a:solidFill>
                <a:srgbClr val="00B050"/>
              </a:solidFill>
              <a:effectLst/>
              <a:uLnTx/>
              <a:uFillTx/>
              <a:latin typeface="メイリオ" pitchFamily="50" charset="-128"/>
              <a:ea typeface="メイリオ" pitchFamily="50" charset="-128"/>
              <a:cs typeface="メイリオ" pitchFamily="50" charset="-128"/>
            </a:endParaRPr>
          </a:p>
        </p:txBody>
      </p:sp>
      <p:sp>
        <p:nvSpPr>
          <p:cNvPr id="61" name="角丸四角形吹き出し 47"/>
          <p:cNvSpPr/>
          <p:nvPr/>
        </p:nvSpPr>
        <p:spPr bwMode="auto">
          <a:xfrm>
            <a:off x="6624278" y="4622280"/>
            <a:ext cx="578428" cy="188709"/>
          </a:xfrm>
          <a:prstGeom prst="wedgeRoundRectCallout">
            <a:avLst>
              <a:gd name="adj1" fmla="val 28053"/>
              <a:gd name="adj2" fmla="val -16895"/>
              <a:gd name="adj3" fmla="val 16667"/>
            </a:avLst>
          </a:prstGeom>
          <a:solidFill>
            <a:srgbClr val="FFFFFF"/>
          </a:solidFill>
          <a:ln w="25400" cap="flat" cmpd="sng" algn="ctr">
            <a:solidFill>
              <a:srgbClr val="92D050"/>
            </a:solidFill>
            <a:prstDash val="solid"/>
            <a:headEnd type="none" w="med" len="med"/>
            <a:tailEnd type="none"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ja-JP" sz="1100" b="1" kern="0" dirty="0" err="1" smtClean="0">
                <a:solidFill>
                  <a:srgbClr val="00B050"/>
                </a:solidFill>
                <a:latin typeface="メイリオ" pitchFamily="50" charset="-128"/>
                <a:ea typeface="メイリオ" pitchFamily="50" charset="-128"/>
                <a:cs typeface="メイリオ" pitchFamily="50" charset="-128"/>
              </a:rPr>
              <a:t>linux</a:t>
            </a:r>
            <a:endParaRPr kumimoji="0" lang="ja-JP" altLang="en-US" sz="1100" b="1" i="0" u="none" strike="noStrike" kern="0" cap="none" spc="0" normalizeH="0" baseline="0" noProof="0" dirty="0">
              <a:ln>
                <a:noFill/>
              </a:ln>
              <a:solidFill>
                <a:srgbClr val="00B050"/>
              </a:solidFill>
              <a:effectLst/>
              <a:uLnTx/>
              <a:uFillTx/>
              <a:latin typeface="メイリオ" pitchFamily="50" charset="-128"/>
              <a:ea typeface="メイリオ" pitchFamily="50" charset="-128"/>
              <a:cs typeface="メイリオ" pitchFamily="50" charset="-128"/>
            </a:endParaRPr>
          </a:p>
        </p:txBody>
      </p:sp>
      <p:sp>
        <p:nvSpPr>
          <p:cNvPr id="9" name="Freeform 8"/>
          <p:cNvSpPr/>
          <p:nvPr/>
        </p:nvSpPr>
        <p:spPr>
          <a:xfrm>
            <a:off x="2800007" y="624154"/>
            <a:ext cx="4342677" cy="3758073"/>
          </a:xfrm>
          <a:custGeom>
            <a:avLst/>
            <a:gdLst>
              <a:gd name="connsiteX0" fmla="*/ 4342677 w 4342677"/>
              <a:gd name="connsiteY0" fmla="*/ 566299 h 3758073"/>
              <a:gd name="connsiteX1" fmla="*/ 2255084 w 4342677"/>
              <a:gd name="connsiteY1" fmla="*/ 22835 h 3758073"/>
              <a:gd name="connsiteX2" fmla="*/ 788594 w 4342677"/>
              <a:gd name="connsiteY2" fmla="*/ 169484 h 3758073"/>
              <a:gd name="connsiteX3" fmla="*/ 29469 w 4342677"/>
              <a:gd name="connsiteY3" fmla="*/ 781960 h 3758073"/>
              <a:gd name="connsiteX4" fmla="*/ 227877 w 4342677"/>
              <a:gd name="connsiteY4" fmla="*/ 3758073 h 3758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2677" h="3758073">
                <a:moveTo>
                  <a:pt x="4342677" y="566299"/>
                </a:moveTo>
                <a:cubicBezTo>
                  <a:pt x="3595054" y="327635"/>
                  <a:pt x="2847431" y="88971"/>
                  <a:pt x="2255084" y="22835"/>
                </a:cubicBezTo>
                <a:cubicBezTo>
                  <a:pt x="1662737" y="-43301"/>
                  <a:pt x="1159530" y="42963"/>
                  <a:pt x="788594" y="169484"/>
                </a:cubicBezTo>
                <a:cubicBezTo>
                  <a:pt x="417658" y="296005"/>
                  <a:pt x="122922" y="183862"/>
                  <a:pt x="29469" y="781960"/>
                </a:cubicBezTo>
                <a:cubicBezTo>
                  <a:pt x="-63984" y="1380058"/>
                  <a:pt x="81946" y="2569065"/>
                  <a:pt x="227877" y="3758073"/>
                </a:cubicBezTo>
              </a:path>
            </a:pathLst>
          </a:cu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3" name="角丸四角形 38"/>
          <p:cNvSpPr/>
          <p:nvPr/>
        </p:nvSpPr>
        <p:spPr>
          <a:xfrm>
            <a:off x="7484253" y="238801"/>
            <a:ext cx="1659748" cy="938251"/>
          </a:xfrm>
          <a:prstGeom prst="roundRect">
            <a:avLst>
              <a:gd name="adj" fmla="val 10901"/>
            </a:avLst>
          </a:prstGeom>
          <a:solidFill>
            <a:srgbClr val="EAEAEA"/>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ja-JP" altLang="en-US" sz="9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右上に</a:t>
            </a:r>
            <a:endParaRPr lang="en-US" altLang="ja-JP" sz="9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nSpc>
                <a:spcPct val="150000"/>
              </a:lnSpc>
            </a:pPr>
            <a:r>
              <a:rPr kumimoji="1" lang="ja-JP" altLang="en-US" sz="9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マークが記載されているページは操作を行います。</a:t>
            </a:r>
            <a:r>
              <a:rPr lang="ja-JP" altLang="en-US" sz="9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不明な点は講師にお尋ねください。</a:t>
            </a:r>
            <a:endParaRPr kumimoji="1" lang="en-US" altLang="ja-JP" sz="9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5" name="角丸四角形 39"/>
          <p:cNvSpPr/>
          <p:nvPr/>
        </p:nvSpPr>
        <p:spPr>
          <a:xfrm>
            <a:off x="8098874" y="-27807"/>
            <a:ext cx="1053593" cy="532542"/>
          </a:xfrm>
          <a:prstGeom prst="roundRect">
            <a:avLst>
              <a:gd name="adj" fmla="val 33217"/>
            </a:avLst>
          </a:prstGeom>
          <a:solidFill>
            <a:srgbClr val="EAEAEA"/>
          </a:solidFill>
          <a:ln w="3810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wrap="none" lIns="108000" tIns="36000" rIns="108000" bIns="72000" rtlCol="0" anchor="ctr" anchorCtr="0">
            <a:spAutoFit/>
          </a:bodyPr>
          <a:lstStyle/>
          <a:p>
            <a:pPr algn="ctr">
              <a:lnSpc>
                <a:spcPct val="150000"/>
              </a:lnSpc>
            </a:pPr>
            <a:r>
              <a:rPr kumimoji="1" lang="ja-JP" altLang="en-US" sz="14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ハンズオン</a:t>
            </a:r>
            <a:endParaRPr kumimoji="1" lang="en-US" altLang="ja-JP" sz="14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3018832070"/>
              </p:ext>
            </p:extLst>
          </p:nvPr>
        </p:nvGraphicFramePr>
        <p:xfrm>
          <a:off x="-3871725" y="3580508"/>
          <a:ext cx="380968" cy="425749"/>
        </p:xfrm>
        <a:graphic>
          <a:graphicData uri="http://schemas.openxmlformats.org/presentationml/2006/ole">
            <mc:AlternateContent xmlns:mc="http://schemas.openxmlformats.org/markup-compatibility/2006">
              <mc:Choice xmlns:v="urn:schemas-microsoft-com:vml" Requires="v">
                <p:oleObj spid="_x0000_s58446" name="Photo Editor 写真" r:id="rId7" imgW="1295238" imgH="1448002" progId="MSPhotoEd.3">
                  <p:embed/>
                </p:oleObj>
              </mc:Choice>
              <mc:Fallback>
                <p:oleObj name="Photo Editor 写真" r:id="rId7" imgW="1295238" imgH="1448002" progId="MSPhotoEd.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71725" y="3580508"/>
                        <a:ext cx="380968" cy="425749"/>
                      </a:xfrm>
                      <a:prstGeom prst="rect">
                        <a:avLst/>
                      </a:prstGeom>
                      <a:solidFill>
                        <a:srgbClr val="FF0000"/>
                      </a:solidFill>
                      <a:ln>
                        <a:noFill/>
                      </a:ln>
                      <a:effectLst/>
                    </p:spPr>
                  </p:pic>
                </p:oleObj>
              </mc:Fallback>
            </mc:AlternateContent>
          </a:graphicData>
        </a:graphic>
      </p:graphicFrame>
      <p:pic>
        <p:nvPicPr>
          <p:cNvPr id="68" name="Picture 26" descr="bi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86057" y="1595585"/>
            <a:ext cx="744537" cy="704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71" descr="Advanced_Threat--512x512-gray-rgb.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53792" y="4316652"/>
            <a:ext cx="494293" cy="401225"/>
          </a:xfrm>
          <a:prstGeom prst="rect">
            <a:avLst/>
          </a:prstGeom>
          <a:solidFill>
            <a:schemeClr val="bg1">
              <a:lumMod val="75000"/>
            </a:schemeClr>
          </a:solidFill>
        </p:spPr>
      </p:pic>
      <p:pic>
        <p:nvPicPr>
          <p:cNvPr id="76" name="Picture 7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93602" y="2344833"/>
            <a:ext cx="379412" cy="303531"/>
          </a:xfrm>
          <a:prstGeom prst="rect">
            <a:avLst/>
          </a:prstGeom>
          <a:solidFill>
            <a:srgbClr val="FF0000"/>
          </a:solidFill>
        </p:spPr>
      </p:pic>
      <p:pic>
        <p:nvPicPr>
          <p:cNvPr id="16393" name="Picture 9" descr="「bash bug」の画像検索結果"/>
          <p:cNvPicPr>
            <a:picLocks noChangeAspect="1" noChangeArrowheads="1"/>
          </p:cNvPicPr>
          <p:nvPr/>
        </p:nvPicPr>
        <p:blipFill rotWithShape="1">
          <a:blip r:embed="rId12">
            <a:extLst>
              <a:ext uri="{28A0092B-C50C-407E-A947-70E740481C1C}">
                <a14:useLocalDpi xmlns:a14="http://schemas.microsoft.com/office/drawing/2010/main" val="0"/>
              </a:ext>
            </a:extLst>
          </a:blip>
          <a:srcRect l="9390" t="-1" b="6314"/>
          <a:stretch/>
        </p:blipFill>
        <p:spPr bwMode="auto">
          <a:xfrm>
            <a:off x="-3950501" y="3013245"/>
            <a:ext cx="591002" cy="370883"/>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83180" y="4881436"/>
            <a:ext cx="622356" cy="384729"/>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 name="Oval 82"/>
          <p:cNvSpPr/>
          <p:nvPr/>
        </p:nvSpPr>
        <p:spPr>
          <a:xfrm>
            <a:off x="5921141" y="4174818"/>
            <a:ext cx="473060"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chemeClr val="bg1"/>
                </a:solidFill>
              </a:rPr>
              <a:t>1</a:t>
            </a:r>
            <a:endParaRPr kumimoji="1" lang="ja-JP" altLang="en-US" sz="1600" dirty="0">
              <a:solidFill>
                <a:schemeClr val="bg1"/>
              </a:solidFill>
            </a:endParaRPr>
          </a:p>
        </p:txBody>
      </p:sp>
      <p:cxnSp>
        <p:nvCxnSpPr>
          <p:cNvPr id="86" name="Curved Connector 85"/>
          <p:cNvCxnSpPr>
            <a:stCxn id="55" idx="2"/>
            <a:endCxn id="74" idx="2"/>
          </p:cNvCxnSpPr>
          <p:nvPr/>
        </p:nvCxnSpPr>
        <p:spPr>
          <a:xfrm rot="5400000" flipH="1" flipV="1">
            <a:off x="4788662" y="3255590"/>
            <a:ext cx="102451" cy="3149226"/>
          </a:xfrm>
          <a:prstGeom prst="curvedConnector3">
            <a:avLst>
              <a:gd name="adj1" fmla="val -223133"/>
            </a:avLst>
          </a:prstGeom>
          <a:noFill/>
          <a:ln>
            <a:solidFill>
              <a:schemeClr val="accent5">
                <a:lumMod val="60000"/>
                <a:lumOff val="40000"/>
                <a:alpha val="6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graphicFrame>
        <p:nvGraphicFramePr>
          <p:cNvPr id="5" name="Object 4"/>
          <p:cNvGraphicFramePr>
            <a:graphicFrameLocks noChangeAspect="1"/>
          </p:cNvGraphicFramePr>
          <p:nvPr>
            <p:extLst>
              <p:ext uri="{D42A27DB-BD31-4B8C-83A1-F6EECF244321}">
                <p14:modId xmlns:p14="http://schemas.microsoft.com/office/powerpoint/2010/main" val="3100621678"/>
              </p:ext>
            </p:extLst>
          </p:nvPr>
        </p:nvGraphicFramePr>
        <p:xfrm>
          <a:off x="1835547" y="4092941"/>
          <a:ext cx="762000" cy="741363"/>
        </p:xfrm>
        <a:graphic>
          <a:graphicData uri="http://schemas.openxmlformats.org/presentationml/2006/ole">
            <mc:AlternateContent xmlns:mc="http://schemas.openxmlformats.org/markup-compatibility/2006">
              <mc:Choice xmlns:v="urn:schemas-microsoft-com:vml" Requires="v">
                <p:oleObj spid="_x0000_s58447" name="Photo Editor 写真" r:id="rId14" imgW="1523810" imgH="1486107" progId="MSPhotoEd.3">
                  <p:embed/>
                </p:oleObj>
              </mc:Choice>
              <mc:Fallback>
                <p:oleObj name="Photo Editor 写真" r:id="rId14" imgW="1523810" imgH="1486107" progId="MSPhotoEd.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35547" y="4092941"/>
                        <a:ext cx="762000"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0194" name="Picture 1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16932" y="5610677"/>
            <a:ext cx="535592" cy="432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Curved Connector 30"/>
          <p:cNvCxnSpPr>
            <a:stCxn id="79" idx="0"/>
          </p:cNvCxnSpPr>
          <p:nvPr/>
        </p:nvCxnSpPr>
        <p:spPr>
          <a:xfrm rot="16200000" flipH="1" flipV="1">
            <a:off x="3612561" y="781128"/>
            <a:ext cx="3204815" cy="4176640"/>
          </a:xfrm>
          <a:prstGeom prst="curvedConnector4">
            <a:avLst>
              <a:gd name="adj1" fmla="val -35665"/>
              <a:gd name="adj2" fmla="val 105987"/>
            </a:avLst>
          </a:prstGeom>
          <a:noFill/>
          <a:ln w="19050">
            <a:solidFill>
              <a:schemeClr val="tx1">
                <a:lumMod val="75000"/>
                <a:alpha val="81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pic>
        <p:nvPicPr>
          <p:cNvPr id="41" name="Picture 9" descr="Internet.png"/>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2115199" y="737113"/>
            <a:ext cx="2118227" cy="1778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テキスト ボックス 36"/>
          <p:cNvSpPr txBox="1">
            <a:spLocks noChangeArrowheads="1"/>
          </p:cNvSpPr>
          <p:nvPr/>
        </p:nvSpPr>
        <p:spPr bwMode="auto">
          <a:xfrm>
            <a:off x="2691561" y="1456996"/>
            <a:ext cx="1003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000">
                <a:solidFill>
                  <a:schemeClr val="tx1"/>
                </a:solidFill>
                <a:latin typeface="Interstate-Regular"/>
                <a:ea typeface="ＭＳ ゴシック" pitchFamily="49" charset="-128"/>
              </a:defRPr>
            </a:lvl1pPr>
            <a:lvl2pPr marL="742950" indent="-285750" eaLnBrk="0" hangingPunct="0">
              <a:defRPr kumimoji="1" sz="1000">
                <a:solidFill>
                  <a:schemeClr val="tx1"/>
                </a:solidFill>
                <a:latin typeface="Interstate-Regular"/>
                <a:ea typeface="ＭＳ ゴシック" pitchFamily="49" charset="-128"/>
              </a:defRPr>
            </a:lvl2pPr>
            <a:lvl3pPr marL="1143000" indent="-228600" eaLnBrk="0" hangingPunct="0">
              <a:defRPr kumimoji="1" sz="1000">
                <a:solidFill>
                  <a:schemeClr val="tx1"/>
                </a:solidFill>
                <a:latin typeface="Interstate-Regular"/>
                <a:ea typeface="ＭＳ ゴシック" pitchFamily="49" charset="-128"/>
              </a:defRPr>
            </a:lvl3pPr>
            <a:lvl4pPr marL="1600200" indent="-228600" eaLnBrk="0" hangingPunct="0">
              <a:defRPr kumimoji="1" sz="1000">
                <a:solidFill>
                  <a:schemeClr val="tx1"/>
                </a:solidFill>
                <a:latin typeface="Interstate-Regular"/>
                <a:ea typeface="ＭＳ ゴシック" pitchFamily="49" charset="-128"/>
              </a:defRPr>
            </a:lvl4pPr>
            <a:lvl5pPr marL="2057400" indent="-228600" eaLnBrk="0" hangingPunct="0">
              <a:defRPr kumimoji="1" sz="1000">
                <a:solidFill>
                  <a:schemeClr val="tx1"/>
                </a:solidFill>
                <a:latin typeface="Interstate-Regular"/>
                <a:ea typeface="ＭＳ ゴシック" pitchFamily="49" charset="-128"/>
              </a:defRPr>
            </a:lvl5pPr>
            <a:lvl6pPr marL="2514600" indent="-228600" eaLnBrk="0" fontAlgn="base" hangingPunct="0">
              <a:spcBef>
                <a:spcPct val="0"/>
              </a:spcBef>
              <a:spcAft>
                <a:spcPct val="0"/>
              </a:spcAft>
              <a:defRPr kumimoji="1" sz="1000">
                <a:solidFill>
                  <a:schemeClr val="tx1"/>
                </a:solidFill>
                <a:latin typeface="Interstate-Regular"/>
                <a:ea typeface="ＭＳ ゴシック" pitchFamily="49" charset="-128"/>
              </a:defRPr>
            </a:lvl6pPr>
            <a:lvl7pPr marL="2971800" indent="-228600" eaLnBrk="0" fontAlgn="base" hangingPunct="0">
              <a:spcBef>
                <a:spcPct val="0"/>
              </a:spcBef>
              <a:spcAft>
                <a:spcPct val="0"/>
              </a:spcAft>
              <a:defRPr kumimoji="1" sz="1000">
                <a:solidFill>
                  <a:schemeClr val="tx1"/>
                </a:solidFill>
                <a:latin typeface="Interstate-Regular"/>
                <a:ea typeface="ＭＳ ゴシック" pitchFamily="49" charset="-128"/>
              </a:defRPr>
            </a:lvl7pPr>
            <a:lvl8pPr marL="3429000" indent="-228600" eaLnBrk="0" fontAlgn="base" hangingPunct="0">
              <a:spcBef>
                <a:spcPct val="0"/>
              </a:spcBef>
              <a:spcAft>
                <a:spcPct val="0"/>
              </a:spcAft>
              <a:defRPr kumimoji="1" sz="1000">
                <a:solidFill>
                  <a:schemeClr val="tx1"/>
                </a:solidFill>
                <a:latin typeface="Interstate-Regular"/>
                <a:ea typeface="ＭＳ ゴシック" pitchFamily="49" charset="-128"/>
              </a:defRPr>
            </a:lvl8pPr>
            <a:lvl9pPr marL="3886200" indent="-228600" eaLnBrk="0" fontAlgn="base" hangingPunct="0">
              <a:spcBef>
                <a:spcPct val="0"/>
              </a:spcBef>
              <a:spcAft>
                <a:spcPct val="0"/>
              </a:spcAft>
              <a:defRPr kumimoji="1" sz="1000">
                <a:solidFill>
                  <a:schemeClr val="tx1"/>
                </a:solidFill>
                <a:latin typeface="Interstate-Regular"/>
                <a:ea typeface="ＭＳ ゴシック" pitchFamily="49" charset="-128"/>
              </a:defRPr>
            </a:lvl9pPr>
          </a:lstStyle>
          <a:p>
            <a:pPr eaLnBrk="1" hangingPunct="1"/>
            <a:r>
              <a:rPr lang="en-US" altLang="ja-JP" sz="1600" b="1" dirty="0">
                <a:solidFill>
                  <a:srgbClr val="636466"/>
                </a:solidFill>
                <a:latin typeface="Arial" pitchFamily="34" charset="0"/>
                <a:ea typeface="ＭＳ Ｐゴシック" pitchFamily="50" charset="-128"/>
              </a:rPr>
              <a:t>Internet</a:t>
            </a:r>
            <a:endParaRPr lang="ja-JP" altLang="en-US" sz="1600" b="1" dirty="0">
              <a:solidFill>
                <a:srgbClr val="636466"/>
              </a:solidFill>
              <a:latin typeface="Arial" pitchFamily="34" charset="0"/>
              <a:ea typeface="ＭＳ Ｐゴシック" pitchFamily="50" charset="-128"/>
            </a:endParaRPr>
          </a:p>
        </p:txBody>
      </p:sp>
    </p:spTree>
    <p:extLst>
      <p:ext uri="{BB962C8B-B14F-4D97-AF65-F5344CB8AC3E}">
        <p14:creationId xmlns:p14="http://schemas.microsoft.com/office/powerpoint/2010/main" val="422328753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93192" y="263526"/>
            <a:ext cx="8375904" cy="645196"/>
          </a:xfrm>
        </p:spPr>
        <p:txBody>
          <a:bodyPr>
            <a:normAutofit/>
          </a:bodyPr>
          <a:lstStyle/>
          <a:p>
            <a:r>
              <a:rPr lang="en-US" altLang="ja-JP" dirty="0" smtClean="0">
                <a:latin typeface="Meiryo UI" panose="020B0604030504040204" pitchFamily="50" charset="-128"/>
                <a:ea typeface="Meiryo UI" panose="020B0604030504040204" pitchFamily="50" charset="-128"/>
                <a:cs typeface="Meiryo UI" panose="020B0604030504040204" pitchFamily="50" charset="-128"/>
              </a:rPr>
              <a:t>Deep Security</a:t>
            </a:r>
            <a:r>
              <a:rPr lang="ja-JP" altLang="en-US" dirty="0" smtClean="0">
                <a:latin typeface="Meiryo UI" panose="020B0604030504040204" pitchFamily="50" charset="-128"/>
                <a:ea typeface="Meiryo UI" panose="020B0604030504040204" pitchFamily="50" charset="-128"/>
                <a:cs typeface="Meiryo UI" panose="020B0604030504040204" pitchFamily="50" charset="-128"/>
              </a:rPr>
              <a:t>各コンポーネントの関係図</a:t>
            </a:r>
            <a:endParaRPr kumimoji="1" lang="ja-JP" altLang="en-US"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 name="コンテンツ プレースホルダー 2"/>
          <p:cNvSpPr>
            <a:spLocks noGrp="1"/>
          </p:cNvSpPr>
          <p:nvPr>
            <p:ph idx="1"/>
          </p:nvPr>
        </p:nvSpPr>
        <p:spPr>
          <a:xfrm>
            <a:off x="402336" y="1059680"/>
            <a:ext cx="8366760" cy="857152"/>
          </a:xfrm>
        </p:spPr>
        <p:txBody>
          <a:bodyPr>
            <a:normAutofit/>
          </a:bodyPr>
          <a:lstStyle/>
          <a:p>
            <a:pPr marL="0" indent="0">
              <a:buNone/>
            </a:pPr>
            <a:r>
              <a:rPr kumimoji="1" lang="ja-JP" altLang="en-US" sz="2000" dirty="0" smtClean="0">
                <a:latin typeface="Meiryo UI" panose="020B0604030504040204" pitchFamily="50" charset="-128"/>
                <a:ea typeface="Meiryo UI" panose="020B0604030504040204" pitchFamily="50" charset="-128"/>
                <a:cs typeface="Meiryo UI" panose="020B0604030504040204" pitchFamily="50" charset="-128"/>
              </a:rPr>
              <a:t>管理者は</a:t>
            </a:r>
            <a:r>
              <a:rPr kumimoji="1" lang="en-US" altLang="ja-JP" sz="2000" dirty="0" smtClean="0">
                <a:latin typeface="Meiryo UI" panose="020B0604030504040204" pitchFamily="50" charset="-128"/>
                <a:ea typeface="Meiryo UI" panose="020B0604030504040204" pitchFamily="50" charset="-128"/>
                <a:cs typeface="Meiryo UI" panose="020B0604030504040204" pitchFamily="50" charset="-128"/>
              </a:rPr>
              <a:t>Manager</a:t>
            </a:r>
            <a:r>
              <a:rPr kumimoji="1" lang="ja-JP" altLang="en-US" sz="2000" dirty="0" smtClean="0">
                <a:latin typeface="Meiryo UI" panose="020B0604030504040204" pitchFamily="50" charset="-128"/>
                <a:ea typeface="Meiryo UI" panose="020B0604030504040204" pitchFamily="50" charset="-128"/>
                <a:cs typeface="Meiryo UI" panose="020B0604030504040204" pitchFamily="50" charset="-128"/>
              </a:rPr>
              <a:t>にアクセスし、保護対象コンピュータに対して、保護の有効化やポリシー設定などの運用を行います。</a:t>
            </a:r>
            <a:endParaRPr kumimoji="1" lang="en-US" altLang="ja-JP" sz="2000" dirty="0" smtClean="0">
              <a:latin typeface="Meiryo UI" panose="020B0604030504040204" pitchFamily="50" charset="-128"/>
              <a:ea typeface="Meiryo UI" panose="020B0604030504040204" pitchFamily="50" charset="-128"/>
              <a:cs typeface="Meiryo UI" panose="020B0604030504040204" pitchFamily="50" charset="-128"/>
            </a:endParaRPr>
          </a:p>
          <a:p>
            <a:pPr marL="0" indent="0">
              <a:buNone/>
            </a:pPr>
            <a:endParaRPr lang="en-US" altLang="ja-JP" dirty="0">
              <a:latin typeface="Meiryo UI" panose="020B0604030504040204" pitchFamily="50" charset="-128"/>
              <a:ea typeface="Meiryo UI" panose="020B0604030504040204" pitchFamily="50" charset="-128"/>
              <a:cs typeface="Meiryo UI" panose="020B0604030504040204" pitchFamily="50" charset="-128"/>
            </a:endParaRPr>
          </a:p>
          <a:p>
            <a:pPr marL="0" indent="0">
              <a:buNone/>
            </a:pPr>
            <a:endParaRPr kumimoji="1" lang="en-US" altLang="ja-JP" dirty="0" smtClean="0">
              <a:latin typeface="Meiryo UI" panose="020B0604030504040204" pitchFamily="50" charset="-128"/>
              <a:ea typeface="Meiryo UI" panose="020B0604030504040204" pitchFamily="50" charset="-128"/>
              <a:cs typeface="Meiryo UI" panose="020B0604030504040204" pitchFamily="50" charset="-128"/>
            </a:endParaRPr>
          </a:p>
        </p:txBody>
      </p:sp>
      <p:graphicFrame>
        <p:nvGraphicFramePr>
          <p:cNvPr id="23" name="オブジェクト 22"/>
          <p:cNvGraphicFramePr>
            <a:graphicFrameLocks noChangeAspect="1"/>
          </p:cNvGraphicFramePr>
          <p:nvPr>
            <p:extLst>
              <p:ext uri="{D42A27DB-BD31-4B8C-83A1-F6EECF244321}">
                <p14:modId xmlns:p14="http://schemas.microsoft.com/office/powerpoint/2010/main" val="1242320283"/>
              </p:ext>
            </p:extLst>
          </p:nvPr>
        </p:nvGraphicFramePr>
        <p:xfrm>
          <a:off x="4599012" y="1484787"/>
          <a:ext cx="4149452" cy="1333500"/>
        </p:xfrm>
        <a:graphic>
          <a:graphicData uri="http://schemas.openxmlformats.org/presentationml/2006/ole">
            <mc:AlternateContent xmlns:mc="http://schemas.openxmlformats.org/markup-compatibility/2006">
              <mc:Choice xmlns:v="urn:schemas-microsoft-com:vml" Requires="v">
                <p:oleObj spid="_x0000_s3298" name="Photo Editor 写真" r:id="rId4" imgW="1676634" imgH="1333333" progId="MSPhotoEd.3">
                  <p:embed/>
                </p:oleObj>
              </mc:Choice>
              <mc:Fallback>
                <p:oleObj name="Photo Editor 写真" r:id="rId4" imgW="1676634" imgH="1333333" progId="MSPhotoEd.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9012" y="1484787"/>
                        <a:ext cx="4149452" cy="1333500"/>
                      </a:xfrm>
                      <a:prstGeom prst="rect">
                        <a:avLst/>
                      </a:prstGeom>
                      <a:noFill/>
                      <a:ln>
                        <a:noFill/>
                      </a:ln>
                      <a:effectLst/>
                    </p:spPr>
                  </p:pic>
                </p:oleObj>
              </mc:Fallback>
            </mc:AlternateContent>
          </a:graphicData>
        </a:graphic>
      </p:graphicFrame>
      <p:pic>
        <p:nvPicPr>
          <p:cNvPr id="24" name="図 30" descr="router_500px.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009711" y="3289805"/>
            <a:ext cx="1414562" cy="14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図 30" descr="router_500px.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323569" y="3215373"/>
            <a:ext cx="1414562" cy="14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図 30" descr="router_500px.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46996" y="5343065"/>
            <a:ext cx="1414562" cy="14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図 28" descr="router_500px.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878828" y="3850448"/>
            <a:ext cx="81121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テキスト ボックス 27"/>
          <p:cNvSpPr txBox="1"/>
          <p:nvPr/>
        </p:nvSpPr>
        <p:spPr>
          <a:xfrm>
            <a:off x="3479707" y="3050665"/>
            <a:ext cx="2474570" cy="478387"/>
          </a:xfrm>
          <a:prstGeom prst="rect">
            <a:avLst/>
          </a:prstGeom>
          <a:solidFill>
            <a:srgbClr val="C00000"/>
          </a:solidFill>
        </p:spPr>
        <p:txBody>
          <a:bodyPr wrap="none" lIns="72000" tIns="36000" rIns="72000" bIns="72000" rtlCol="0" anchor="ctr" anchorCtr="0">
            <a:spAutoFit/>
          </a:bodyPr>
          <a:lstStyle/>
          <a:p>
            <a:r>
              <a:rPr kumimoji="1" lang="en-US" altLang="ja-JP" sz="1400" dirty="0"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Deep Security Manager</a:t>
            </a:r>
          </a:p>
          <a:p>
            <a:r>
              <a:rPr lang="ja-JP" altLang="en-US" sz="1000" dirty="0"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保護に対しての設定等の管理をするモジュール</a:t>
            </a:r>
            <a:endParaRPr kumimoji="1" lang="ja-JP" altLang="en-US" sz="1000" dirty="0">
              <a:solidFill>
                <a:srgbClr val="FFFFFF"/>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9" name="右矢印 28"/>
          <p:cNvSpPr/>
          <p:nvPr/>
        </p:nvSpPr>
        <p:spPr>
          <a:xfrm>
            <a:off x="2267744" y="3795469"/>
            <a:ext cx="1728434" cy="564623"/>
          </a:xfrm>
          <a:prstGeom prst="rightArrow">
            <a:avLst/>
          </a:prstGeom>
          <a:solidFill>
            <a:srgbClr val="FFFFCC"/>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Web</a:t>
            </a:r>
            <a:r>
              <a:rPr kumimoji="1" lang="ja-JP" altLang="en-US" sz="11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ブラウザでアクセス</a:t>
            </a:r>
          </a:p>
        </p:txBody>
      </p:sp>
      <p:sp>
        <p:nvSpPr>
          <p:cNvPr id="30" name="上下矢印 29"/>
          <p:cNvSpPr/>
          <p:nvPr/>
        </p:nvSpPr>
        <p:spPr>
          <a:xfrm rot="19942947">
            <a:off x="4774413" y="5203849"/>
            <a:ext cx="484632" cy="975595"/>
          </a:xfrm>
          <a:prstGeom prst="upDownArrow">
            <a:avLst/>
          </a:prstGeom>
          <a:solidFill>
            <a:srgbClr val="CCFFCC"/>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36000" rIns="72000" bIns="36000" rtlCol="0" anchor="ctr"/>
          <a:lstStyle/>
          <a:p>
            <a:pPr algn="ctr"/>
            <a:r>
              <a:rPr kumimoji="1" lang="ja-JP" altLang="en-US" sz="1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ハートビート</a:t>
            </a:r>
            <a:endParaRPr kumimoji="1" lang="en-US" altLang="ja-JP" sz="1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（双方向</a:t>
            </a:r>
            <a:r>
              <a:rPr lang="en-US" altLang="ja-JP" sz="1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片方向）</a:t>
            </a:r>
            <a:endParaRPr kumimoji="1" lang="ja-JP" altLang="en-US" sz="1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1" name="テキスト ボックス 30"/>
          <p:cNvSpPr txBox="1"/>
          <p:nvPr/>
        </p:nvSpPr>
        <p:spPr>
          <a:xfrm>
            <a:off x="6393445" y="4359293"/>
            <a:ext cx="2689372" cy="478387"/>
          </a:xfrm>
          <a:prstGeom prst="rect">
            <a:avLst/>
          </a:prstGeom>
          <a:solidFill>
            <a:srgbClr val="C00000"/>
          </a:solidFill>
        </p:spPr>
        <p:txBody>
          <a:bodyPr wrap="none" lIns="72000" tIns="36000" rIns="72000" bIns="72000" rtlCol="0" anchor="ctr" anchorCtr="0">
            <a:spAutoFit/>
          </a:bodyPr>
          <a:lstStyle/>
          <a:p>
            <a:r>
              <a:rPr kumimoji="1" lang="en-US" altLang="ja-JP" sz="1400" dirty="0"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Deep Security Relay</a:t>
            </a:r>
          </a:p>
          <a:p>
            <a:r>
              <a:rPr lang="ja-JP" altLang="en-US" sz="1000" dirty="0"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パターンファイルやルールをアップデートするモジュール</a:t>
            </a:r>
            <a:endParaRPr kumimoji="1" lang="ja-JP" altLang="en-US" sz="1400" dirty="0">
              <a:solidFill>
                <a:srgbClr val="FFFFFF"/>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32" name="図 6" descr="T_mark.psd"/>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374589" y="1628801"/>
            <a:ext cx="792609" cy="789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4" name="オブジェクト 33"/>
          <p:cNvGraphicFramePr>
            <a:graphicFrameLocks noChangeAspect="1"/>
          </p:cNvGraphicFramePr>
          <p:nvPr>
            <p:extLst>
              <p:ext uri="{D42A27DB-BD31-4B8C-83A1-F6EECF244321}">
                <p14:modId xmlns:p14="http://schemas.microsoft.com/office/powerpoint/2010/main" val="2948497145"/>
              </p:ext>
            </p:extLst>
          </p:nvPr>
        </p:nvGraphicFramePr>
        <p:xfrm>
          <a:off x="611560" y="3454319"/>
          <a:ext cx="1562100" cy="1485900"/>
        </p:xfrm>
        <a:graphic>
          <a:graphicData uri="http://schemas.openxmlformats.org/presentationml/2006/ole">
            <mc:AlternateContent xmlns:mc="http://schemas.openxmlformats.org/markup-compatibility/2006">
              <mc:Choice xmlns:v="urn:schemas-microsoft-com:vml" Requires="v">
                <p:oleObj spid="_x0000_s3299" name="Photo Editor 写真" r:id="rId9" imgW="1561905" imgH="1486107" progId="MSPhotoEd.3">
                  <p:embed/>
                </p:oleObj>
              </mc:Choice>
              <mc:Fallback>
                <p:oleObj name="Photo Editor 写真" r:id="rId9" imgW="1561905" imgH="1486107" progId="MSPhotoEd.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1560" y="3454319"/>
                        <a:ext cx="1562100" cy="14859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 name="テキスト ボックス 34"/>
          <p:cNvSpPr txBox="1"/>
          <p:nvPr/>
        </p:nvSpPr>
        <p:spPr>
          <a:xfrm>
            <a:off x="3923928" y="4539185"/>
            <a:ext cx="2327094" cy="632275"/>
          </a:xfrm>
          <a:prstGeom prst="rect">
            <a:avLst/>
          </a:prstGeom>
          <a:solidFill>
            <a:srgbClr val="00B050"/>
          </a:solidFill>
        </p:spPr>
        <p:txBody>
          <a:bodyPr wrap="none" lIns="72000" tIns="36000" rIns="72000" bIns="72000" rtlCol="0" anchor="ctr" anchorCtr="0">
            <a:spAutoFit/>
          </a:bodyPr>
          <a:lstStyle/>
          <a:p>
            <a:r>
              <a:rPr lang="ja-JP" altLang="en-US" sz="1400" dirty="0"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データベース</a:t>
            </a:r>
            <a:r>
              <a:rPr lang="en-US" altLang="ja-JP" sz="1000" dirty="0"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(MS SQL or Oracle)</a:t>
            </a:r>
            <a:endParaRPr lang="en-US" altLang="ja-JP" sz="1400" dirty="0" smtClean="0">
              <a:solidFill>
                <a:srgbClr val="FFFFFF"/>
              </a:solidFill>
              <a:latin typeface="Meiryo UI" panose="020B0604030504040204" pitchFamily="50" charset="-128"/>
              <a:ea typeface="Meiryo UI" panose="020B0604030504040204" pitchFamily="50" charset="-128"/>
              <a:cs typeface="Meiryo UI" panose="020B0604030504040204" pitchFamily="50" charset="-128"/>
            </a:endParaRPr>
          </a:p>
          <a:p>
            <a:r>
              <a:rPr kumimoji="1" lang="en-US" altLang="ja-JP" sz="1000" dirty="0"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000" dirty="0"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トレンドマイクロのモジュールではありません</a:t>
            </a:r>
            <a:endParaRPr kumimoji="1" lang="en-US" altLang="ja-JP" sz="1000" dirty="0" smtClean="0">
              <a:solidFill>
                <a:srgbClr val="FFFFFF"/>
              </a:solidFill>
              <a:latin typeface="Meiryo UI" panose="020B0604030504040204" pitchFamily="50" charset="-128"/>
              <a:ea typeface="Meiryo UI" panose="020B0604030504040204" pitchFamily="50" charset="-128"/>
              <a:cs typeface="Meiryo UI" panose="020B0604030504040204" pitchFamily="50" charset="-128"/>
            </a:endParaRPr>
          </a:p>
          <a:p>
            <a:r>
              <a:rPr kumimoji="1" lang="en-US" altLang="ja-JP" sz="1000" dirty="0"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Manager</a:t>
            </a:r>
            <a:r>
              <a:rPr kumimoji="1" lang="ja-JP" altLang="en-US" sz="1000" dirty="0"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のデータを格納する</a:t>
            </a:r>
            <a:endParaRPr kumimoji="1" lang="en-US" altLang="ja-JP" sz="1000" dirty="0" smtClean="0">
              <a:solidFill>
                <a:srgbClr val="FFFFFF"/>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6" name="下矢印 35"/>
          <p:cNvSpPr/>
          <p:nvPr/>
        </p:nvSpPr>
        <p:spPr>
          <a:xfrm>
            <a:off x="6839837" y="2333313"/>
            <a:ext cx="484632" cy="975595"/>
          </a:xfrm>
          <a:prstGeom prst="downArrow">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none" lIns="72000" tIns="36000" rIns="72000" bIns="36000" rtlCol="0" anchor="ctr"/>
          <a:lstStyle/>
          <a:p>
            <a:pPr algn="ctr"/>
            <a:r>
              <a:rPr kumimoji="1" lang="ja-JP" altLang="en-US" sz="1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パターンファイル</a:t>
            </a:r>
            <a:r>
              <a:rPr kumimoji="1" lang="en-US" altLang="ja-JP" sz="1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ルール</a:t>
            </a:r>
            <a:endParaRPr kumimoji="1" lang="en-US" altLang="ja-JP" sz="1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ctr"/>
            <a:r>
              <a:rPr kumimoji="1" lang="ja-JP" altLang="en-US" sz="1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ダウンロード</a:t>
            </a:r>
          </a:p>
        </p:txBody>
      </p:sp>
      <p:sp>
        <p:nvSpPr>
          <p:cNvPr id="37" name="二方向矢印 36"/>
          <p:cNvSpPr/>
          <p:nvPr/>
        </p:nvSpPr>
        <p:spPr>
          <a:xfrm flipH="1" flipV="1">
            <a:off x="4474837" y="2498030"/>
            <a:ext cx="1391021" cy="513833"/>
          </a:xfrm>
          <a:prstGeom prst="leftUpArrow">
            <a:avLst/>
          </a:prstGeom>
          <a:solidFill>
            <a:srgbClr val="FFC0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8" name="テキスト ボックス 37"/>
          <p:cNvSpPr txBox="1"/>
          <p:nvPr/>
        </p:nvSpPr>
        <p:spPr>
          <a:xfrm>
            <a:off x="4694380" y="2698035"/>
            <a:ext cx="1180131" cy="246221"/>
          </a:xfrm>
          <a:prstGeom prst="rect">
            <a:avLst/>
          </a:prstGeom>
          <a:noFill/>
        </p:spPr>
        <p:txBody>
          <a:bodyPr wrap="none" rtlCol="0">
            <a:spAutoFit/>
          </a:bodyPr>
          <a:lstStyle/>
          <a:p>
            <a:r>
              <a:rPr kumimoji="1" lang="ja-JP" altLang="en-US" sz="1000" dirty="0" smtClean="0">
                <a:latin typeface="Meiryo UI" panose="020B0604030504040204" pitchFamily="50" charset="-128"/>
                <a:ea typeface="Meiryo UI" panose="020B0604030504040204" pitchFamily="50" charset="-128"/>
                <a:cs typeface="Meiryo UI" panose="020B0604030504040204" pitchFamily="50" charset="-128"/>
              </a:rPr>
              <a:t>ソフトウェア</a:t>
            </a:r>
            <a:r>
              <a:rPr kumimoji="1" lang="en-US" altLang="ja-JP" sz="1000" dirty="0" smtClean="0">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000" dirty="0" smtClean="0">
                <a:latin typeface="Meiryo UI" panose="020B0604030504040204" pitchFamily="50" charset="-128"/>
                <a:ea typeface="Meiryo UI" panose="020B0604030504040204" pitchFamily="50" charset="-128"/>
                <a:cs typeface="Meiryo UI" panose="020B0604030504040204" pitchFamily="50" charset="-128"/>
              </a:rPr>
              <a:t>エンジン</a:t>
            </a:r>
            <a:endParaRPr kumimoji="1" lang="ja-JP" altLang="en-US" sz="14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9" name="下矢印 38"/>
          <p:cNvSpPr/>
          <p:nvPr/>
        </p:nvSpPr>
        <p:spPr>
          <a:xfrm rot="982849">
            <a:off x="6769224" y="4855269"/>
            <a:ext cx="484632" cy="975595"/>
          </a:xfrm>
          <a:prstGeom prst="downArrow">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none" lIns="72000" tIns="36000" rIns="72000" bIns="36000" rtlCol="0" anchor="ctr"/>
          <a:lstStyle/>
          <a:p>
            <a:pPr algn="ctr"/>
            <a:r>
              <a:rPr kumimoji="1" lang="ja-JP" altLang="en-US" sz="1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パターンファイル</a:t>
            </a:r>
            <a:endParaRPr kumimoji="1" lang="en-US" altLang="ja-JP" sz="1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ctr"/>
            <a:r>
              <a:rPr kumimoji="1" lang="ja-JP" altLang="en-US" sz="1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ダウンロード</a:t>
            </a:r>
          </a:p>
        </p:txBody>
      </p:sp>
      <p:sp>
        <p:nvSpPr>
          <p:cNvPr id="4" name="テキスト ボックス 3"/>
          <p:cNvSpPr txBox="1"/>
          <p:nvPr/>
        </p:nvSpPr>
        <p:spPr>
          <a:xfrm>
            <a:off x="5007088" y="6525344"/>
            <a:ext cx="1725152" cy="338554"/>
          </a:xfrm>
          <a:prstGeom prst="rect">
            <a:avLst/>
          </a:prstGeom>
          <a:noFill/>
        </p:spPr>
        <p:txBody>
          <a:bodyPr wrap="none" rtlCol="0">
            <a:spAutoFit/>
          </a:bodyPr>
          <a:lstStyle/>
          <a:p>
            <a:r>
              <a:rPr kumimoji="1" lang="ja-JP" altLang="en-US" sz="1600" b="1" dirty="0" smtClean="0">
                <a:latin typeface="Meiryo UI" panose="020B0604030504040204" pitchFamily="50" charset="-128"/>
                <a:ea typeface="Meiryo UI" panose="020B0604030504040204" pitchFamily="50" charset="-128"/>
                <a:cs typeface="Meiryo UI" panose="020B0604030504040204" pitchFamily="50" charset="-128"/>
              </a:rPr>
              <a:t>保護対象のサーバ</a:t>
            </a:r>
          </a:p>
        </p:txBody>
      </p:sp>
      <p:sp>
        <p:nvSpPr>
          <p:cNvPr id="5" name="テキスト ボックス 4"/>
          <p:cNvSpPr txBox="1"/>
          <p:nvPr/>
        </p:nvSpPr>
        <p:spPr>
          <a:xfrm>
            <a:off x="742531" y="4859868"/>
            <a:ext cx="877163" cy="369332"/>
          </a:xfrm>
          <a:prstGeom prst="rect">
            <a:avLst/>
          </a:prstGeom>
          <a:noFill/>
        </p:spPr>
        <p:txBody>
          <a:bodyPr wrap="none" rtlCol="0">
            <a:spAutoFit/>
          </a:bodyPr>
          <a:lstStyle/>
          <a:p>
            <a:r>
              <a:rPr kumimoji="1" lang="ja-JP" altLang="en-US" dirty="0" smtClean="0">
                <a:latin typeface="Meiryo UI" panose="020B0604030504040204" pitchFamily="50" charset="-128"/>
                <a:ea typeface="Meiryo UI" panose="020B0604030504040204" pitchFamily="50" charset="-128"/>
                <a:cs typeface="Meiryo UI" panose="020B0604030504040204" pitchFamily="50" charset="-128"/>
              </a:rPr>
              <a:t>管理者</a:t>
            </a:r>
          </a:p>
        </p:txBody>
      </p:sp>
      <p:sp>
        <p:nvSpPr>
          <p:cNvPr id="40" name="テキスト ボックス 39"/>
          <p:cNvSpPr txBox="1"/>
          <p:nvPr/>
        </p:nvSpPr>
        <p:spPr>
          <a:xfrm>
            <a:off x="6101508" y="1702585"/>
            <a:ext cx="1782860" cy="646331"/>
          </a:xfrm>
          <a:prstGeom prst="rect">
            <a:avLst/>
          </a:prstGeom>
          <a:noFill/>
        </p:spPr>
        <p:txBody>
          <a:bodyPr wrap="none" rtlCol="0">
            <a:spAutoFit/>
          </a:bodyPr>
          <a:lstStyle/>
          <a:p>
            <a:r>
              <a:rPr kumimoji="1" lang="ja-JP" altLang="en-US" dirty="0" smtClean="0">
                <a:latin typeface="Meiryo UI" panose="020B0604030504040204" pitchFamily="50" charset="-128"/>
                <a:ea typeface="Meiryo UI" panose="020B0604030504040204" pitchFamily="50" charset="-128"/>
                <a:cs typeface="Meiryo UI" panose="020B0604030504040204" pitchFamily="50" charset="-128"/>
              </a:rPr>
              <a:t>トレンドマイクロの</a:t>
            </a:r>
            <a:endParaRPr kumimoji="1" lang="en-US" altLang="ja-JP" dirty="0" smtClean="0">
              <a:latin typeface="Meiryo UI" panose="020B0604030504040204" pitchFamily="50" charset="-128"/>
              <a:ea typeface="Meiryo UI" panose="020B0604030504040204" pitchFamily="50" charset="-128"/>
              <a:cs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cs typeface="Meiryo UI" panose="020B0604030504040204" pitchFamily="50" charset="-128"/>
              </a:rPr>
              <a:t>アップデートサーバ</a:t>
            </a:r>
            <a:endParaRPr kumimoji="1" lang="ja-JP" altLang="en-US"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41" name="テキスト ボックス 40"/>
          <p:cNvSpPr txBox="1"/>
          <p:nvPr/>
        </p:nvSpPr>
        <p:spPr>
          <a:xfrm>
            <a:off x="6354038" y="5830987"/>
            <a:ext cx="2133130" cy="478387"/>
          </a:xfrm>
          <a:prstGeom prst="rect">
            <a:avLst/>
          </a:prstGeom>
          <a:solidFill>
            <a:srgbClr val="C00000"/>
          </a:solidFill>
        </p:spPr>
        <p:txBody>
          <a:bodyPr wrap="none" lIns="72000" tIns="36000" rIns="72000" bIns="72000" rtlCol="0" anchor="ctr" anchorCtr="0">
            <a:spAutoFit/>
          </a:bodyPr>
          <a:lstStyle/>
          <a:p>
            <a:r>
              <a:rPr kumimoji="1" lang="en-US" altLang="ja-JP" sz="1400" dirty="0"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Deep Security </a:t>
            </a:r>
            <a:r>
              <a:rPr lang="en-US" altLang="ja-JP" sz="1400" dirty="0"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Agent</a:t>
            </a:r>
            <a:endParaRPr kumimoji="1" lang="en-US" altLang="ja-JP" sz="1400" dirty="0" smtClean="0">
              <a:solidFill>
                <a:srgbClr val="FFFFFF"/>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1000" dirty="0"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サーバに保護機能を提供するモジュール</a:t>
            </a:r>
            <a:endParaRPr kumimoji="1" lang="ja-JP" altLang="en-US" sz="1400" dirty="0">
              <a:solidFill>
                <a:srgbClr val="FFFFFF"/>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33" name="Picture 7" descr="DS_icon_エージェント"/>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24128" y="5554499"/>
            <a:ext cx="703244" cy="69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304816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smtClean="0">
                <a:latin typeface="Meiryo UI" panose="020B0604030504040204" pitchFamily="50" charset="-128"/>
                <a:ea typeface="Meiryo UI" panose="020B0604030504040204" pitchFamily="50" charset="-128"/>
                <a:cs typeface="Meiryo UI" panose="020B0604030504040204" pitchFamily="50" charset="-128"/>
              </a:rPr>
              <a:t>Deep Security</a:t>
            </a:r>
            <a:r>
              <a:rPr lang="ja-JP" altLang="en-US" dirty="0" smtClean="0">
                <a:latin typeface="Meiryo UI" panose="020B0604030504040204" pitchFamily="50" charset="-128"/>
                <a:ea typeface="Meiryo UI" panose="020B0604030504040204" pitchFamily="50" charset="-128"/>
                <a:cs typeface="Meiryo UI" panose="020B0604030504040204" pitchFamily="50" charset="-128"/>
              </a:rPr>
              <a:t>の導入手順</a:t>
            </a:r>
            <a:endParaRPr kumimoji="1" lang="ja-JP" altLang="en-US"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 name="コンテンツ プレースホルダー 2"/>
          <p:cNvSpPr>
            <a:spLocks noGrp="1"/>
          </p:cNvSpPr>
          <p:nvPr>
            <p:ph idx="1"/>
          </p:nvPr>
        </p:nvSpPr>
        <p:spPr/>
        <p:txBody>
          <a:bodyPr/>
          <a:lstStyle/>
          <a:p>
            <a:pPr marL="0" indent="0">
              <a:buNone/>
            </a:pPr>
            <a:r>
              <a:rPr lang="ja-JP" altLang="en-US" dirty="0" smtClean="0">
                <a:solidFill>
                  <a:srgbClr val="C00000"/>
                </a:solidFill>
                <a:latin typeface="Meiryo UI" panose="020B0604030504040204" pitchFamily="50" charset="-128"/>
                <a:ea typeface="Meiryo UI" panose="020B0604030504040204" pitchFamily="50" charset="-128"/>
                <a:cs typeface="Meiryo UI" panose="020B0604030504040204" pitchFamily="50" charset="-128"/>
              </a:rPr>
              <a:t>インストールの手順</a:t>
            </a:r>
            <a:endParaRPr lang="en-US" altLang="ja-JP" dirty="0" smtClean="0">
              <a:solidFill>
                <a:srgbClr val="C00000"/>
              </a:solidFill>
              <a:latin typeface="Meiryo UI" panose="020B0604030504040204" pitchFamily="50" charset="-128"/>
              <a:ea typeface="Meiryo UI" panose="020B0604030504040204" pitchFamily="50" charset="-128"/>
              <a:cs typeface="Meiryo UI" panose="020B0604030504040204" pitchFamily="50" charset="-128"/>
            </a:endParaRPr>
          </a:p>
          <a:p>
            <a:pPr marL="0" indent="0">
              <a:buNone/>
            </a:pPr>
            <a:endParaRPr kumimoji="1" lang="en-US" altLang="ja-JP" dirty="0" smtClean="0">
              <a:latin typeface="Meiryo UI" panose="020B0604030504040204" pitchFamily="50" charset="-128"/>
              <a:ea typeface="Meiryo UI" panose="020B0604030504040204" pitchFamily="50" charset="-128"/>
              <a:cs typeface="Meiryo UI" panose="020B0604030504040204" pitchFamily="50" charset="-128"/>
            </a:endParaRPr>
          </a:p>
          <a:p>
            <a:pPr marL="0" indent="0">
              <a:buNone/>
            </a:pPr>
            <a:endParaRPr lang="en-US" altLang="ja-JP" dirty="0">
              <a:latin typeface="Meiryo UI" panose="020B0604030504040204" pitchFamily="50" charset="-128"/>
              <a:ea typeface="Meiryo UI" panose="020B0604030504040204" pitchFamily="50" charset="-128"/>
              <a:cs typeface="Meiryo UI" panose="020B0604030504040204" pitchFamily="50" charset="-128"/>
            </a:endParaRPr>
          </a:p>
          <a:p>
            <a:pPr marL="0" indent="0">
              <a:buNone/>
            </a:pPr>
            <a:endParaRPr kumimoji="1" lang="en-US" altLang="ja-JP" dirty="0" smtClean="0">
              <a:latin typeface="Meiryo UI" panose="020B0604030504040204" pitchFamily="50" charset="-128"/>
              <a:ea typeface="Meiryo UI" panose="020B0604030504040204" pitchFamily="50" charset="-128"/>
              <a:cs typeface="Meiryo UI" panose="020B0604030504040204" pitchFamily="50" charset="-128"/>
            </a:endParaRPr>
          </a:p>
          <a:p>
            <a:pPr marL="0" indent="0">
              <a:buNone/>
            </a:pPr>
            <a:endParaRPr lang="en-US" altLang="ja-JP" dirty="0" smtClean="0">
              <a:latin typeface="Meiryo UI" panose="020B0604030504040204" pitchFamily="50" charset="-128"/>
              <a:ea typeface="Meiryo UI" panose="020B0604030504040204" pitchFamily="50" charset="-128"/>
              <a:cs typeface="Meiryo UI" panose="020B0604030504040204" pitchFamily="50" charset="-128"/>
            </a:endParaRPr>
          </a:p>
          <a:p>
            <a:pPr marL="0" indent="0">
              <a:buNone/>
            </a:pPr>
            <a:endParaRPr lang="en-US" altLang="ja-JP" dirty="0">
              <a:latin typeface="Meiryo UI" panose="020B0604030504040204" pitchFamily="50" charset="-128"/>
              <a:ea typeface="Meiryo UI" panose="020B0604030504040204" pitchFamily="50" charset="-128"/>
              <a:cs typeface="Meiryo UI" panose="020B0604030504040204" pitchFamily="50" charset="-128"/>
            </a:endParaRPr>
          </a:p>
          <a:p>
            <a:pPr marL="0" indent="0">
              <a:buNone/>
            </a:pPr>
            <a:endParaRPr lang="en-US" altLang="ja-JP" dirty="0">
              <a:latin typeface="Meiryo UI" panose="020B0604030504040204" pitchFamily="50" charset="-128"/>
              <a:ea typeface="Meiryo UI" panose="020B0604030504040204" pitchFamily="50" charset="-128"/>
              <a:cs typeface="Meiryo UI" panose="020B0604030504040204" pitchFamily="50" charset="-128"/>
            </a:endParaRPr>
          </a:p>
          <a:p>
            <a:pPr marL="0" indent="0">
              <a:buNone/>
            </a:pPr>
            <a:endParaRPr kumimoji="1" lang="en-US" altLang="ja-JP" dirty="0" smtClean="0">
              <a:latin typeface="Meiryo UI" panose="020B0604030504040204" pitchFamily="50" charset="-128"/>
              <a:ea typeface="Meiryo UI" panose="020B0604030504040204" pitchFamily="50" charset="-128"/>
              <a:cs typeface="Meiryo UI" panose="020B0604030504040204" pitchFamily="50" charset="-128"/>
            </a:endParaRPr>
          </a:p>
          <a:p>
            <a:pPr marL="0" indent="0">
              <a:buNone/>
            </a:pPr>
            <a:r>
              <a:rPr kumimoji="1" lang="ja-JP" altLang="en-US" dirty="0" smtClean="0">
                <a:solidFill>
                  <a:srgbClr val="C00000"/>
                </a:solidFill>
                <a:latin typeface="Meiryo UI" panose="020B0604030504040204" pitchFamily="50" charset="-128"/>
                <a:ea typeface="Meiryo UI" panose="020B0604030504040204" pitchFamily="50" charset="-128"/>
                <a:cs typeface="Meiryo UI" panose="020B0604030504040204" pitchFamily="50" charset="-128"/>
              </a:rPr>
              <a:t>ポリシー適用と運用の手順</a:t>
            </a:r>
            <a:endParaRPr kumimoji="1" lang="en-US" altLang="ja-JP" dirty="0" smtClean="0">
              <a:solidFill>
                <a:srgbClr val="C00000"/>
              </a:solidFill>
              <a:latin typeface="Meiryo UI" panose="020B0604030504040204" pitchFamily="50" charset="-128"/>
              <a:ea typeface="Meiryo UI" panose="020B0604030504040204" pitchFamily="50" charset="-128"/>
              <a:cs typeface="Meiryo UI" panose="020B0604030504040204" pitchFamily="50" charset="-128"/>
            </a:endParaRPr>
          </a:p>
          <a:p>
            <a:pPr marL="0" indent="0">
              <a:buNone/>
            </a:pPr>
            <a:endParaRPr lang="en-US" altLang="ja-JP"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 name="角丸四角形 3"/>
          <p:cNvSpPr/>
          <p:nvPr/>
        </p:nvSpPr>
        <p:spPr>
          <a:xfrm>
            <a:off x="1043608" y="2852936"/>
            <a:ext cx="7056784" cy="1296144"/>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08038"/>
            <a:r>
              <a:rPr lang="en-US" altLang="ja-JP"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Agent</a:t>
            </a:r>
            <a:r>
              <a:rPr lang="ja-JP" altLang="en-US"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を</a:t>
            </a:r>
            <a:r>
              <a:rPr lang="ja-JP" altLang="en-US"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インストールするコンピュータの時計は</a:t>
            </a:r>
            <a:r>
              <a:rPr lang="ja-JP" altLang="en-US"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Manager</a:t>
            </a:r>
            <a:r>
              <a:rPr lang="ja-JP" altLang="en-US"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と</a:t>
            </a:r>
            <a:r>
              <a:rPr lang="ja-JP" altLang="en-US"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同期させる必要があります。時間の同期がとれていない場合</a:t>
            </a:r>
            <a:r>
              <a:rPr lang="ja-JP" altLang="en-US"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Agent</a:t>
            </a:r>
            <a:r>
              <a:rPr lang="ja-JP" altLang="en-US"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の</a:t>
            </a:r>
            <a:r>
              <a:rPr lang="ja-JP" altLang="en-US"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有効化に失敗します。</a:t>
            </a:r>
            <a:br>
              <a:rPr lang="ja-JP" altLang="en-US"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br>
            <a:r>
              <a:rPr lang="ja-JP" altLang="en-US"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a:r>
            <a:br>
              <a:rPr lang="ja-JP" altLang="en-US"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br>
            <a:r>
              <a:rPr lang="en-US" altLang="ja-JP"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Web</a:t>
            </a:r>
            <a:r>
              <a:rPr lang="ja-JP" altLang="en-US"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レピュテーション、ファイアウォール、侵入防御機能のインストール中</a:t>
            </a:r>
            <a:r>
              <a:rPr lang="ja-JP" altLang="en-US"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、ネットワークインタフェースが停止し、復旧までに数秒間かかります。</a:t>
            </a:r>
            <a:r>
              <a:rPr lang="en-US" altLang="ja-JP"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DHCP </a:t>
            </a:r>
            <a:r>
              <a:rPr lang="ja-JP" altLang="en-US"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を使用している場合、新しい要求が生成されるため、復旧した接続に対して別の </a:t>
            </a:r>
            <a:r>
              <a:rPr lang="en-US" altLang="ja-JP"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IP </a:t>
            </a:r>
            <a:r>
              <a:rPr lang="ja-JP" altLang="en-US"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アドレスが割り当てられる可能性があります。</a:t>
            </a:r>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30" y="3078231"/>
            <a:ext cx="854825" cy="854825"/>
          </a:xfrm>
          <a:prstGeom prst="rect">
            <a:avLst/>
          </a:prstGeom>
        </p:spPr>
      </p:pic>
      <p:sp>
        <p:nvSpPr>
          <p:cNvPr id="14" name="テキスト ボックス 13"/>
          <p:cNvSpPr txBox="1"/>
          <p:nvPr/>
        </p:nvSpPr>
        <p:spPr>
          <a:xfrm>
            <a:off x="2157126" y="2527012"/>
            <a:ext cx="3558988" cy="253916"/>
          </a:xfrm>
          <a:prstGeom prst="rect">
            <a:avLst/>
          </a:prstGeom>
          <a:noFill/>
        </p:spPr>
        <p:txBody>
          <a:bodyPr wrap="none" rtlCol="0">
            <a:spAutoFit/>
          </a:bodyPr>
          <a:lstStyle/>
          <a:p>
            <a:r>
              <a:rPr lang="en-US" altLang="ja-JP" sz="1050" dirty="0" smtClean="0">
                <a:solidFill>
                  <a:srgbClr val="002060"/>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1050" dirty="0" smtClean="0">
                <a:solidFill>
                  <a:prstClr val="black"/>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050" dirty="0" smtClean="0">
                <a:solidFill>
                  <a:prstClr val="black"/>
                </a:solidFill>
                <a:latin typeface="Meiryo UI" panose="020B0604030504040204" pitchFamily="50" charset="-128"/>
                <a:ea typeface="Meiryo UI" panose="020B0604030504040204" pitchFamily="50" charset="-128"/>
                <a:cs typeface="Meiryo UI" panose="020B0604030504040204" pitchFamily="50" charset="-128"/>
              </a:rPr>
              <a:t>Manager</a:t>
            </a:r>
            <a:r>
              <a:rPr lang="ja-JP" altLang="en-US" sz="1050" dirty="0" smtClean="0">
                <a:solidFill>
                  <a:prstClr val="black"/>
                </a:solidFill>
                <a:latin typeface="Meiryo UI" panose="020B0604030504040204" pitchFamily="50" charset="-128"/>
                <a:ea typeface="Meiryo UI" panose="020B0604030504040204" pitchFamily="50" charset="-128"/>
                <a:cs typeface="Meiryo UI" panose="020B0604030504040204" pitchFamily="50" charset="-128"/>
              </a:rPr>
              <a:t>や</a:t>
            </a:r>
            <a:r>
              <a:rPr lang="en-US" altLang="ja-JP" sz="1050" dirty="0" smtClean="0">
                <a:solidFill>
                  <a:prstClr val="black"/>
                </a:solidFill>
                <a:latin typeface="Meiryo UI" panose="020B0604030504040204" pitchFamily="50" charset="-128"/>
                <a:ea typeface="Meiryo UI" panose="020B0604030504040204" pitchFamily="50" charset="-128"/>
                <a:cs typeface="Meiryo UI" panose="020B0604030504040204" pitchFamily="50" charset="-128"/>
              </a:rPr>
              <a:t>Agent</a:t>
            </a:r>
            <a:r>
              <a:rPr lang="ja-JP" altLang="en-US" sz="1050" dirty="0" smtClean="0">
                <a:solidFill>
                  <a:prstClr val="black"/>
                </a:solidFill>
                <a:latin typeface="Meiryo UI" panose="020B0604030504040204" pitchFamily="50" charset="-128"/>
                <a:ea typeface="Meiryo UI" panose="020B0604030504040204" pitchFamily="50" charset="-128"/>
                <a:cs typeface="Meiryo UI" panose="020B0604030504040204" pitchFamily="50" charset="-128"/>
              </a:rPr>
              <a:t>と同時にインストールすることもできます</a:t>
            </a:r>
            <a:endParaRPr lang="ja-JP" altLang="en-US" dirty="0" smtClean="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5" name="テキスト ボックス 14"/>
          <p:cNvSpPr txBox="1"/>
          <p:nvPr/>
        </p:nvSpPr>
        <p:spPr>
          <a:xfrm>
            <a:off x="3491880" y="6021288"/>
            <a:ext cx="5616624" cy="253916"/>
          </a:xfrm>
          <a:prstGeom prst="rect">
            <a:avLst/>
          </a:prstGeom>
          <a:noFill/>
        </p:spPr>
        <p:txBody>
          <a:bodyPr wrap="square" lIns="36000" rIns="36000" rtlCol="0">
            <a:spAutoFit/>
          </a:bodyPr>
          <a:lstStyle/>
          <a:p>
            <a:r>
              <a:rPr lang="en-US" altLang="ja-JP" sz="1050" dirty="0" smtClean="0">
                <a:solidFill>
                  <a:srgbClr val="002060"/>
                </a:solidFill>
                <a:latin typeface="Meiryo UI" panose="020B0604030504040204" pitchFamily="50" charset="-128"/>
                <a:ea typeface="Meiryo UI" panose="020B0604030504040204" pitchFamily="50" charset="-128"/>
                <a:cs typeface="Meiryo UI" panose="020B0604030504040204" pitchFamily="50" charset="-128"/>
              </a:rPr>
              <a:t>※3 </a:t>
            </a:r>
            <a:r>
              <a:rPr lang="ja-JP" altLang="en-US" sz="1050" dirty="0" smtClean="0">
                <a:solidFill>
                  <a:prstClr val="black"/>
                </a:solidFill>
                <a:latin typeface="Meiryo UI" panose="020B0604030504040204" pitchFamily="50" charset="-128"/>
                <a:ea typeface="Meiryo UI" panose="020B0604030504040204" pitchFamily="50" charset="-128"/>
                <a:cs typeface="Meiryo UI" panose="020B0604030504040204" pitchFamily="50" charset="-128"/>
              </a:rPr>
              <a:t>ルールによっては再適用の自動化を補助する推奨設定の検索機能が利用できます（詳細は後述）</a:t>
            </a:r>
            <a:endParaRPr lang="ja-JP" altLang="en-US" dirty="0" smtClean="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1" name="テキスト ボックス 10"/>
          <p:cNvSpPr txBox="1"/>
          <p:nvPr/>
        </p:nvSpPr>
        <p:spPr>
          <a:xfrm>
            <a:off x="5770858" y="2527012"/>
            <a:ext cx="3281668" cy="253916"/>
          </a:xfrm>
          <a:prstGeom prst="rect">
            <a:avLst/>
          </a:prstGeom>
          <a:noFill/>
        </p:spPr>
        <p:txBody>
          <a:bodyPr wrap="none" rtlCol="0">
            <a:spAutoFit/>
          </a:bodyPr>
          <a:lstStyle/>
          <a:p>
            <a:r>
              <a:rPr lang="en-US" altLang="ja-JP" sz="1050" dirty="0" smtClean="0">
                <a:solidFill>
                  <a:srgbClr val="002060"/>
                </a:solidFill>
                <a:latin typeface="Meiryo UI" panose="020B0604030504040204" pitchFamily="50" charset="-128"/>
                <a:ea typeface="Meiryo UI" panose="020B0604030504040204" pitchFamily="50" charset="-128"/>
                <a:cs typeface="Meiryo UI" panose="020B0604030504040204" pitchFamily="50" charset="-128"/>
              </a:rPr>
              <a:t>※2</a:t>
            </a:r>
            <a:r>
              <a:rPr lang="ja-JP" altLang="en-US" sz="1050" dirty="0" smtClean="0">
                <a:solidFill>
                  <a:prstClr val="black"/>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050" dirty="0" smtClean="0">
                <a:solidFill>
                  <a:prstClr val="black"/>
                </a:solidFill>
                <a:latin typeface="Meiryo UI" panose="020B0604030504040204" pitchFamily="50" charset="-128"/>
                <a:ea typeface="Meiryo UI" panose="020B0604030504040204" pitchFamily="50" charset="-128"/>
                <a:cs typeface="Meiryo UI" panose="020B0604030504040204" pitchFamily="50" charset="-128"/>
              </a:rPr>
              <a:t>Agent</a:t>
            </a:r>
            <a:r>
              <a:rPr lang="ja-JP" altLang="en-US" sz="1050" dirty="0" smtClean="0">
                <a:solidFill>
                  <a:prstClr val="black"/>
                </a:solidFill>
                <a:latin typeface="Meiryo UI" panose="020B0604030504040204" pitchFamily="50" charset="-128"/>
                <a:ea typeface="Meiryo UI" panose="020B0604030504040204" pitchFamily="50" charset="-128"/>
                <a:cs typeface="Meiryo UI" panose="020B0604030504040204" pitchFamily="50" charset="-128"/>
              </a:rPr>
              <a:t>イン</a:t>
            </a:r>
            <a:r>
              <a:rPr lang="ja-JP" altLang="en-US" sz="105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ストール</a:t>
            </a:r>
            <a:r>
              <a:rPr lang="ja-JP" altLang="en-US" sz="1050" dirty="0" smtClean="0">
                <a:solidFill>
                  <a:prstClr val="black"/>
                </a:solidFill>
                <a:latin typeface="Meiryo UI" panose="020B0604030504040204" pitchFamily="50" charset="-128"/>
                <a:ea typeface="Meiryo UI" panose="020B0604030504040204" pitchFamily="50" charset="-128"/>
                <a:cs typeface="Meiryo UI" panose="020B0604030504040204" pitchFamily="50" charset="-128"/>
              </a:rPr>
              <a:t>と同時に有効化することもできます</a:t>
            </a:r>
            <a:endParaRPr lang="ja-JP" altLang="en-US" dirty="0" smtClean="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aphicFrame>
        <p:nvGraphicFramePr>
          <p:cNvPr id="24" name="図表 23"/>
          <p:cNvGraphicFramePr/>
          <p:nvPr>
            <p:extLst>
              <p:ext uri="{D42A27DB-BD31-4B8C-83A1-F6EECF244321}">
                <p14:modId xmlns:p14="http://schemas.microsoft.com/office/powerpoint/2010/main" val="3069826881"/>
              </p:ext>
            </p:extLst>
          </p:nvPr>
        </p:nvGraphicFramePr>
        <p:xfrm>
          <a:off x="539552" y="1484784"/>
          <a:ext cx="7920880" cy="10801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27" name="図表 26"/>
          <p:cNvGraphicFramePr/>
          <p:nvPr>
            <p:extLst>
              <p:ext uri="{D42A27DB-BD31-4B8C-83A1-F6EECF244321}">
                <p14:modId xmlns:p14="http://schemas.microsoft.com/office/powerpoint/2010/main" val="1589916396"/>
              </p:ext>
            </p:extLst>
          </p:nvPr>
        </p:nvGraphicFramePr>
        <p:xfrm>
          <a:off x="539552" y="4920676"/>
          <a:ext cx="7920880" cy="108012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90454493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図表 5"/>
          <p:cNvGraphicFramePr/>
          <p:nvPr>
            <p:extLst>
              <p:ext uri="{D42A27DB-BD31-4B8C-83A1-F6EECF244321}">
                <p14:modId xmlns:p14="http://schemas.microsoft.com/office/powerpoint/2010/main" val="3098813295"/>
              </p:ext>
            </p:extLst>
          </p:nvPr>
        </p:nvGraphicFramePr>
        <p:xfrm>
          <a:off x="539552" y="2276872"/>
          <a:ext cx="7920880" cy="10801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図表 6"/>
          <p:cNvGraphicFramePr/>
          <p:nvPr>
            <p:extLst>
              <p:ext uri="{D42A27DB-BD31-4B8C-83A1-F6EECF244321}">
                <p14:modId xmlns:p14="http://schemas.microsoft.com/office/powerpoint/2010/main" val="8460231"/>
              </p:ext>
            </p:extLst>
          </p:nvPr>
        </p:nvGraphicFramePr>
        <p:xfrm>
          <a:off x="539552" y="3429000"/>
          <a:ext cx="7920880" cy="108012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角丸四角形 7"/>
          <p:cNvSpPr/>
          <p:nvPr/>
        </p:nvSpPr>
        <p:spPr>
          <a:xfrm>
            <a:off x="1979712" y="2348880"/>
            <a:ext cx="3456384" cy="936104"/>
          </a:xfrm>
          <a:prstGeom prst="round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 name="テキスト ボックス 8"/>
          <p:cNvSpPr txBox="1"/>
          <p:nvPr/>
        </p:nvSpPr>
        <p:spPr>
          <a:xfrm>
            <a:off x="251545" y="1573801"/>
            <a:ext cx="4388124" cy="646331"/>
          </a:xfrm>
          <a:prstGeom prst="rect">
            <a:avLst/>
          </a:prstGeom>
          <a:noFill/>
        </p:spPr>
        <p:txBody>
          <a:bodyPr wrap="none" rtlCol="0">
            <a:spAutoFit/>
          </a:bodyPr>
          <a:lstStyle/>
          <a:p>
            <a:r>
              <a:rPr lang="ja-JP" altLang="en-US" dirty="0" smtClean="0">
                <a:solidFill>
                  <a:schemeClr val="accent2"/>
                </a:solidFill>
                <a:latin typeface="Meiryo UI" panose="020B0604030504040204" pitchFamily="50" charset="-128"/>
                <a:ea typeface="Meiryo UI" panose="020B0604030504040204" pitchFamily="50" charset="-128"/>
                <a:cs typeface="Meiryo UI" panose="020B0604030504040204" pitchFamily="50" charset="-128"/>
              </a:rPr>
              <a:t>今回は</a:t>
            </a:r>
            <a:r>
              <a:rPr lang="en-US" altLang="ja-JP" dirty="0" smtClean="0">
                <a:solidFill>
                  <a:schemeClr val="accent2"/>
                </a:solidFill>
                <a:latin typeface="Meiryo UI" panose="020B0604030504040204" pitchFamily="50" charset="-128"/>
                <a:ea typeface="Meiryo UI" panose="020B0604030504040204" pitchFamily="50" charset="-128"/>
                <a:cs typeface="Meiryo UI" panose="020B0604030504040204" pitchFamily="50" charset="-128"/>
              </a:rPr>
              <a:t>Manager</a:t>
            </a:r>
            <a:r>
              <a:rPr lang="ja-JP" altLang="en-US" dirty="0" smtClean="0">
                <a:solidFill>
                  <a:schemeClr val="accent2"/>
                </a:solidFill>
                <a:latin typeface="Meiryo UI" panose="020B0604030504040204" pitchFamily="50" charset="-128"/>
                <a:ea typeface="Meiryo UI" panose="020B0604030504040204" pitchFamily="50" charset="-128"/>
                <a:cs typeface="Meiryo UI" panose="020B0604030504040204" pitchFamily="50" charset="-128"/>
              </a:rPr>
              <a:t>のインストールと同時に</a:t>
            </a:r>
            <a:endParaRPr lang="en-US" altLang="ja-JP" dirty="0" smtClean="0">
              <a:solidFill>
                <a:schemeClr val="accent2"/>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dirty="0" smtClean="0">
                <a:solidFill>
                  <a:schemeClr val="accent2"/>
                </a:solidFill>
                <a:latin typeface="Meiryo UI" panose="020B0604030504040204" pitchFamily="50" charset="-128"/>
                <a:ea typeface="Meiryo UI" panose="020B0604030504040204" pitchFamily="50" charset="-128"/>
                <a:cs typeface="Meiryo UI" panose="020B0604030504040204" pitchFamily="50" charset="-128"/>
              </a:rPr>
              <a:t>Relay</a:t>
            </a:r>
            <a:r>
              <a:rPr lang="ja-JP" altLang="en-US" dirty="0" smtClean="0">
                <a:solidFill>
                  <a:schemeClr val="accent2"/>
                </a:solidFill>
                <a:latin typeface="Meiryo UI" panose="020B0604030504040204" pitchFamily="50" charset="-128"/>
                <a:ea typeface="Meiryo UI" panose="020B0604030504040204" pitchFamily="50" charset="-128"/>
                <a:cs typeface="Meiryo UI" panose="020B0604030504040204" pitchFamily="50" charset="-128"/>
              </a:rPr>
              <a:t>もインストールする手順</a:t>
            </a:r>
            <a:r>
              <a:rPr lang="ja-JP" altLang="en-US" dirty="0">
                <a:solidFill>
                  <a:schemeClr val="accent2"/>
                </a:solidFill>
                <a:latin typeface="Meiryo UI" panose="020B0604030504040204" pitchFamily="50" charset="-128"/>
                <a:ea typeface="Meiryo UI" panose="020B0604030504040204" pitchFamily="50" charset="-128"/>
                <a:cs typeface="Meiryo UI" panose="020B0604030504040204" pitchFamily="50" charset="-128"/>
              </a:rPr>
              <a:t>となっております。</a:t>
            </a:r>
            <a:endParaRPr lang="en-US" altLang="ja-JP" dirty="0" smtClean="0">
              <a:solidFill>
                <a:schemeClr val="accent2"/>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1" name="タイトル 1"/>
          <p:cNvSpPr>
            <a:spLocks noGrp="1"/>
          </p:cNvSpPr>
          <p:nvPr>
            <p:ph type="title"/>
          </p:nvPr>
        </p:nvSpPr>
        <p:spPr>
          <a:xfrm>
            <a:off x="393204" y="221795"/>
            <a:ext cx="7268237" cy="47954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a:bodyPr>
          <a:lstStyle/>
          <a:p>
            <a:r>
              <a:rPr lang="en-US" altLang="ja-JP" sz="2800" dirty="0">
                <a:solidFill>
                  <a:srgbClr val="C00000"/>
                </a:solidFill>
                <a:latin typeface="Meiryo UI" panose="020B0604030504040204" pitchFamily="50" charset="-128"/>
                <a:ea typeface="Meiryo UI" panose="020B0604030504040204" pitchFamily="50" charset="-128"/>
                <a:cs typeface="Meiryo UI" panose="020B0604030504040204" pitchFamily="50" charset="-128"/>
              </a:rPr>
              <a:t>Deep Security</a:t>
            </a:r>
            <a:r>
              <a:rPr lang="ja-JP" altLang="en-US" sz="2800" dirty="0">
                <a:solidFill>
                  <a:srgbClr val="C00000"/>
                </a:solidFill>
                <a:latin typeface="Meiryo UI" panose="020B0604030504040204" pitchFamily="50" charset="-128"/>
                <a:ea typeface="Meiryo UI" panose="020B0604030504040204" pitchFamily="50" charset="-128"/>
                <a:cs typeface="Meiryo UI" panose="020B0604030504040204" pitchFamily="50" charset="-128"/>
              </a:rPr>
              <a:t>の導入手順</a:t>
            </a:r>
          </a:p>
        </p:txBody>
      </p:sp>
    </p:spTree>
    <p:extLst>
      <p:ext uri="{BB962C8B-B14F-4D97-AF65-F5344CB8AC3E}">
        <p14:creationId xmlns:p14="http://schemas.microsoft.com/office/powerpoint/2010/main" val="379804304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角丸四角形 6"/>
          <p:cNvSpPr/>
          <p:nvPr/>
        </p:nvSpPr>
        <p:spPr>
          <a:xfrm>
            <a:off x="7933669" y="-2536"/>
            <a:ext cx="1178285" cy="930717"/>
          </a:xfrm>
          <a:prstGeom prst="roundRect">
            <a:avLst>
              <a:gd name="adj" fmla="val 33217"/>
            </a:avLst>
          </a:prstGeom>
          <a:solidFill>
            <a:srgbClr val="EAEAEA"/>
          </a:solidFill>
          <a:ln w="3810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wrap="none" lIns="108000" tIns="36000" rIns="108000" bIns="72000" rtlCol="0" anchor="ctr" anchorCtr="0">
            <a:spAutoFit/>
          </a:bodyPr>
          <a:lstStyle/>
          <a:p>
            <a:pPr algn="ctr">
              <a:lnSpc>
                <a:spcPct val="150000"/>
              </a:lnSpc>
            </a:pPr>
            <a:r>
              <a:rPr lang="ja-JP" altLang="en-US" sz="14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ハンズオン</a:t>
            </a:r>
            <a:endParaRPr lang="en-US" altLang="ja-JP" sz="14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ctr">
              <a:lnSpc>
                <a:spcPct val="150000"/>
              </a:lnSpc>
            </a:pPr>
            <a:r>
              <a:rPr lang="ja-JP" altLang="en-US" sz="14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受講者</a:t>
            </a:r>
            <a:r>
              <a:rPr lang="en-US" altLang="ja-JP" sz="1400" b="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PC</a:t>
            </a:r>
            <a:endParaRPr lang="en-US" altLang="ja-JP" sz="14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コンテンツ プレースホルダー 2"/>
          <p:cNvSpPr>
            <a:spLocks noGrp="1"/>
          </p:cNvSpPr>
          <p:nvPr>
            <p:ph idx="1"/>
          </p:nvPr>
        </p:nvSpPr>
        <p:spPr>
          <a:xfrm>
            <a:off x="402336" y="1050347"/>
            <a:ext cx="8366760" cy="4978559"/>
          </a:xfrm>
        </p:spPr>
        <p:txBody>
          <a:bodyPr/>
          <a:lstStyle/>
          <a:p>
            <a:pPr marL="0" lvl="0" indent="0" eaLnBrk="1" fontAlgn="auto" hangingPunct="1">
              <a:spcAft>
                <a:spcPts val="0"/>
              </a:spcAft>
              <a:buNone/>
            </a:pPr>
            <a:r>
              <a:rPr kumimoji="1" lang="ja-JP" altLang="en-US" sz="2000" b="1" dirty="0">
                <a:solidFill>
                  <a:srgbClr val="002060"/>
                </a:solidFill>
                <a:latin typeface="Meiryo UI" panose="020B0604030504040204" pitchFamily="50" charset="-128"/>
                <a:ea typeface="Meiryo UI" panose="020B0604030504040204" pitchFamily="50" charset="-128"/>
                <a:cs typeface="Meiryo UI" panose="020B0604030504040204" pitchFamily="50" charset="-128"/>
              </a:rPr>
              <a:t>□ </a:t>
            </a:r>
            <a:r>
              <a:rPr kumimoji="1" lang="ja-JP" altLang="en-US" sz="2000" b="1" dirty="0" smtClean="0">
                <a:solidFill>
                  <a:srgbClr val="002060"/>
                </a:solidFill>
                <a:latin typeface="Meiryo UI" panose="020B0604030504040204" pitchFamily="50" charset="-128"/>
                <a:ea typeface="Meiryo UI" panose="020B0604030504040204" pitchFamily="50" charset="-128"/>
                <a:cs typeface="Meiryo UI" panose="020B0604030504040204" pitchFamily="50" charset="-128"/>
              </a:rPr>
              <a:t>受講者</a:t>
            </a:r>
            <a:r>
              <a:rPr kumimoji="1" lang="en-US" altLang="ja-JP" sz="2000" b="1" dirty="0" smtClean="0">
                <a:solidFill>
                  <a:srgbClr val="002060"/>
                </a:solidFill>
                <a:latin typeface="Meiryo UI" panose="020B0604030504040204" pitchFamily="50" charset="-128"/>
                <a:ea typeface="Meiryo UI" panose="020B0604030504040204" pitchFamily="50" charset="-128"/>
                <a:cs typeface="Meiryo UI" panose="020B0604030504040204" pitchFamily="50" charset="-128"/>
              </a:rPr>
              <a:t>PC</a:t>
            </a:r>
            <a:r>
              <a:rPr kumimoji="1" lang="ja-JP" altLang="en-US" sz="2000" b="1" dirty="0" err="1" smtClean="0">
                <a:solidFill>
                  <a:srgbClr val="002060"/>
                </a:solidFill>
                <a:latin typeface="Meiryo UI" panose="020B0604030504040204" pitchFamily="50" charset="-128"/>
                <a:ea typeface="Meiryo UI" panose="020B0604030504040204" pitchFamily="50" charset="-128"/>
                <a:cs typeface="Meiryo UI" panose="020B0604030504040204" pitchFamily="50" charset="-128"/>
              </a:rPr>
              <a:t>にて</a:t>
            </a:r>
            <a:r>
              <a:rPr kumimoji="1" lang="en-US" altLang="ja-JP" sz="2000" b="1" dirty="0" smtClean="0">
                <a:solidFill>
                  <a:srgbClr val="002060"/>
                </a:solidFill>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2000" b="1" dirty="0" smtClean="0">
                <a:solidFill>
                  <a:srgbClr val="002060"/>
                </a:solidFill>
                <a:latin typeface="Meiryo UI" panose="020B0604030504040204" pitchFamily="50" charset="-128"/>
                <a:ea typeface="Meiryo UI" panose="020B0604030504040204" pitchFamily="50" charset="-128"/>
                <a:cs typeface="Meiryo UI" panose="020B0604030504040204" pitchFamily="50" charset="-128"/>
              </a:rPr>
              <a:t>リモートデスクトップ接続</a:t>
            </a:r>
            <a:r>
              <a:rPr kumimoji="1" lang="en-US" altLang="ja-JP" sz="2000" b="1" dirty="0" smtClean="0">
                <a:solidFill>
                  <a:srgbClr val="002060"/>
                </a:solidFill>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2000" b="1" dirty="0" smtClean="0">
                <a:solidFill>
                  <a:srgbClr val="002060"/>
                </a:solidFill>
                <a:latin typeface="Meiryo UI" panose="020B0604030504040204" pitchFamily="50" charset="-128"/>
                <a:ea typeface="Meiryo UI" panose="020B0604030504040204" pitchFamily="50" charset="-128"/>
                <a:cs typeface="Meiryo UI" panose="020B0604030504040204" pitchFamily="50" charset="-128"/>
              </a:rPr>
              <a:t>を起動します。</a:t>
            </a:r>
            <a:endParaRPr kumimoji="1" lang="en-US" altLang="ja-JP" sz="2000" b="1" dirty="0" smtClean="0">
              <a:solidFill>
                <a:srgbClr val="002060"/>
              </a:solidFill>
              <a:latin typeface="Meiryo UI" panose="020B0604030504040204" pitchFamily="50" charset="-128"/>
              <a:ea typeface="Meiryo UI" panose="020B0604030504040204" pitchFamily="50" charset="-128"/>
              <a:cs typeface="Meiryo UI" panose="020B0604030504040204" pitchFamily="50" charset="-128"/>
            </a:endParaRPr>
          </a:p>
          <a:p>
            <a:pPr marL="0" indent="0" eaLnBrk="1" fontAlgn="auto" hangingPunct="1">
              <a:spcAft>
                <a:spcPts val="0"/>
              </a:spcAft>
              <a:buNone/>
            </a:pPr>
            <a:r>
              <a:rPr kumimoji="1" lang="ja-JP" altLang="en-US" sz="2000" b="1" dirty="0">
                <a:solidFill>
                  <a:srgbClr val="002060"/>
                </a:solidFill>
                <a:latin typeface="Meiryo UI" panose="020B0604030504040204" pitchFamily="50" charset="-128"/>
                <a:ea typeface="Meiryo UI" panose="020B0604030504040204" pitchFamily="50" charset="-128"/>
                <a:cs typeface="Meiryo UI" panose="020B0604030504040204" pitchFamily="50" charset="-128"/>
              </a:rPr>
              <a:t>□ </a:t>
            </a:r>
            <a:r>
              <a:rPr kumimoji="1" lang="en-US" altLang="ja-JP" sz="2000" b="1" dirty="0" smtClean="0">
                <a:solidFill>
                  <a:srgbClr val="002060"/>
                </a:solidFill>
                <a:latin typeface="Meiryo UI" panose="020B0604030504040204" pitchFamily="50" charset="-128"/>
                <a:ea typeface="Meiryo UI" panose="020B0604030504040204" pitchFamily="50" charset="-128"/>
                <a:cs typeface="Meiryo UI" panose="020B0604030504040204" pitchFamily="50" charset="-128"/>
              </a:rPr>
              <a:t>dsa1</a:t>
            </a:r>
            <a:r>
              <a:rPr kumimoji="1" lang="ja-JP" altLang="en-US" sz="2000" b="1" dirty="0" smtClean="0">
                <a:solidFill>
                  <a:srgbClr val="002060"/>
                </a:solidFill>
                <a:latin typeface="Meiryo UI" panose="020B0604030504040204" pitchFamily="50" charset="-128"/>
                <a:ea typeface="Meiryo UI" panose="020B0604030504040204" pitchFamily="50" charset="-128"/>
                <a:cs typeface="Meiryo UI" panose="020B0604030504040204" pitchFamily="50" charset="-128"/>
              </a:rPr>
              <a:t>の</a:t>
            </a:r>
            <a:r>
              <a:rPr kumimoji="1" lang="en-US" altLang="ja-JP" sz="2000" b="1" dirty="0" smtClean="0">
                <a:solidFill>
                  <a:srgbClr val="002060"/>
                </a:solidFill>
                <a:latin typeface="Meiryo UI" panose="020B0604030504040204" pitchFamily="50" charset="-128"/>
                <a:ea typeface="Meiryo UI" panose="020B0604030504040204" pitchFamily="50" charset="-128"/>
                <a:cs typeface="Meiryo UI" panose="020B0604030504040204" pitchFamily="50" charset="-128"/>
              </a:rPr>
              <a:t>”Global IP”</a:t>
            </a:r>
            <a:r>
              <a:rPr kumimoji="1" lang="ja-JP" altLang="en-US" sz="2000" b="1" dirty="0" err="1" smtClean="0">
                <a:solidFill>
                  <a:srgbClr val="002060"/>
                </a:solidFill>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2000" b="1" dirty="0" smtClean="0">
                <a:solidFill>
                  <a:srgbClr val="002060"/>
                </a:solidFill>
                <a:latin typeface="Meiryo UI" panose="020B0604030504040204" pitchFamily="50" charset="-128"/>
                <a:ea typeface="Meiryo UI" panose="020B0604030504040204" pitchFamily="50" charset="-128"/>
                <a:cs typeface="Meiryo UI" panose="020B0604030504040204" pitchFamily="50" charset="-128"/>
              </a:rPr>
              <a:t>“ユーザ名”を入力し、接続します。</a:t>
            </a:r>
            <a:endParaRPr kumimoji="1" lang="en-US" altLang="ja-JP" sz="2000" b="1" dirty="0" smtClean="0">
              <a:solidFill>
                <a:srgbClr val="002060"/>
              </a:solidFill>
              <a:latin typeface="Meiryo UI" panose="020B0604030504040204" pitchFamily="50" charset="-128"/>
              <a:ea typeface="Meiryo UI" panose="020B0604030504040204" pitchFamily="50" charset="-128"/>
              <a:cs typeface="Meiryo UI" panose="020B0604030504040204" pitchFamily="50" charset="-128"/>
            </a:endParaRPr>
          </a:p>
          <a:p>
            <a:pPr marL="0" indent="0" eaLnBrk="1" fontAlgn="auto" hangingPunct="1">
              <a:spcAft>
                <a:spcPts val="0"/>
              </a:spcAft>
              <a:buNone/>
            </a:pPr>
            <a:endParaRPr kumimoji="1" lang="en-US" altLang="ja-JP" sz="2000" b="1" dirty="0">
              <a:solidFill>
                <a:srgbClr val="002060"/>
              </a:solidFill>
              <a:latin typeface="Meiryo UI" panose="020B0604030504040204" pitchFamily="50" charset="-128"/>
              <a:ea typeface="Meiryo UI" panose="020B0604030504040204" pitchFamily="50" charset="-128"/>
              <a:cs typeface="Meiryo UI" panose="020B0604030504040204" pitchFamily="50" charset="-128"/>
            </a:endParaRPr>
          </a:p>
          <a:p>
            <a:pPr marL="0" lvl="0" indent="0" eaLnBrk="1" fontAlgn="auto" hangingPunct="1">
              <a:spcAft>
                <a:spcPts val="0"/>
              </a:spcAft>
              <a:buNone/>
            </a:pPr>
            <a:endParaRPr kumimoji="1" lang="en-US" altLang="ja-JP" sz="2000" b="1" dirty="0" smtClean="0">
              <a:solidFill>
                <a:srgbClr val="00206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9964" y="1805348"/>
            <a:ext cx="4101388" cy="4689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タイトル 1"/>
          <p:cNvSpPr>
            <a:spLocks noGrp="1"/>
          </p:cNvSpPr>
          <p:nvPr>
            <p:ph type="title"/>
          </p:nvPr>
        </p:nvSpPr>
        <p:spPr>
          <a:xfrm>
            <a:off x="412747" y="83451"/>
            <a:ext cx="8004175" cy="70848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91440" numCol="1" anchor="b" anchorCtr="0" compatLnSpc="1">
            <a:prstTxWarp prst="textNoShape">
              <a:avLst/>
            </a:prstTxWarp>
          </a:bodyPr>
          <a:lstStyle/>
          <a:p>
            <a:r>
              <a:rPr kumimoji="1" lang="en-US" altLang="ja-JP" sz="3200" dirty="0"/>
              <a:t>Manager</a:t>
            </a:r>
            <a:r>
              <a:rPr kumimoji="1" lang="ja-JP" altLang="en-US" sz="3200" dirty="0"/>
              <a:t>のインストール</a:t>
            </a:r>
          </a:p>
        </p:txBody>
      </p:sp>
    </p:spTree>
    <p:extLst>
      <p:ext uri="{BB962C8B-B14F-4D97-AF65-F5344CB8AC3E}">
        <p14:creationId xmlns:p14="http://schemas.microsoft.com/office/powerpoint/2010/main" val="394273825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
          <p:cNvSpPr txBox="1">
            <a:spLocks/>
          </p:cNvSpPr>
          <p:nvPr/>
        </p:nvSpPr>
        <p:spPr bwMode="auto">
          <a:xfrm>
            <a:off x="338149" y="1215606"/>
            <a:ext cx="832008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l" rtl="0" eaLnBrk="0" fontAlgn="base" hangingPunct="0">
              <a:spcBef>
                <a:spcPct val="0"/>
              </a:spcBef>
              <a:spcAft>
                <a:spcPct val="0"/>
              </a:spcAft>
              <a:defRPr sz="3200" kern="1200" baseline="0">
                <a:solidFill>
                  <a:schemeClr val="tx1">
                    <a:lumMod val="65000"/>
                    <a:lumOff val="35000"/>
                  </a:schemeClr>
                </a:solidFill>
                <a:latin typeface="+mn-lt"/>
                <a:ea typeface="+mj-ea"/>
                <a:cs typeface="+mj-cs"/>
              </a:defRPr>
            </a:lvl1pPr>
            <a:lvl2pPr algn="ctr" rtl="0" eaLnBrk="0" fontAlgn="base" hangingPunct="0">
              <a:spcBef>
                <a:spcPct val="0"/>
              </a:spcBef>
              <a:spcAft>
                <a:spcPct val="0"/>
              </a:spcAft>
              <a:defRPr sz="4400">
                <a:solidFill>
                  <a:schemeClr val="tx1"/>
                </a:solidFill>
                <a:latin typeface="Arial Black" pitchFamily="34" charset="0"/>
              </a:defRPr>
            </a:lvl2pPr>
            <a:lvl3pPr algn="ctr" rtl="0" eaLnBrk="0" fontAlgn="base" hangingPunct="0">
              <a:spcBef>
                <a:spcPct val="0"/>
              </a:spcBef>
              <a:spcAft>
                <a:spcPct val="0"/>
              </a:spcAft>
              <a:defRPr sz="4400">
                <a:solidFill>
                  <a:schemeClr val="tx1"/>
                </a:solidFill>
                <a:latin typeface="Arial Black" pitchFamily="34" charset="0"/>
              </a:defRPr>
            </a:lvl3pPr>
            <a:lvl4pPr algn="ctr" rtl="0" eaLnBrk="0" fontAlgn="base" hangingPunct="0">
              <a:spcBef>
                <a:spcPct val="0"/>
              </a:spcBef>
              <a:spcAft>
                <a:spcPct val="0"/>
              </a:spcAft>
              <a:defRPr sz="4400">
                <a:solidFill>
                  <a:schemeClr val="tx1"/>
                </a:solidFill>
                <a:latin typeface="Arial Black" pitchFamily="34" charset="0"/>
              </a:defRPr>
            </a:lvl4pPr>
            <a:lvl5pPr algn="ctr" rtl="0" eaLnBrk="0" fontAlgn="base" hangingPunct="0">
              <a:spcBef>
                <a:spcPct val="0"/>
              </a:spcBef>
              <a:spcAft>
                <a:spcPct val="0"/>
              </a:spcAft>
              <a:defRPr sz="4400">
                <a:solidFill>
                  <a:schemeClr val="tx1"/>
                </a:solidFill>
                <a:latin typeface="Arial Black" pitchFamily="34" charset="0"/>
              </a:defRPr>
            </a:lvl5pPr>
            <a:lvl6pPr marL="457200" algn="ctr" rtl="0" fontAlgn="base">
              <a:spcBef>
                <a:spcPct val="0"/>
              </a:spcBef>
              <a:spcAft>
                <a:spcPct val="0"/>
              </a:spcAft>
              <a:defRPr sz="4400">
                <a:solidFill>
                  <a:schemeClr val="tx1"/>
                </a:solidFill>
                <a:latin typeface="Arial Black" pitchFamily="34" charset="0"/>
              </a:defRPr>
            </a:lvl6pPr>
            <a:lvl7pPr marL="914400" algn="ctr" rtl="0" fontAlgn="base">
              <a:spcBef>
                <a:spcPct val="0"/>
              </a:spcBef>
              <a:spcAft>
                <a:spcPct val="0"/>
              </a:spcAft>
              <a:defRPr sz="4400">
                <a:solidFill>
                  <a:schemeClr val="tx1"/>
                </a:solidFill>
                <a:latin typeface="Arial Black" pitchFamily="34" charset="0"/>
              </a:defRPr>
            </a:lvl7pPr>
            <a:lvl8pPr marL="1371600" algn="ctr" rtl="0" fontAlgn="base">
              <a:spcBef>
                <a:spcPct val="0"/>
              </a:spcBef>
              <a:spcAft>
                <a:spcPct val="0"/>
              </a:spcAft>
              <a:defRPr sz="4400">
                <a:solidFill>
                  <a:schemeClr val="tx1"/>
                </a:solidFill>
                <a:latin typeface="Arial Black" pitchFamily="34" charset="0"/>
              </a:defRPr>
            </a:lvl8pPr>
            <a:lvl9pPr marL="1828800" algn="ctr" rtl="0" fontAlgn="base">
              <a:spcBef>
                <a:spcPct val="0"/>
              </a:spcBef>
              <a:spcAft>
                <a:spcPct val="0"/>
              </a:spcAft>
              <a:defRPr sz="4400">
                <a:solidFill>
                  <a:schemeClr val="tx1"/>
                </a:solidFill>
                <a:latin typeface="Arial Black" pitchFamily="34" charset="0"/>
              </a:defRPr>
            </a:lvl9pPr>
          </a:lstStyle>
          <a:p>
            <a:r>
              <a:rPr kumimoji="1" lang="en-US" altLang="ja-JP" sz="2000" dirty="0" smtClean="0">
                <a:solidFill>
                  <a:schemeClr val="tx1">
                    <a:lumMod val="75000"/>
                    <a:lumOff val="25000"/>
                  </a:schemeClr>
                </a:solidFill>
              </a:rPr>
              <a:t>dsa1</a:t>
            </a:r>
            <a:r>
              <a:rPr kumimoji="1" lang="ja-JP" altLang="en-US" sz="2000" dirty="0" smtClean="0">
                <a:solidFill>
                  <a:schemeClr val="tx1">
                    <a:lumMod val="75000"/>
                    <a:lumOff val="25000"/>
                  </a:schemeClr>
                </a:solidFill>
              </a:rPr>
              <a:t>のディスクトップにある「</a:t>
            </a:r>
            <a:r>
              <a:rPr kumimoji="1" lang="en-US" altLang="ja-JP" sz="2000" dirty="0" err="1" smtClean="0">
                <a:solidFill>
                  <a:schemeClr val="tx1">
                    <a:lumMod val="75000"/>
                    <a:lumOff val="25000"/>
                  </a:schemeClr>
                </a:solidFill>
              </a:rPr>
              <a:t>Tera</a:t>
            </a:r>
            <a:r>
              <a:rPr kumimoji="1" lang="en-US" altLang="ja-JP" sz="2000" dirty="0" smtClean="0">
                <a:solidFill>
                  <a:schemeClr val="tx1">
                    <a:lumMod val="75000"/>
                    <a:lumOff val="25000"/>
                  </a:schemeClr>
                </a:solidFill>
              </a:rPr>
              <a:t> Term</a:t>
            </a:r>
            <a:r>
              <a:rPr kumimoji="1" lang="ja-JP" altLang="en-US" sz="2000" dirty="0" smtClean="0">
                <a:solidFill>
                  <a:schemeClr val="tx1">
                    <a:lumMod val="75000"/>
                    <a:lumOff val="25000"/>
                  </a:schemeClr>
                </a:solidFill>
              </a:rPr>
              <a:t>」アイコンをクリックし、</a:t>
            </a:r>
            <a:r>
              <a:rPr kumimoji="1" lang="en-US" altLang="ja-JP" sz="2000" dirty="0" err="1" smtClean="0">
                <a:solidFill>
                  <a:schemeClr val="tx1">
                    <a:lumMod val="75000"/>
                    <a:lumOff val="25000"/>
                  </a:schemeClr>
                </a:solidFill>
              </a:rPr>
              <a:t>dsm</a:t>
            </a:r>
            <a:r>
              <a:rPr kumimoji="1" lang="ja-JP" altLang="en-US" sz="2000" dirty="0" smtClean="0">
                <a:solidFill>
                  <a:schemeClr val="tx1">
                    <a:lumMod val="75000"/>
                    <a:lumOff val="25000"/>
                  </a:schemeClr>
                </a:solidFill>
              </a:rPr>
              <a:t>の</a:t>
            </a:r>
            <a:r>
              <a:rPr kumimoji="1" lang="en-US" altLang="ja-JP" sz="2000" dirty="0" smtClean="0">
                <a:solidFill>
                  <a:schemeClr val="tx1">
                    <a:lumMod val="75000"/>
                    <a:lumOff val="25000"/>
                  </a:schemeClr>
                </a:solidFill>
              </a:rPr>
              <a:t>Private IP</a:t>
            </a:r>
            <a:r>
              <a:rPr kumimoji="1" lang="ja-JP" altLang="en-US" sz="2000" dirty="0" smtClean="0">
                <a:solidFill>
                  <a:schemeClr val="tx1">
                    <a:lumMod val="75000"/>
                    <a:lumOff val="25000"/>
                  </a:schemeClr>
                </a:solidFill>
              </a:rPr>
              <a:t>を入力し、</a:t>
            </a:r>
            <a:r>
              <a:rPr kumimoji="1" lang="en-US" altLang="ja-JP" sz="2000" dirty="0" err="1" smtClean="0">
                <a:solidFill>
                  <a:schemeClr val="tx1">
                    <a:lumMod val="75000"/>
                    <a:lumOff val="25000"/>
                  </a:schemeClr>
                </a:solidFill>
              </a:rPr>
              <a:t>dsm</a:t>
            </a:r>
            <a:r>
              <a:rPr kumimoji="1" lang="ja-JP" altLang="en-US" sz="2000" dirty="0" smtClean="0">
                <a:solidFill>
                  <a:schemeClr val="tx1">
                    <a:lumMod val="75000"/>
                    <a:lumOff val="25000"/>
                  </a:schemeClr>
                </a:solidFill>
              </a:rPr>
              <a:t>へ</a:t>
            </a:r>
            <a:r>
              <a:rPr kumimoji="1" lang="en-US" altLang="ja-JP" sz="2000" dirty="0" smtClean="0">
                <a:solidFill>
                  <a:schemeClr val="tx1">
                    <a:lumMod val="75000"/>
                    <a:lumOff val="25000"/>
                  </a:schemeClr>
                </a:solidFill>
              </a:rPr>
              <a:t>SSH</a:t>
            </a:r>
            <a:r>
              <a:rPr kumimoji="1" lang="ja-JP" altLang="en-US" sz="2000" dirty="0" smtClean="0">
                <a:solidFill>
                  <a:schemeClr val="tx1">
                    <a:lumMod val="75000"/>
                    <a:lumOff val="25000"/>
                  </a:schemeClr>
                </a:solidFill>
              </a:rPr>
              <a:t>接続を行う。</a:t>
            </a:r>
            <a:endParaRPr kumimoji="1" lang="ja-JP" altLang="en-US" sz="2000" dirty="0">
              <a:solidFill>
                <a:schemeClr val="tx1">
                  <a:lumMod val="75000"/>
                  <a:lumOff val="25000"/>
                </a:schemeClr>
              </a:solidFill>
            </a:endParaRP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187" y="2138363"/>
            <a:ext cx="600075"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8250" y="2505077"/>
            <a:ext cx="4629150"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2400" y="4057650"/>
            <a:ext cx="4457700"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タイトル 1"/>
          <p:cNvSpPr>
            <a:spLocks noGrp="1"/>
          </p:cNvSpPr>
          <p:nvPr>
            <p:ph type="title"/>
          </p:nvPr>
        </p:nvSpPr>
        <p:spPr>
          <a:xfrm>
            <a:off x="412747" y="83451"/>
            <a:ext cx="8004175" cy="70848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91440" numCol="1" anchor="b" anchorCtr="0" compatLnSpc="1">
            <a:prstTxWarp prst="textNoShape">
              <a:avLst/>
            </a:prstTxWarp>
          </a:bodyPr>
          <a:lstStyle/>
          <a:p>
            <a:r>
              <a:rPr kumimoji="1" lang="en-US" altLang="ja-JP" sz="3200" dirty="0"/>
              <a:t>Manager</a:t>
            </a:r>
            <a:r>
              <a:rPr kumimoji="1" lang="ja-JP" altLang="en-US" sz="3200" dirty="0"/>
              <a:t>のインストール</a:t>
            </a:r>
          </a:p>
        </p:txBody>
      </p:sp>
      <p:sp>
        <p:nvSpPr>
          <p:cNvPr id="12" name="Rectangle 11"/>
          <p:cNvSpPr/>
          <p:nvPr/>
        </p:nvSpPr>
        <p:spPr>
          <a:xfrm>
            <a:off x="3090863" y="2862264"/>
            <a:ext cx="2481262" cy="261936"/>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ln>
                <a:solidFill>
                  <a:srgbClr val="FF0000"/>
                </a:solidFill>
              </a:ln>
            </a:endParaRPr>
          </a:p>
        </p:txBody>
      </p:sp>
      <p:sp>
        <p:nvSpPr>
          <p:cNvPr id="14" name="Rectangle 13"/>
          <p:cNvSpPr/>
          <p:nvPr/>
        </p:nvSpPr>
        <p:spPr>
          <a:xfrm>
            <a:off x="3062299" y="3643315"/>
            <a:ext cx="2509837" cy="261936"/>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ln>
                <a:solidFill>
                  <a:srgbClr val="FF0000"/>
                </a:solidFill>
              </a:ln>
            </a:endParaRPr>
          </a:p>
        </p:txBody>
      </p:sp>
      <p:sp>
        <p:nvSpPr>
          <p:cNvPr id="15" name="Rectangle 14"/>
          <p:cNvSpPr/>
          <p:nvPr/>
        </p:nvSpPr>
        <p:spPr>
          <a:xfrm>
            <a:off x="4991108" y="4672015"/>
            <a:ext cx="2228849" cy="528636"/>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ln>
                <a:solidFill>
                  <a:srgbClr val="FF0000"/>
                </a:solidFill>
              </a:ln>
            </a:endParaRPr>
          </a:p>
        </p:txBody>
      </p:sp>
      <p:sp>
        <p:nvSpPr>
          <p:cNvPr id="16" name="Rectangle 15"/>
          <p:cNvSpPr/>
          <p:nvPr/>
        </p:nvSpPr>
        <p:spPr>
          <a:xfrm>
            <a:off x="4086226" y="5665001"/>
            <a:ext cx="1657350" cy="264319"/>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ln>
                <a:solidFill>
                  <a:srgbClr val="FF0000"/>
                </a:solidFill>
              </a:ln>
            </a:endParaRPr>
          </a:p>
        </p:txBody>
      </p:sp>
      <p:sp>
        <p:nvSpPr>
          <p:cNvPr id="13" name="角丸四角形 39"/>
          <p:cNvSpPr/>
          <p:nvPr/>
        </p:nvSpPr>
        <p:spPr>
          <a:xfrm>
            <a:off x="8098874" y="-27807"/>
            <a:ext cx="1053593" cy="532542"/>
          </a:xfrm>
          <a:prstGeom prst="roundRect">
            <a:avLst>
              <a:gd name="adj" fmla="val 33217"/>
            </a:avLst>
          </a:prstGeom>
          <a:solidFill>
            <a:srgbClr val="EAEAEA"/>
          </a:solidFill>
          <a:ln w="3810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wrap="none" lIns="108000" tIns="36000" rIns="108000" bIns="72000" rtlCol="0" anchor="ctr" anchorCtr="0">
            <a:spAutoFit/>
          </a:bodyPr>
          <a:lstStyle/>
          <a:p>
            <a:pPr algn="ctr">
              <a:lnSpc>
                <a:spcPct val="150000"/>
              </a:lnSpc>
            </a:pPr>
            <a:r>
              <a:rPr kumimoji="1" lang="ja-JP" altLang="en-US" sz="14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ハンズオン</a:t>
            </a:r>
            <a:endParaRPr kumimoji="1" lang="en-US" altLang="ja-JP" sz="14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124610199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12747" y="83451"/>
            <a:ext cx="8004175" cy="70848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91440" numCol="1" anchor="b" anchorCtr="0" compatLnSpc="1">
            <a:prstTxWarp prst="textNoShape">
              <a:avLst/>
            </a:prstTxWarp>
          </a:bodyPr>
          <a:lstStyle/>
          <a:p>
            <a:r>
              <a:rPr kumimoji="1" lang="en-US" altLang="ja-JP" sz="3200" dirty="0"/>
              <a:t>Manager</a:t>
            </a:r>
            <a:r>
              <a:rPr kumimoji="1" lang="ja-JP" altLang="en-US" sz="3200" dirty="0"/>
              <a:t>のインストール</a:t>
            </a:r>
          </a:p>
        </p:txBody>
      </p:sp>
      <p:sp>
        <p:nvSpPr>
          <p:cNvPr id="8" name="タイトル 1"/>
          <p:cNvSpPr txBox="1">
            <a:spLocks/>
          </p:cNvSpPr>
          <p:nvPr/>
        </p:nvSpPr>
        <p:spPr bwMode="auto">
          <a:xfrm>
            <a:off x="298191" y="1580896"/>
            <a:ext cx="8683895" cy="2970044"/>
          </a:xfrm>
          <a:prstGeom prst="rect">
            <a:avLst/>
          </a:prstGeom>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chorCtr="0" compatLnSpc="1">
            <a:prstTxWarp prst="textNoShape">
              <a:avLst/>
            </a:prstTxWarp>
            <a:spAutoFit/>
          </a:bodyPr>
          <a:lstStyle>
            <a:lvl1pPr algn="l" rtl="0" eaLnBrk="0" fontAlgn="base" hangingPunct="0">
              <a:spcBef>
                <a:spcPct val="0"/>
              </a:spcBef>
              <a:spcAft>
                <a:spcPct val="0"/>
              </a:spcAft>
              <a:defRPr sz="3200" kern="1200" baseline="0">
                <a:solidFill>
                  <a:schemeClr val="tx1">
                    <a:lumMod val="65000"/>
                    <a:lumOff val="35000"/>
                  </a:schemeClr>
                </a:solidFill>
                <a:latin typeface="+mn-lt"/>
                <a:ea typeface="+mj-ea"/>
                <a:cs typeface="+mj-cs"/>
              </a:defRPr>
            </a:lvl1pPr>
            <a:lvl2pPr algn="ctr" rtl="0" eaLnBrk="0" fontAlgn="base" hangingPunct="0">
              <a:spcBef>
                <a:spcPct val="0"/>
              </a:spcBef>
              <a:spcAft>
                <a:spcPct val="0"/>
              </a:spcAft>
              <a:defRPr sz="4400">
                <a:solidFill>
                  <a:schemeClr val="tx1"/>
                </a:solidFill>
                <a:latin typeface="Arial Black" pitchFamily="34" charset="0"/>
              </a:defRPr>
            </a:lvl2pPr>
            <a:lvl3pPr algn="ctr" rtl="0" eaLnBrk="0" fontAlgn="base" hangingPunct="0">
              <a:spcBef>
                <a:spcPct val="0"/>
              </a:spcBef>
              <a:spcAft>
                <a:spcPct val="0"/>
              </a:spcAft>
              <a:defRPr sz="4400">
                <a:solidFill>
                  <a:schemeClr val="tx1"/>
                </a:solidFill>
                <a:latin typeface="Arial Black" pitchFamily="34" charset="0"/>
              </a:defRPr>
            </a:lvl3pPr>
            <a:lvl4pPr algn="ctr" rtl="0" eaLnBrk="0" fontAlgn="base" hangingPunct="0">
              <a:spcBef>
                <a:spcPct val="0"/>
              </a:spcBef>
              <a:spcAft>
                <a:spcPct val="0"/>
              </a:spcAft>
              <a:defRPr sz="4400">
                <a:solidFill>
                  <a:schemeClr val="tx1"/>
                </a:solidFill>
                <a:latin typeface="Arial Black" pitchFamily="34" charset="0"/>
              </a:defRPr>
            </a:lvl4pPr>
            <a:lvl5pPr algn="ctr" rtl="0" eaLnBrk="0" fontAlgn="base" hangingPunct="0">
              <a:spcBef>
                <a:spcPct val="0"/>
              </a:spcBef>
              <a:spcAft>
                <a:spcPct val="0"/>
              </a:spcAft>
              <a:defRPr sz="4400">
                <a:solidFill>
                  <a:schemeClr val="tx1"/>
                </a:solidFill>
                <a:latin typeface="Arial Black" pitchFamily="34" charset="0"/>
              </a:defRPr>
            </a:lvl5pPr>
            <a:lvl6pPr marL="457200" algn="ctr" rtl="0" fontAlgn="base">
              <a:spcBef>
                <a:spcPct val="0"/>
              </a:spcBef>
              <a:spcAft>
                <a:spcPct val="0"/>
              </a:spcAft>
              <a:defRPr sz="4400">
                <a:solidFill>
                  <a:schemeClr val="tx1"/>
                </a:solidFill>
                <a:latin typeface="Arial Black" pitchFamily="34" charset="0"/>
              </a:defRPr>
            </a:lvl6pPr>
            <a:lvl7pPr marL="914400" algn="ctr" rtl="0" fontAlgn="base">
              <a:spcBef>
                <a:spcPct val="0"/>
              </a:spcBef>
              <a:spcAft>
                <a:spcPct val="0"/>
              </a:spcAft>
              <a:defRPr sz="4400">
                <a:solidFill>
                  <a:schemeClr val="tx1"/>
                </a:solidFill>
                <a:latin typeface="Arial Black" pitchFamily="34" charset="0"/>
              </a:defRPr>
            </a:lvl7pPr>
            <a:lvl8pPr marL="1371600" algn="ctr" rtl="0" fontAlgn="base">
              <a:spcBef>
                <a:spcPct val="0"/>
              </a:spcBef>
              <a:spcAft>
                <a:spcPct val="0"/>
              </a:spcAft>
              <a:defRPr sz="4400">
                <a:solidFill>
                  <a:schemeClr val="tx1"/>
                </a:solidFill>
                <a:latin typeface="Arial Black" pitchFamily="34" charset="0"/>
              </a:defRPr>
            </a:lvl8pPr>
            <a:lvl9pPr marL="1828800" algn="ctr" rtl="0" fontAlgn="base">
              <a:spcBef>
                <a:spcPct val="0"/>
              </a:spcBef>
              <a:spcAft>
                <a:spcPct val="0"/>
              </a:spcAft>
              <a:defRPr sz="4400">
                <a:solidFill>
                  <a:schemeClr val="tx1"/>
                </a:solidFill>
                <a:latin typeface="Arial Black" pitchFamily="34" charset="0"/>
              </a:defRPr>
            </a:lvl9pPr>
          </a:lstStyle>
          <a:p>
            <a:endParaRPr lang="en-US" altLang="ja-JP" sz="1100" dirty="0" smtClean="0">
              <a:solidFill>
                <a:schemeClr val="tx1"/>
              </a:solidFill>
            </a:endParaRPr>
          </a:p>
          <a:p>
            <a:r>
              <a:rPr lang="ja-JP" altLang="en-US" sz="1100" dirty="0" smtClean="0">
                <a:solidFill>
                  <a:schemeClr val="tx1"/>
                </a:solidFill>
              </a:rPr>
              <a:t>１．</a:t>
            </a:r>
            <a:r>
              <a:rPr lang="en-US" altLang="ja-JP" sz="1100" dirty="0" smtClean="0">
                <a:solidFill>
                  <a:schemeClr val="tx1"/>
                </a:solidFill>
              </a:rPr>
              <a:t>DSM</a:t>
            </a:r>
            <a:r>
              <a:rPr lang="ja-JP" altLang="en-US" sz="1100" dirty="0" smtClean="0">
                <a:solidFill>
                  <a:schemeClr val="tx1"/>
                </a:solidFill>
              </a:rPr>
              <a:t>のバイナリファイルをダウンロードする</a:t>
            </a:r>
            <a:endParaRPr lang="en-US" altLang="ja-JP" sz="1100" dirty="0" smtClean="0">
              <a:solidFill>
                <a:schemeClr val="tx1"/>
              </a:solidFill>
            </a:endParaRPr>
          </a:p>
          <a:p>
            <a:r>
              <a:rPr lang="en-US" altLang="ja-JP" sz="1100" dirty="0">
                <a:solidFill>
                  <a:schemeClr val="tx1"/>
                </a:solidFill>
              </a:rPr>
              <a:t>[</a:t>
            </a:r>
            <a:r>
              <a:rPr lang="en-US" altLang="ja-JP" sz="1100" dirty="0" err="1">
                <a:solidFill>
                  <a:schemeClr val="tx1"/>
                </a:solidFill>
              </a:rPr>
              <a:t>dsm</a:t>
            </a:r>
            <a:r>
              <a:rPr lang="en-US" altLang="ja-JP" sz="1100" dirty="0">
                <a:solidFill>
                  <a:schemeClr val="tx1"/>
                </a:solidFill>
              </a:rPr>
              <a:t>] #</a:t>
            </a:r>
            <a:r>
              <a:rPr lang="ja-JP" altLang="en-US" sz="1100" dirty="0" smtClean="0">
                <a:solidFill>
                  <a:schemeClr val="tx1"/>
                </a:solidFill>
              </a:rPr>
              <a:t> </a:t>
            </a:r>
            <a:r>
              <a:rPr lang="en-US" altLang="ja-JP" sz="1100" dirty="0" err="1" smtClean="0">
                <a:solidFill>
                  <a:schemeClr val="tx1"/>
                </a:solidFill>
              </a:rPr>
              <a:t>wget</a:t>
            </a:r>
            <a:r>
              <a:rPr lang="en-US" altLang="ja-JP" sz="1100" dirty="0" smtClean="0">
                <a:solidFill>
                  <a:schemeClr val="tx1"/>
                </a:solidFill>
              </a:rPr>
              <a:t> </a:t>
            </a:r>
            <a:r>
              <a:rPr lang="ja-JP" altLang="ja-JP" sz="1100" dirty="0">
                <a:solidFill>
                  <a:schemeClr val="tx1"/>
                </a:solidFill>
              </a:rPr>
              <a:t>http://files.trendmicro.com/products/deepsecurity/en/9.6/9.6_ServicePack1/Manager-Linux-9.6.3177.x64.</a:t>
            </a:r>
            <a:r>
              <a:rPr lang="ja-JP" altLang="ja-JP" sz="1100" dirty="0" smtClean="0">
                <a:solidFill>
                  <a:schemeClr val="tx1"/>
                </a:solidFill>
              </a:rPr>
              <a:t>sh</a:t>
            </a:r>
            <a:endParaRPr lang="en-US" altLang="ja-JP" sz="1100" dirty="0" smtClean="0">
              <a:solidFill>
                <a:schemeClr val="tx1"/>
              </a:solidFill>
            </a:endParaRPr>
          </a:p>
          <a:p>
            <a:endParaRPr kumimoji="1" lang="en-US" altLang="ja-JP" sz="1100" dirty="0" smtClean="0">
              <a:solidFill>
                <a:schemeClr val="tx1"/>
              </a:solidFill>
            </a:endParaRPr>
          </a:p>
          <a:p>
            <a:r>
              <a:rPr kumimoji="1" lang="ja-JP" altLang="en-US" sz="1100" dirty="0" smtClean="0">
                <a:solidFill>
                  <a:schemeClr val="tx1"/>
                </a:solidFill>
              </a:rPr>
              <a:t>２．</a:t>
            </a:r>
            <a:r>
              <a:rPr kumimoji="1" lang="en-US" altLang="ja-JP" sz="1100" dirty="0" smtClean="0">
                <a:solidFill>
                  <a:schemeClr val="tx1"/>
                </a:solidFill>
              </a:rPr>
              <a:t>DSM</a:t>
            </a:r>
            <a:r>
              <a:rPr kumimoji="1" lang="ja-JP" altLang="en-US" sz="1100" dirty="0" err="1" smtClean="0">
                <a:solidFill>
                  <a:schemeClr val="tx1"/>
                </a:solidFill>
              </a:rPr>
              <a:t>への</a:t>
            </a:r>
            <a:r>
              <a:rPr kumimoji="1" lang="ja-JP" altLang="en-US" sz="1100" dirty="0" smtClean="0">
                <a:solidFill>
                  <a:schemeClr val="tx1"/>
                </a:solidFill>
              </a:rPr>
              <a:t>ログイン情報等を定義する</a:t>
            </a:r>
            <a:endParaRPr kumimoji="1" lang="en-US" altLang="ja-JP" sz="1100" dirty="0">
              <a:solidFill>
                <a:schemeClr val="tx1"/>
              </a:solidFill>
            </a:endParaRPr>
          </a:p>
          <a:p>
            <a:r>
              <a:rPr lang="en-US" altLang="ja-JP" sz="1100" dirty="0">
                <a:solidFill>
                  <a:schemeClr val="tx1"/>
                </a:solidFill>
              </a:rPr>
              <a:t>[</a:t>
            </a:r>
            <a:r>
              <a:rPr lang="en-US" altLang="ja-JP" sz="1100" dirty="0" err="1">
                <a:solidFill>
                  <a:schemeClr val="tx1"/>
                </a:solidFill>
              </a:rPr>
              <a:t>dsm</a:t>
            </a:r>
            <a:r>
              <a:rPr lang="en-US" altLang="ja-JP" sz="1100" dirty="0">
                <a:solidFill>
                  <a:schemeClr val="tx1"/>
                </a:solidFill>
              </a:rPr>
              <a:t>] </a:t>
            </a:r>
            <a:r>
              <a:rPr kumimoji="1" lang="en-US" altLang="ja-JP" sz="1100" dirty="0" smtClean="0">
                <a:solidFill>
                  <a:schemeClr val="tx1"/>
                </a:solidFill>
              </a:rPr>
              <a:t>#</a:t>
            </a:r>
            <a:r>
              <a:rPr lang="ja-JP" altLang="ja-JP" sz="1100" dirty="0" smtClean="0">
                <a:solidFill>
                  <a:schemeClr val="tx1"/>
                </a:solidFill>
              </a:rPr>
              <a:t> </a:t>
            </a:r>
            <a:r>
              <a:rPr lang="en-US" altLang="ja-JP" sz="1100" dirty="0" smtClean="0">
                <a:solidFill>
                  <a:schemeClr val="tx1"/>
                </a:solidFill>
              </a:rPr>
              <a:t>vi </a:t>
            </a:r>
            <a:r>
              <a:rPr lang="ja-JP" altLang="ja-JP" sz="1100" dirty="0" smtClean="0">
                <a:solidFill>
                  <a:schemeClr val="tx1"/>
                </a:solidFill>
              </a:rPr>
              <a:t>dsm</a:t>
            </a:r>
            <a:r>
              <a:rPr lang="ja-JP" altLang="ja-JP" sz="1100" dirty="0">
                <a:solidFill>
                  <a:schemeClr val="tx1"/>
                </a:solidFill>
              </a:rPr>
              <a:t>.</a:t>
            </a:r>
            <a:r>
              <a:rPr lang="ja-JP" altLang="ja-JP" sz="1100" dirty="0" smtClean="0">
                <a:solidFill>
                  <a:schemeClr val="tx1"/>
                </a:solidFill>
              </a:rPr>
              <a:t>properties</a:t>
            </a:r>
            <a:endParaRPr lang="en-US" altLang="ja-JP" sz="1100" dirty="0" smtClean="0">
              <a:solidFill>
                <a:schemeClr val="tx1"/>
              </a:solidFill>
            </a:endParaRPr>
          </a:p>
          <a:p>
            <a:endParaRPr lang="ja-JP" altLang="ja-JP" sz="1100" dirty="0">
              <a:solidFill>
                <a:schemeClr val="tx1"/>
              </a:solidFill>
            </a:endParaRPr>
          </a:p>
          <a:p>
            <a:r>
              <a:rPr lang="ja-JP" altLang="ja-JP" sz="1100" dirty="0">
                <a:solidFill>
                  <a:schemeClr val="tx1"/>
                </a:solidFill>
              </a:rPr>
              <a:t>CredentialsScreen.Administrator.Username=masteradmin</a:t>
            </a:r>
          </a:p>
          <a:p>
            <a:r>
              <a:rPr lang="ja-JP" altLang="ja-JP" sz="1100" dirty="0">
                <a:solidFill>
                  <a:schemeClr val="tx1"/>
                </a:solidFill>
              </a:rPr>
              <a:t>CredentialsScreen.Administrator.Password</a:t>
            </a:r>
            <a:r>
              <a:rPr lang="ja-JP" altLang="ja-JP" sz="1100" dirty="0" smtClean="0">
                <a:solidFill>
                  <a:schemeClr val="tx1"/>
                </a:solidFill>
              </a:rPr>
              <a:t>=</a:t>
            </a:r>
            <a:r>
              <a:rPr lang="en-US" altLang="ja-JP" sz="1100" dirty="0" smtClean="0">
                <a:solidFill>
                  <a:schemeClr val="tx1"/>
                </a:solidFill>
              </a:rPr>
              <a:t>DS-HandsOn!1</a:t>
            </a:r>
            <a:endParaRPr lang="ja-JP" altLang="ja-JP" sz="1100" dirty="0">
              <a:solidFill>
                <a:schemeClr val="tx1"/>
              </a:solidFill>
            </a:endParaRPr>
          </a:p>
          <a:p>
            <a:r>
              <a:rPr lang="ja-JP" altLang="ja-JP" sz="1100" dirty="0">
                <a:solidFill>
                  <a:schemeClr val="tx1"/>
                </a:solidFill>
              </a:rPr>
              <a:t>AddressAndPortsScreen.ManagerAddress</a:t>
            </a:r>
            <a:r>
              <a:rPr lang="ja-JP" altLang="ja-JP" sz="1100" dirty="0" smtClean="0">
                <a:solidFill>
                  <a:schemeClr val="tx1"/>
                </a:solidFill>
              </a:rPr>
              <a:t>=10.</a:t>
            </a:r>
            <a:r>
              <a:rPr lang="en-US" altLang="ja-JP" sz="1100" dirty="0" smtClean="0">
                <a:solidFill>
                  <a:schemeClr val="tx1"/>
                </a:solidFill>
              </a:rPr>
              <a:t>XX.XX.XXX </a:t>
            </a:r>
            <a:r>
              <a:rPr lang="en-US" altLang="ja-JP" sz="1100" b="1" u="sng" dirty="0" smtClean="0">
                <a:solidFill>
                  <a:srgbClr val="FF0000"/>
                </a:solidFill>
              </a:rPr>
              <a:t>(</a:t>
            </a:r>
            <a:r>
              <a:rPr lang="en-US" altLang="ja-JP" sz="1100" b="1" u="sng" dirty="0" err="1">
                <a:solidFill>
                  <a:srgbClr val="FF0000"/>
                </a:solidFill>
              </a:rPr>
              <a:t>dsm</a:t>
            </a:r>
            <a:r>
              <a:rPr lang="ja-JP" altLang="en-US" sz="1100" b="1" u="sng" dirty="0">
                <a:solidFill>
                  <a:srgbClr val="FF0000"/>
                </a:solidFill>
              </a:rPr>
              <a:t>の</a:t>
            </a:r>
            <a:r>
              <a:rPr lang="en-US" altLang="ja-JP" sz="1100" b="1" u="sng" dirty="0">
                <a:solidFill>
                  <a:srgbClr val="FF0000"/>
                </a:solidFill>
              </a:rPr>
              <a:t>private </a:t>
            </a:r>
            <a:r>
              <a:rPr lang="en-US" altLang="ja-JP" sz="1100" b="1" u="sng" dirty="0" smtClean="0">
                <a:solidFill>
                  <a:srgbClr val="FF0000"/>
                </a:solidFill>
              </a:rPr>
              <a:t>IP</a:t>
            </a:r>
            <a:r>
              <a:rPr lang="ja-JP" altLang="en-US" sz="1100" b="1" u="sng" dirty="0" smtClean="0">
                <a:solidFill>
                  <a:srgbClr val="FF0000"/>
                </a:solidFill>
              </a:rPr>
              <a:t>を記入する</a:t>
            </a:r>
            <a:r>
              <a:rPr lang="en-US" altLang="ja-JP" sz="1100" b="1" u="sng" dirty="0" smtClean="0">
                <a:solidFill>
                  <a:srgbClr val="FF0000"/>
                </a:solidFill>
              </a:rPr>
              <a:t>)</a:t>
            </a:r>
            <a:endParaRPr lang="ja-JP" altLang="ja-JP" sz="1100" b="1" u="sng" dirty="0">
              <a:solidFill>
                <a:srgbClr val="FF0000"/>
              </a:solidFill>
            </a:endParaRPr>
          </a:p>
          <a:p>
            <a:r>
              <a:rPr lang="ja-JP" altLang="ja-JP" sz="1100" dirty="0">
                <a:solidFill>
                  <a:schemeClr val="tx1"/>
                </a:solidFill>
              </a:rPr>
              <a:t>RelayScreen.Install=</a:t>
            </a:r>
            <a:r>
              <a:rPr lang="ja-JP" altLang="ja-JP" sz="1100" dirty="0" smtClean="0">
                <a:solidFill>
                  <a:schemeClr val="tx1"/>
                </a:solidFill>
              </a:rPr>
              <a:t>True</a:t>
            </a:r>
            <a:endParaRPr lang="en-US" altLang="ja-JP" sz="1100" dirty="0" smtClean="0">
              <a:solidFill>
                <a:schemeClr val="tx1"/>
              </a:solidFill>
            </a:endParaRPr>
          </a:p>
          <a:p>
            <a:endParaRPr lang="en-US" altLang="ja-JP" sz="1100" dirty="0">
              <a:solidFill>
                <a:schemeClr val="tx1"/>
              </a:solidFill>
            </a:endParaRPr>
          </a:p>
          <a:p>
            <a:r>
              <a:rPr lang="en-US" altLang="ja-JP" sz="1100" dirty="0" smtClean="0">
                <a:solidFill>
                  <a:schemeClr val="tx1"/>
                </a:solidFill>
              </a:rPr>
              <a:t>:</a:t>
            </a:r>
            <a:r>
              <a:rPr lang="en-US" altLang="ja-JP" sz="1100" dirty="0" err="1" smtClean="0">
                <a:solidFill>
                  <a:schemeClr val="tx1"/>
                </a:solidFill>
              </a:rPr>
              <a:t>wq</a:t>
            </a:r>
            <a:r>
              <a:rPr lang="en-US" altLang="ja-JP" sz="1100" dirty="0" smtClean="0">
                <a:solidFill>
                  <a:schemeClr val="tx1"/>
                </a:solidFill>
              </a:rPr>
              <a:t>(vi</a:t>
            </a:r>
            <a:r>
              <a:rPr lang="ja-JP" altLang="en-US" sz="1100" dirty="0" smtClean="0">
                <a:solidFill>
                  <a:schemeClr val="tx1"/>
                </a:solidFill>
              </a:rPr>
              <a:t>のコマンド</a:t>
            </a:r>
            <a:r>
              <a:rPr lang="en-US" altLang="ja-JP" sz="1100" dirty="0" smtClean="0">
                <a:solidFill>
                  <a:schemeClr val="tx1"/>
                </a:solidFill>
              </a:rPr>
              <a:t>)</a:t>
            </a:r>
          </a:p>
          <a:p>
            <a:endParaRPr lang="en-US" altLang="ja-JP" sz="1100" dirty="0" smtClean="0">
              <a:solidFill>
                <a:schemeClr val="tx1"/>
              </a:solidFill>
            </a:endParaRPr>
          </a:p>
          <a:p>
            <a:r>
              <a:rPr lang="ja-JP" altLang="en-US" sz="1100" dirty="0" smtClean="0">
                <a:solidFill>
                  <a:schemeClr val="tx1"/>
                </a:solidFill>
              </a:rPr>
              <a:t>定義ファイルが間違いなく入力されているか確認する</a:t>
            </a:r>
            <a:endParaRPr lang="en-US" altLang="ja-JP" sz="1100" dirty="0">
              <a:solidFill>
                <a:schemeClr val="tx1"/>
              </a:solidFill>
            </a:endParaRPr>
          </a:p>
          <a:p>
            <a:r>
              <a:rPr lang="en-US" altLang="ja-JP" sz="1100" dirty="0">
                <a:solidFill>
                  <a:schemeClr val="tx1"/>
                </a:solidFill>
              </a:rPr>
              <a:t>[</a:t>
            </a:r>
            <a:r>
              <a:rPr lang="en-US" altLang="ja-JP" sz="1100" dirty="0" err="1">
                <a:solidFill>
                  <a:schemeClr val="tx1"/>
                </a:solidFill>
              </a:rPr>
              <a:t>dsm</a:t>
            </a:r>
            <a:r>
              <a:rPr lang="en-US" altLang="ja-JP" sz="1100" dirty="0">
                <a:solidFill>
                  <a:schemeClr val="tx1"/>
                </a:solidFill>
              </a:rPr>
              <a:t>] # </a:t>
            </a:r>
            <a:r>
              <a:rPr lang="en-US" altLang="ja-JP" sz="1100" dirty="0" smtClean="0">
                <a:solidFill>
                  <a:schemeClr val="tx1"/>
                </a:solidFill>
              </a:rPr>
              <a:t>cat </a:t>
            </a:r>
            <a:r>
              <a:rPr lang="en-US" altLang="ja-JP" sz="1100" dirty="0" err="1" smtClean="0">
                <a:solidFill>
                  <a:schemeClr val="tx1"/>
                </a:solidFill>
              </a:rPr>
              <a:t>dsm.properties</a:t>
            </a:r>
            <a:endParaRPr lang="en-US" altLang="ja-JP" sz="1100" dirty="0" smtClean="0">
              <a:solidFill>
                <a:schemeClr val="tx1"/>
              </a:solidFill>
            </a:endParaRPr>
          </a:p>
          <a:p>
            <a:endParaRPr lang="ja-JP" altLang="ja-JP" sz="1100" dirty="0">
              <a:solidFill>
                <a:schemeClr val="tx1"/>
              </a:solidFill>
            </a:endParaRPr>
          </a:p>
        </p:txBody>
      </p:sp>
      <p:sp>
        <p:nvSpPr>
          <p:cNvPr id="12" name="タイトル 1"/>
          <p:cNvSpPr txBox="1">
            <a:spLocks/>
          </p:cNvSpPr>
          <p:nvPr/>
        </p:nvSpPr>
        <p:spPr bwMode="auto">
          <a:xfrm>
            <a:off x="231516" y="1046733"/>
            <a:ext cx="6093095" cy="322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2500" lnSpcReduction="20000"/>
          </a:bodyPr>
          <a:lstStyle>
            <a:lvl1pPr algn="l" rtl="0" eaLnBrk="0" fontAlgn="base" hangingPunct="0">
              <a:spcBef>
                <a:spcPct val="0"/>
              </a:spcBef>
              <a:spcAft>
                <a:spcPct val="0"/>
              </a:spcAft>
              <a:defRPr sz="3200" kern="1200" baseline="0">
                <a:solidFill>
                  <a:schemeClr val="tx1">
                    <a:lumMod val="65000"/>
                    <a:lumOff val="35000"/>
                  </a:schemeClr>
                </a:solidFill>
                <a:latin typeface="+mn-lt"/>
                <a:ea typeface="+mj-ea"/>
                <a:cs typeface="+mj-cs"/>
              </a:defRPr>
            </a:lvl1pPr>
            <a:lvl2pPr algn="ctr" rtl="0" eaLnBrk="0" fontAlgn="base" hangingPunct="0">
              <a:spcBef>
                <a:spcPct val="0"/>
              </a:spcBef>
              <a:spcAft>
                <a:spcPct val="0"/>
              </a:spcAft>
              <a:defRPr sz="4400">
                <a:solidFill>
                  <a:schemeClr val="tx1"/>
                </a:solidFill>
                <a:latin typeface="Arial Black" pitchFamily="34" charset="0"/>
              </a:defRPr>
            </a:lvl2pPr>
            <a:lvl3pPr algn="ctr" rtl="0" eaLnBrk="0" fontAlgn="base" hangingPunct="0">
              <a:spcBef>
                <a:spcPct val="0"/>
              </a:spcBef>
              <a:spcAft>
                <a:spcPct val="0"/>
              </a:spcAft>
              <a:defRPr sz="4400">
                <a:solidFill>
                  <a:schemeClr val="tx1"/>
                </a:solidFill>
                <a:latin typeface="Arial Black" pitchFamily="34" charset="0"/>
              </a:defRPr>
            </a:lvl3pPr>
            <a:lvl4pPr algn="ctr" rtl="0" eaLnBrk="0" fontAlgn="base" hangingPunct="0">
              <a:spcBef>
                <a:spcPct val="0"/>
              </a:spcBef>
              <a:spcAft>
                <a:spcPct val="0"/>
              </a:spcAft>
              <a:defRPr sz="4400">
                <a:solidFill>
                  <a:schemeClr val="tx1"/>
                </a:solidFill>
                <a:latin typeface="Arial Black" pitchFamily="34" charset="0"/>
              </a:defRPr>
            </a:lvl4pPr>
            <a:lvl5pPr algn="ctr" rtl="0" eaLnBrk="0" fontAlgn="base" hangingPunct="0">
              <a:spcBef>
                <a:spcPct val="0"/>
              </a:spcBef>
              <a:spcAft>
                <a:spcPct val="0"/>
              </a:spcAft>
              <a:defRPr sz="4400">
                <a:solidFill>
                  <a:schemeClr val="tx1"/>
                </a:solidFill>
                <a:latin typeface="Arial Black" pitchFamily="34" charset="0"/>
              </a:defRPr>
            </a:lvl5pPr>
            <a:lvl6pPr marL="457200" algn="ctr" rtl="0" fontAlgn="base">
              <a:spcBef>
                <a:spcPct val="0"/>
              </a:spcBef>
              <a:spcAft>
                <a:spcPct val="0"/>
              </a:spcAft>
              <a:defRPr sz="4400">
                <a:solidFill>
                  <a:schemeClr val="tx1"/>
                </a:solidFill>
                <a:latin typeface="Arial Black" pitchFamily="34" charset="0"/>
              </a:defRPr>
            </a:lvl6pPr>
            <a:lvl7pPr marL="914400" algn="ctr" rtl="0" fontAlgn="base">
              <a:spcBef>
                <a:spcPct val="0"/>
              </a:spcBef>
              <a:spcAft>
                <a:spcPct val="0"/>
              </a:spcAft>
              <a:defRPr sz="4400">
                <a:solidFill>
                  <a:schemeClr val="tx1"/>
                </a:solidFill>
                <a:latin typeface="Arial Black" pitchFamily="34" charset="0"/>
              </a:defRPr>
            </a:lvl7pPr>
            <a:lvl8pPr marL="1371600" algn="ctr" rtl="0" fontAlgn="base">
              <a:spcBef>
                <a:spcPct val="0"/>
              </a:spcBef>
              <a:spcAft>
                <a:spcPct val="0"/>
              </a:spcAft>
              <a:defRPr sz="4400">
                <a:solidFill>
                  <a:schemeClr val="tx1"/>
                </a:solidFill>
                <a:latin typeface="Arial Black" pitchFamily="34" charset="0"/>
              </a:defRPr>
            </a:lvl8pPr>
            <a:lvl9pPr marL="1828800" algn="ctr" rtl="0" fontAlgn="base">
              <a:spcBef>
                <a:spcPct val="0"/>
              </a:spcBef>
              <a:spcAft>
                <a:spcPct val="0"/>
              </a:spcAft>
              <a:defRPr sz="4400">
                <a:solidFill>
                  <a:schemeClr val="tx1"/>
                </a:solidFill>
                <a:latin typeface="Arial Black" pitchFamily="34" charset="0"/>
              </a:defRPr>
            </a:lvl9pPr>
          </a:lstStyle>
          <a:p>
            <a:r>
              <a:rPr kumimoji="1" lang="en-US" altLang="ja-JP" sz="1800" dirty="0" err="1" smtClean="0">
                <a:solidFill>
                  <a:schemeClr val="tx1"/>
                </a:solidFill>
              </a:rPr>
              <a:t>dsm</a:t>
            </a:r>
            <a:r>
              <a:rPr kumimoji="1" lang="ja-JP" altLang="en-US" sz="1800" dirty="0" smtClean="0">
                <a:solidFill>
                  <a:schemeClr val="tx1"/>
                </a:solidFill>
              </a:rPr>
              <a:t>にログイン後、下記コマンドを実行する</a:t>
            </a:r>
            <a:endParaRPr kumimoji="1" lang="ja-JP" altLang="en-US" sz="1800" dirty="0">
              <a:solidFill>
                <a:schemeClr val="tx1"/>
              </a:solidFill>
            </a:endParaRPr>
          </a:p>
        </p:txBody>
      </p:sp>
      <p:sp>
        <p:nvSpPr>
          <p:cNvPr id="3" name="Rectangle 2"/>
          <p:cNvSpPr/>
          <p:nvPr/>
        </p:nvSpPr>
        <p:spPr>
          <a:xfrm>
            <a:off x="371484" y="1769224"/>
            <a:ext cx="3219449" cy="202453"/>
          </a:xfrm>
          <a:prstGeom prst="rect">
            <a:avLst/>
          </a:prstGeom>
          <a:solidFill>
            <a:schemeClr val="tx2">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 name="Rectangle 13"/>
          <p:cNvSpPr/>
          <p:nvPr/>
        </p:nvSpPr>
        <p:spPr>
          <a:xfrm>
            <a:off x="371484" y="2255000"/>
            <a:ext cx="3219449" cy="202453"/>
          </a:xfrm>
          <a:prstGeom prst="rect">
            <a:avLst/>
          </a:prstGeom>
          <a:solidFill>
            <a:schemeClr val="tx2">
              <a:alpha val="3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 name="Rectangle 14"/>
          <p:cNvSpPr/>
          <p:nvPr/>
        </p:nvSpPr>
        <p:spPr>
          <a:xfrm>
            <a:off x="371475" y="3940924"/>
            <a:ext cx="3429000" cy="202453"/>
          </a:xfrm>
          <a:prstGeom prst="rect">
            <a:avLst/>
          </a:prstGeom>
          <a:solidFill>
            <a:schemeClr val="tx2">
              <a:alpha val="3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 name="タイトル 1"/>
          <p:cNvSpPr txBox="1">
            <a:spLocks/>
          </p:cNvSpPr>
          <p:nvPr/>
        </p:nvSpPr>
        <p:spPr bwMode="auto">
          <a:xfrm>
            <a:off x="1227506" y="4895841"/>
            <a:ext cx="6093095" cy="709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85000" lnSpcReduction="10000"/>
          </a:bodyPr>
          <a:lstStyle>
            <a:lvl1pPr algn="l" rtl="0" eaLnBrk="0" fontAlgn="base" hangingPunct="0">
              <a:spcBef>
                <a:spcPct val="0"/>
              </a:spcBef>
              <a:spcAft>
                <a:spcPct val="0"/>
              </a:spcAft>
              <a:defRPr sz="3200" kern="1200" baseline="0">
                <a:solidFill>
                  <a:schemeClr val="tx1">
                    <a:lumMod val="65000"/>
                    <a:lumOff val="35000"/>
                  </a:schemeClr>
                </a:solidFill>
                <a:latin typeface="+mn-lt"/>
                <a:ea typeface="+mj-ea"/>
                <a:cs typeface="+mj-cs"/>
              </a:defRPr>
            </a:lvl1pPr>
            <a:lvl2pPr algn="ctr" rtl="0" eaLnBrk="0" fontAlgn="base" hangingPunct="0">
              <a:spcBef>
                <a:spcPct val="0"/>
              </a:spcBef>
              <a:spcAft>
                <a:spcPct val="0"/>
              </a:spcAft>
              <a:defRPr sz="4400">
                <a:solidFill>
                  <a:schemeClr val="tx1"/>
                </a:solidFill>
                <a:latin typeface="Arial Black" pitchFamily="34" charset="0"/>
              </a:defRPr>
            </a:lvl2pPr>
            <a:lvl3pPr algn="ctr" rtl="0" eaLnBrk="0" fontAlgn="base" hangingPunct="0">
              <a:spcBef>
                <a:spcPct val="0"/>
              </a:spcBef>
              <a:spcAft>
                <a:spcPct val="0"/>
              </a:spcAft>
              <a:defRPr sz="4400">
                <a:solidFill>
                  <a:schemeClr val="tx1"/>
                </a:solidFill>
                <a:latin typeface="Arial Black" pitchFamily="34" charset="0"/>
              </a:defRPr>
            </a:lvl3pPr>
            <a:lvl4pPr algn="ctr" rtl="0" eaLnBrk="0" fontAlgn="base" hangingPunct="0">
              <a:spcBef>
                <a:spcPct val="0"/>
              </a:spcBef>
              <a:spcAft>
                <a:spcPct val="0"/>
              </a:spcAft>
              <a:defRPr sz="4400">
                <a:solidFill>
                  <a:schemeClr val="tx1"/>
                </a:solidFill>
                <a:latin typeface="Arial Black" pitchFamily="34" charset="0"/>
              </a:defRPr>
            </a:lvl4pPr>
            <a:lvl5pPr algn="ctr" rtl="0" eaLnBrk="0" fontAlgn="base" hangingPunct="0">
              <a:spcBef>
                <a:spcPct val="0"/>
              </a:spcBef>
              <a:spcAft>
                <a:spcPct val="0"/>
              </a:spcAft>
              <a:defRPr sz="4400">
                <a:solidFill>
                  <a:schemeClr val="tx1"/>
                </a:solidFill>
                <a:latin typeface="Arial Black" pitchFamily="34" charset="0"/>
              </a:defRPr>
            </a:lvl5pPr>
            <a:lvl6pPr marL="457200" algn="ctr" rtl="0" fontAlgn="base">
              <a:spcBef>
                <a:spcPct val="0"/>
              </a:spcBef>
              <a:spcAft>
                <a:spcPct val="0"/>
              </a:spcAft>
              <a:defRPr sz="4400">
                <a:solidFill>
                  <a:schemeClr val="tx1"/>
                </a:solidFill>
                <a:latin typeface="Arial Black" pitchFamily="34" charset="0"/>
              </a:defRPr>
            </a:lvl6pPr>
            <a:lvl7pPr marL="914400" algn="ctr" rtl="0" fontAlgn="base">
              <a:spcBef>
                <a:spcPct val="0"/>
              </a:spcBef>
              <a:spcAft>
                <a:spcPct val="0"/>
              </a:spcAft>
              <a:defRPr sz="4400">
                <a:solidFill>
                  <a:schemeClr val="tx1"/>
                </a:solidFill>
                <a:latin typeface="Arial Black" pitchFamily="34" charset="0"/>
              </a:defRPr>
            </a:lvl7pPr>
            <a:lvl8pPr marL="1371600" algn="ctr" rtl="0" fontAlgn="base">
              <a:spcBef>
                <a:spcPct val="0"/>
              </a:spcBef>
              <a:spcAft>
                <a:spcPct val="0"/>
              </a:spcAft>
              <a:defRPr sz="4400">
                <a:solidFill>
                  <a:schemeClr val="tx1"/>
                </a:solidFill>
                <a:latin typeface="Arial Black" pitchFamily="34" charset="0"/>
              </a:defRPr>
            </a:lvl8pPr>
            <a:lvl9pPr marL="1828800" algn="ctr" rtl="0" fontAlgn="base">
              <a:spcBef>
                <a:spcPct val="0"/>
              </a:spcBef>
              <a:spcAft>
                <a:spcPct val="0"/>
              </a:spcAft>
              <a:defRPr sz="4400">
                <a:solidFill>
                  <a:schemeClr val="tx1"/>
                </a:solidFill>
                <a:latin typeface="Arial Black" pitchFamily="34" charset="0"/>
              </a:defRPr>
            </a:lvl9pPr>
          </a:lstStyle>
          <a:p>
            <a:r>
              <a:rPr kumimoji="1" lang="ja-JP" altLang="en-US" sz="1800" dirty="0" smtClean="0">
                <a:solidFill>
                  <a:schemeClr val="tx1"/>
                </a:solidFill>
              </a:rPr>
              <a:t>ディスクトップ上にあるファイルに全てのコマンドが記載あるので</a:t>
            </a:r>
            <a:endParaRPr kumimoji="1" lang="en-US" altLang="ja-JP" sz="1800" dirty="0" smtClean="0">
              <a:solidFill>
                <a:schemeClr val="tx1"/>
              </a:solidFill>
            </a:endParaRPr>
          </a:p>
          <a:p>
            <a:r>
              <a:rPr kumimoji="1" lang="ja-JP" altLang="en-US" sz="1800" dirty="0">
                <a:solidFill>
                  <a:schemeClr val="tx1"/>
                </a:solidFill>
              </a:rPr>
              <a:t>そちら</a:t>
            </a:r>
            <a:r>
              <a:rPr kumimoji="1" lang="ja-JP" altLang="en-US" sz="1800" dirty="0" smtClean="0">
                <a:solidFill>
                  <a:schemeClr val="tx1"/>
                </a:solidFill>
              </a:rPr>
              <a:t>を </a:t>
            </a:r>
            <a:r>
              <a:rPr kumimoji="1" lang="en-US" altLang="ja-JP" sz="1800" dirty="0" smtClean="0">
                <a:solidFill>
                  <a:schemeClr val="tx1"/>
                </a:solidFill>
              </a:rPr>
              <a:t>Copy</a:t>
            </a:r>
            <a:r>
              <a:rPr kumimoji="1" lang="ja-JP" altLang="en-US" sz="1800" dirty="0" smtClean="0">
                <a:solidFill>
                  <a:schemeClr val="tx1"/>
                </a:solidFill>
              </a:rPr>
              <a:t> ＆ </a:t>
            </a:r>
            <a:r>
              <a:rPr kumimoji="1" lang="en-US" altLang="ja-JP" sz="1800" dirty="0" smtClean="0">
                <a:solidFill>
                  <a:schemeClr val="tx1"/>
                </a:solidFill>
              </a:rPr>
              <a:t>Paste</a:t>
            </a:r>
            <a:r>
              <a:rPr kumimoji="1" lang="ja-JP" altLang="en-US" sz="1800" dirty="0" smtClean="0">
                <a:solidFill>
                  <a:schemeClr val="tx1"/>
                </a:solidFill>
              </a:rPr>
              <a:t> でご利用ください。</a:t>
            </a:r>
            <a:endParaRPr kumimoji="1" lang="ja-JP" altLang="en-US" sz="1800" dirty="0">
              <a:solidFill>
                <a:schemeClr val="tx1"/>
              </a:solidFill>
            </a:endParaRP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265" y="4866008"/>
            <a:ext cx="987241" cy="1000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角丸四角形 39"/>
          <p:cNvSpPr/>
          <p:nvPr/>
        </p:nvSpPr>
        <p:spPr>
          <a:xfrm>
            <a:off x="8098874" y="-27807"/>
            <a:ext cx="1053593" cy="532542"/>
          </a:xfrm>
          <a:prstGeom prst="roundRect">
            <a:avLst>
              <a:gd name="adj" fmla="val 33217"/>
            </a:avLst>
          </a:prstGeom>
          <a:solidFill>
            <a:srgbClr val="EAEAEA"/>
          </a:solidFill>
          <a:ln w="3810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wrap="none" lIns="108000" tIns="36000" rIns="108000" bIns="72000" rtlCol="0" anchor="ctr" anchorCtr="0">
            <a:spAutoFit/>
          </a:bodyPr>
          <a:lstStyle/>
          <a:p>
            <a:pPr algn="ctr">
              <a:lnSpc>
                <a:spcPct val="150000"/>
              </a:lnSpc>
            </a:pPr>
            <a:r>
              <a:rPr kumimoji="1" lang="ja-JP" altLang="en-US" sz="14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ハンズオン</a:t>
            </a:r>
            <a:endParaRPr kumimoji="1" lang="en-US" altLang="ja-JP" sz="14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5263082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p:cNvSpPr>
            <a:spLocks noGrp="1"/>
          </p:cNvSpPr>
          <p:nvPr>
            <p:ph type="body" sz="quarter" idx="12"/>
          </p:nvPr>
        </p:nvSpPr>
        <p:spPr>
          <a:xfrm>
            <a:off x="512799" y="2735264"/>
            <a:ext cx="7371619" cy="2144387"/>
          </a:xfrm>
        </p:spPr>
        <p:txBody>
          <a:bodyPr>
            <a:normAutofit/>
          </a:bodyPr>
          <a:lstStyle/>
          <a:p>
            <a:r>
              <a:rPr lang="en-US" altLang="ja-JP" dirty="0" smtClean="0"/>
              <a:t>1. Deep Security</a:t>
            </a:r>
            <a:r>
              <a:rPr lang="ja-JP" altLang="en-US" dirty="0" smtClean="0"/>
              <a:t>（</a:t>
            </a:r>
            <a:r>
              <a:rPr lang="en-US" altLang="ja-JP" dirty="0" smtClean="0"/>
              <a:t>DS</a:t>
            </a:r>
            <a:r>
              <a:rPr lang="ja-JP" altLang="en-US" dirty="0" smtClean="0"/>
              <a:t>）とは</a:t>
            </a:r>
            <a:endParaRPr lang="en-US" altLang="ja-JP" sz="3200" dirty="0" smtClean="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42461376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12747" y="83451"/>
            <a:ext cx="8004175" cy="70848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91440" numCol="1" anchor="b" anchorCtr="0" compatLnSpc="1">
            <a:prstTxWarp prst="textNoShape">
              <a:avLst/>
            </a:prstTxWarp>
          </a:bodyPr>
          <a:lstStyle/>
          <a:p>
            <a:r>
              <a:rPr kumimoji="1" lang="en-US" altLang="ja-JP" sz="3200" dirty="0"/>
              <a:t>Manager</a:t>
            </a:r>
            <a:r>
              <a:rPr kumimoji="1" lang="ja-JP" altLang="en-US" sz="3200" dirty="0"/>
              <a:t>のインストール</a:t>
            </a:r>
          </a:p>
        </p:txBody>
      </p:sp>
      <p:sp>
        <p:nvSpPr>
          <p:cNvPr id="11" name="タイトル 1"/>
          <p:cNvSpPr txBox="1">
            <a:spLocks/>
          </p:cNvSpPr>
          <p:nvPr/>
        </p:nvSpPr>
        <p:spPr bwMode="auto">
          <a:xfrm>
            <a:off x="231506" y="1046733"/>
            <a:ext cx="2949844" cy="322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2500" lnSpcReduction="20000"/>
          </a:bodyPr>
          <a:lstStyle>
            <a:lvl1pPr algn="l" rtl="0" eaLnBrk="0" fontAlgn="base" hangingPunct="0">
              <a:spcBef>
                <a:spcPct val="0"/>
              </a:spcBef>
              <a:spcAft>
                <a:spcPct val="0"/>
              </a:spcAft>
              <a:defRPr sz="3200" kern="1200" baseline="0">
                <a:solidFill>
                  <a:schemeClr val="tx1">
                    <a:lumMod val="65000"/>
                    <a:lumOff val="35000"/>
                  </a:schemeClr>
                </a:solidFill>
                <a:latin typeface="+mn-lt"/>
                <a:ea typeface="+mj-ea"/>
                <a:cs typeface="+mj-cs"/>
              </a:defRPr>
            </a:lvl1pPr>
            <a:lvl2pPr algn="ctr" rtl="0" eaLnBrk="0" fontAlgn="base" hangingPunct="0">
              <a:spcBef>
                <a:spcPct val="0"/>
              </a:spcBef>
              <a:spcAft>
                <a:spcPct val="0"/>
              </a:spcAft>
              <a:defRPr sz="4400">
                <a:solidFill>
                  <a:schemeClr val="tx1"/>
                </a:solidFill>
                <a:latin typeface="Arial Black" pitchFamily="34" charset="0"/>
              </a:defRPr>
            </a:lvl2pPr>
            <a:lvl3pPr algn="ctr" rtl="0" eaLnBrk="0" fontAlgn="base" hangingPunct="0">
              <a:spcBef>
                <a:spcPct val="0"/>
              </a:spcBef>
              <a:spcAft>
                <a:spcPct val="0"/>
              </a:spcAft>
              <a:defRPr sz="4400">
                <a:solidFill>
                  <a:schemeClr val="tx1"/>
                </a:solidFill>
                <a:latin typeface="Arial Black" pitchFamily="34" charset="0"/>
              </a:defRPr>
            </a:lvl3pPr>
            <a:lvl4pPr algn="ctr" rtl="0" eaLnBrk="0" fontAlgn="base" hangingPunct="0">
              <a:spcBef>
                <a:spcPct val="0"/>
              </a:spcBef>
              <a:spcAft>
                <a:spcPct val="0"/>
              </a:spcAft>
              <a:defRPr sz="4400">
                <a:solidFill>
                  <a:schemeClr val="tx1"/>
                </a:solidFill>
                <a:latin typeface="Arial Black" pitchFamily="34" charset="0"/>
              </a:defRPr>
            </a:lvl4pPr>
            <a:lvl5pPr algn="ctr" rtl="0" eaLnBrk="0" fontAlgn="base" hangingPunct="0">
              <a:spcBef>
                <a:spcPct val="0"/>
              </a:spcBef>
              <a:spcAft>
                <a:spcPct val="0"/>
              </a:spcAft>
              <a:defRPr sz="4400">
                <a:solidFill>
                  <a:schemeClr val="tx1"/>
                </a:solidFill>
                <a:latin typeface="Arial Black" pitchFamily="34" charset="0"/>
              </a:defRPr>
            </a:lvl5pPr>
            <a:lvl6pPr marL="457200" algn="ctr" rtl="0" fontAlgn="base">
              <a:spcBef>
                <a:spcPct val="0"/>
              </a:spcBef>
              <a:spcAft>
                <a:spcPct val="0"/>
              </a:spcAft>
              <a:defRPr sz="4400">
                <a:solidFill>
                  <a:schemeClr val="tx1"/>
                </a:solidFill>
                <a:latin typeface="Arial Black" pitchFamily="34" charset="0"/>
              </a:defRPr>
            </a:lvl6pPr>
            <a:lvl7pPr marL="914400" algn="ctr" rtl="0" fontAlgn="base">
              <a:spcBef>
                <a:spcPct val="0"/>
              </a:spcBef>
              <a:spcAft>
                <a:spcPct val="0"/>
              </a:spcAft>
              <a:defRPr sz="4400">
                <a:solidFill>
                  <a:schemeClr val="tx1"/>
                </a:solidFill>
                <a:latin typeface="Arial Black" pitchFamily="34" charset="0"/>
              </a:defRPr>
            </a:lvl7pPr>
            <a:lvl8pPr marL="1371600" algn="ctr" rtl="0" fontAlgn="base">
              <a:spcBef>
                <a:spcPct val="0"/>
              </a:spcBef>
              <a:spcAft>
                <a:spcPct val="0"/>
              </a:spcAft>
              <a:defRPr sz="4400">
                <a:solidFill>
                  <a:schemeClr val="tx1"/>
                </a:solidFill>
                <a:latin typeface="Arial Black" pitchFamily="34" charset="0"/>
              </a:defRPr>
            </a:lvl8pPr>
            <a:lvl9pPr marL="1828800" algn="ctr" rtl="0" fontAlgn="base">
              <a:spcBef>
                <a:spcPct val="0"/>
              </a:spcBef>
              <a:spcAft>
                <a:spcPct val="0"/>
              </a:spcAft>
              <a:defRPr sz="4400">
                <a:solidFill>
                  <a:schemeClr val="tx1"/>
                </a:solidFill>
                <a:latin typeface="Arial Black" pitchFamily="34" charset="0"/>
              </a:defRPr>
            </a:lvl9pPr>
          </a:lstStyle>
          <a:p>
            <a:r>
              <a:rPr kumimoji="1" lang="ja-JP" altLang="en-US" sz="1800" dirty="0" smtClean="0">
                <a:solidFill>
                  <a:schemeClr val="tx1"/>
                </a:solidFill>
              </a:rPr>
              <a:t>下記コマンドを実行する</a:t>
            </a:r>
            <a:endParaRPr kumimoji="1" lang="ja-JP" altLang="en-US" sz="1800" dirty="0">
              <a:solidFill>
                <a:schemeClr val="tx1"/>
              </a:solidFill>
            </a:endParaRPr>
          </a:p>
        </p:txBody>
      </p:sp>
      <p:sp>
        <p:nvSpPr>
          <p:cNvPr id="8" name="タイトル 1"/>
          <p:cNvSpPr txBox="1">
            <a:spLocks/>
          </p:cNvSpPr>
          <p:nvPr/>
        </p:nvSpPr>
        <p:spPr bwMode="auto">
          <a:xfrm>
            <a:off x="298191" y="1438271"/>
            <a:ext cx="8683895" cy="4493538"/>
          </a:xfrm>
          <a:prstGeom prst="rect">
            <a:avLst/>
          </a:prstGeom>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chorCtr="0" compatLnSpc="1">
            <a:prstTxWarp prst="textNoShape">
              <a:avLst/>
            </a:prstTxWarp>
            <a:spAutoFit/>
          </a:bodyPr>
          <a:lstStyle>
            <a:defPPr>
              <a:defRPr lang="en-US"/>
            </a:defPPr>
            <a:lvl1pPr>
              <a:defRPr sz="1100" baseline="0">
                <a:latin typeface="+mn-lt"/>
                <a:ea typeface="+mj-ea"/>
                <a:cs typeface="+mj-cs"/>
              </a:defRPr>
            </a:lvl1pPr>
            <a:lvl2pPr algn="ctr">
              <a:defRPr sz="4400">
                <a:latin typeface="Arial Black" pitchFamily="34" charset="0"/>
                <a:ea typeface="+mn-ea"/>
                <a:cs typeface="+mn-cs"/>
              </a:defRPr>
            </a:lvl2pPr>
            <a:lvl3pPr algn="ctr">
              <a:defRPr sz="4400">
                <a:latin typeface="Arial Black" pitchFamily="34" charset="0"/>
                <a:ea typeface="+mn-ea"/>
                <a:cs typeface="+mn-cs"/>
              </a:defRPr>
            </a:lvl3pPr>
            <a:lvl4pPr algn="ctr">
              <a:defRPr sz="4400">
                <a:latin typeface="Arial Black" pitchFamily="34" charset="0"/>
                <a:ea typeface="+mn-ea"/>
                <a:cs typeface="+mn-cs"/>
              </a:defRPr>
            </a:lvl4pPr>
            <a:lvl5pPr algn="ctr">
              <a:defRPr sz="4400">
                <a:latin typeface="Arial Black" pitchFamily="34" charset="0"/>
                <a:ea typeface="+mn-ea"/>
                <a:cs typeface="+mn-cs"/>
              </a:defRPr>
            </a:lvl5pPr>
            <a:lvl6pPr marL="457200" algn="ctr" fontAlgn="base">
              <a:spcBef>
                <a:spcPct val="0"/>
              </a:spcBef>
              <a:spcAft>
                <a:spcPct val="0"/>
              </a:spcAft>
              <a:defRPr sz="4400">
                <a:latin typeface="Arial Black" pitchFamily="34" charset="0"/>
                <a:ea typeface="+mn-ea"/>
                <a:cs typeface="+mn-cs"/>
              </a:defRPr>
            </a:lvl6pPr>
            <a:lvl7pPr marL="914400" algn="ctr" fontAlgn="base">
              <a:spcBef>
                <a:spcPct val="0"/>
              </a:spcBef>
              <a:spcAft>
                <a:spcPct val="0"/>
              </a:spcAft>
              <a:defRPr sz="4400">
                <a:latin typeface="Arial Black" pitchFamily="34" charset="0"/>
                <a:ea typeface="+mn-ea"/>
                <a:cs typeface="+mn-cs"/>
              </a:defRPr>
            </a:lvl7pPr>
            <a:lvl8pPr marL="1371600" algn="ctr" fontAlgn="base">
              <a:spcBef>
                <a:spcPct val="0"/>
              </a:spcBef>
              <a:spcAft>
                <a:spcPct val="0"/>
              </a:spcAft>
              <a:defRPr sz="4400">
                <a:latin typeface="Arial Black" pitchFamily="34" charset="0"/>
                <a:ea typeface="+mn-ea"/>
                <a:cs typeface="+mn-cs"/>
              </a:defRPr>
            </a:lvl8pPr>
            <a:lvl9pPr marL="1828800" algn="ctr" fontAlgn="base">
              <a:spcBef>
                <a:spcPct val="0"/>
              </a:spcBef>
              <a:spcAft>
                <a:spcPct val="0"/>
              </a:spcAft>
              <a:defRPr sz="4400">
                <a:latin typeface="Arial Black" pitchFamily="34" charset="0"/>
                <a:ea typeface="+mn-ea"/>
                <a:cs typeface="+mn-cs"/>
              </a:defRPr>
            </a:lvl9pPr>
          </a:lstStyle>
          <a:p>
            <a:endParaRPr lang="en-US" altLang="ja-JP" dirty="0" smtClean="0">
              <a:solidFill>
                <a:schemeClr val="tx1"/>
              </a:solidFill>
            </a:endParaRPr>
          </a:p>
          <a:p>
            <a:r>
              <a:rPr lang="ja-JP" altLang="en-US" dirty="0" smtClean="0">
                <a:solidFill>
                  <a:schemeClr val="tx1"/>
                </a:solidFill>
              </a:rPr>
              <a:t>３</a:t>
            </a:r>
            <a:r>
              <a:rPr lang="ja-JP" altLang="en-US" dirty="0">
                <a:solidFill>
                  <a:schemeClr val="tx1"/>
                </a:solidFill>
              </a:rPr>
              <a:t>．</a:t>
            </a:r>
            <a:r>
              <a:rPr lang="en-US" altLang="ja-JP" dirty="0">
                <a:solidFill>
                  <a:schemeClr val="tx1"/>
                </a:solidFill>
              </a:rPr>
              <a:t>DSM</a:t>
            </a:r>
            <a:r>
              <a:rPr lang="ja-JP" altLang="en-US" dirty="0">
                <a:solidFill>
                  <a:schemeClr val="tx1"/>
                </a:solidFill>
              </a:rPr>
              <a:t>のインストールを実行する</a:t>
            </a:r>
            <a:endParaRPr lang="ja-JP" altLang="ja-JP" dirty="0">
              <a:solidFill>
                <a:schemeClr val="tx1"/>
              </a:solidFill>
            </a:endParaRPr>
          </a:p>
          <a:p>
            <a:r>
              <a:rPr lang="en-US" altLang="ja-JP" dirty="0">
                <a:solidFill>
                  <a:schemeClr val="tx1"/>
                </a:solidFill>
              </a:rPr>
              <a:t>[</a:t>
            </a:r>
            <a:r>
              <a:rPr lang="en-US" altLang="ja-JP" dirty="0" err="1" smtClean="0">
                <a:solidFill>
                  <a:schemeClr val="tx1"/>
                </a:solidFill>
              </a:rPr>
              <a:t>dsm</a:t>
            </a:r>
            <a:r>
              <a:rPr lang="en-US" altLang="ja-JP" dirty="0" smtClean="0">
                <a:solidFill>
                  <a:schemeClr val="tx1"/>
                </a:solidFill>
              </a:rPr>
              <a:t>] </a:t>
            </a:r>
            <a:r>
              <a:rPr lang="ja-JP" altLang="ja-JP" dirty="0" smtClean="0">
                <a:solidFill>
                  <a:schemeClr val="tx1"/>
                </a:solidFill>
              </a:rPr>
              <a:t>#</a:t>
            </a:r>
            <a:r>
              <a:rPr lang="en-US" altLang="ja-JP" dirty="0" smtClean="0">
                <a:solidFill>
                  <a:schemeClr val="tx1"/>
                </a:solidFill>
              </a:rPr>
              <a:t> </a:t>
            </a:r>
            <a:r>
              <a:rPr lang="ja-JP" altLang="ja-JP" dirty="0">
                <a:solidFill>
                  <a:schemeClr val="tx1"/>
                </a:solidFill>
              </a:rPr>
              <a:t>bash ./Manager-Linux-9.0.5370.x64.sh　-q　-console　-varfile ./dsm.properties</a:t>
            </a:r>
            <a:endParaRPr lang="en-US" altLang="ja-JP" dirty="0">
              <a:solidFill>
                <a:schemeClr val="tx1"/>
              </a:solidFill>
            </a:endParaRPr>
          </a:p>
          <a:p>
            <a:r>
              <a:rPr lang="en-US" altLang="ja-JP" dirty="0">
                <a:solidFill>
                  <a:schemeClr val="tx1"/>
                </a:solidFill>
              </a:rPr>
              <a:t>…</a:t>
            </a:r>
          </a:p>
          <a:p>
            <a:r>
              <a:rPr lang="en-US" altLang="ja-JP" dirty="0">
                <a:solidFill>
                  <a:schemeClr val="tx1"/>
                </a:solidFill>
              </a:rPr>
              <a:t>Checking for previous versions of Trend Micro Deep Security Manager...</a:t>
            </a:r>
          </a:p>
          <a:p>
            <a:r>
              <a:rPr lang="en-US" altLang="ja-JP" dirty="0">
                <a:solidFill>
                  <a:schemeClr val="tx1"/>
                </a:solidFill>
              </a:rPr>
              <a:t>Upgrade Verification Screen settings accepted...</a:t>
            </a:r>
          </a:p>
          <a:p>
            <a:r>
              <a:rPr lang="en-US" altLang="ja-JP" dirty="0">
                <a:solidFill>
                  <a:schemeClr val="tx1"/>
                </a:solidFill>
              </a:rPr>
              <a:t>The installation directory has been set to C:\Program Files\Trend Micro\Deep Security Manager.</a:t>
            </a:r>
          </a:p>
          <a:p>
            <a:r>
              <a:rPr lang="en-US" altLang="ja-JP" dirty="0">
                <a:solidFill>
                  <a:schemeClr val="tx1"/>
                </a:solidFill>
              </a:rPr>
              <a:t>Database Screen settings accepted...</a:t>
            </a:r>
          </a:p>
          <a:p>
            <a:r>
              <a:rPr lang="en-US" altLang="ja-JP" dirty="0">
                <a:solidFill>
                  <a:schemeClr val="tx1"/>
                </a:solidFill>
              </a:rPr>
              <a:t>License Screen settings accepted...</a:t>
            </a:r>
          </a:p>
          <a:p>
            <a:r>
              <a:rPr lang="en-US" altLang="ja-JP" dirty="0">
                <a:solidFill>
                  <a:schemeClr val="tx1"/>
                </a:solidFill>
              </a:rPr>
              <a:t>Address And Ports Screen settings accepted...Configuring Relay For Install...</a:t>
            </a:r>
          </a:p>
          <a:p>
            <a:r>
              <a:rPr lang="ja-JP" altLang="en-US" dirty="0">
                <a:solidFill>
                  <a:schemeClr val="tx1"/>
                </a:solidFill>
              </a:rPr>
              <a:t>～省略～</a:t>
            </a:r>
            <a:endParaRPr lang="en-US" altLang="ja-JP" dirty="0">
              <a:solidFill>
                <a:schemeClr val="tx1"/>
              </a:solidFill>
            </a:endParaRPr>
          </a:p>
          <a:p>
            <a:r>
              <a:rPr lang="en-US" altLang="ja-JP" dirty="0">
                <a:solidFill>
                  <a:schemeClr val="tx1"/>
                </a:solidFill>
              </a:rPr>
              <a:t>Configuring Java Security...</a:t>
            </a:r>
          </a:p>
          <a:p>
            <a:r>
              <a:rPr lang="en-US" altLang="ja-JP" dirty="0">
                <a:solidFill>
                  <a:schemeClr val="tx1"/>
                </a:solidFill>
              </a:rPr>
              <a:t>Configuring Java Logging...</a:t>
            </a:r>
          </a:p>
          <a:p>
            <a:r>
              <a:rPr lang="en-US" altLang="ja-JP" dirty="0">
                <a:solidFill>
                  <a:schemeClr val="tx1"/>
                </a:solidFill>
              </a:rPr>
              <a:t>Cleaning Up...</a:t>
            </a:r>
          </a:p>
          <a:p>
            <a:r>
              <a:rPr lang="en-US" altLang="ja-JP" dirty="0">
                <a:solidFill>
                  <a:schemeClr val="tx1"/>
                </a:solidFill>
              </a:rPr>
              <a:t>Starting Deep Security Manager...</a:t>
            </a:r>
          </a:p>
          <a:p>
            <a:r>
              <a:rPr lang="en-US" altLang="ja-JP" dirty="0">
                <a:solidFill>
                  <a:schemeClr val="tx1"/>
                </a:solidFill>
              </a:rPr>
              <a:t>Finishing installation ...</a:t>
            </a:r>
            <a:endParaRPr lang="ja-JP" altLang="ja-JP" dirty="0">
              <a:solidFill>
                <a:schemeClr val="tx1"/>
              </a:solidFill>
            </a:endParaRPr>
          </a:p>
          <a:p>
            <a:endParaRPr lang="en-US" altLang="ja-JP" dirty="0">
              <a:solidFill>
                <a:schemeClr val="tx1"/>
              </a:solidFill>
            </a:endParaRPr>
          </a:p>
          <a:p>
            <a:r>
              <a:rPr lang="ja-JP" altLang="en-US" dirty="0">
                <a:solidFill>
                  <a:schemeClr val="tx1"/>
                </a:solidFill>
              </a:rPr>
              <a:t>４</a:t>
            </a:r>
            <a:r>
              <a:rPr lang="ja-JP" altLang="en-US" dirty="0" smtClean="0">
                <a:solidFill>
                  <a:schemeClr val="tx1"/>
                </a:solidFill>
              </a:rPr>
              <a:t>．インストールが</a:t>
            </a:r>
            <a:r>
              <a:rPr lang="ja-JP" altLang="en-US" dirty="0">
                <a:solidFill>
                  <a:schemeClr val="tx1"/>
                </a:solidFill>
              </a:rPr>
              <a:t>正常に</a:t>
            </a:r>
            <a:r>
              <a:rPr lang="ja-JP" altLang="en-US" dirty="0" smtClean="0">
                <a:solidFill>
                  <a:schemeClr val="tx1"/>
                </a:solidFill>
              </a:rPr>
              <a:t>完了</a:t>
            </a:r>
            <a:r>
              <a:rPr lang="ja-JP" altLang="en-US" dirty="0">
                <a:solidFill>
                  <a:schemeClr val="tx1"/>
                </a:solidFill>
              </a:rPr>
              <a:t>したか確認する</a:t>
            </a:r>
            <a:endParaRPr lang="en-US" altLang="ja-JP" dirty="0">
              <a:solidFill>
                <a:schemeClr val="tx1"/>
              </a:solidFill>
            </a:endParaRPr>
          </a:p>
          <a:p>
            <a:r>
              <a:rPr lang="en-US" altLang="ja-JP" dirty="0">
                <a:solidFill>
                  <a:schemeClr val="tx1"/>
                </a:solidFill>
              </a:rPr>
              <a:t>[</a:t>
            </a:r>
            <a:r>
              <a:rPr lang="en-US" altLang="ja-JP" dirty="0" err="1">
                <a:solidFill>
                  <a:schemeClr val="tx1"/>
                </a:solidFill>
              </a:rPr>
              <a:t>dsm</a:t>
            </a:r>
            <a:r>
              <a:rPr lang="en-US" altLang="ja-JP" dirty="0">
                <a:solidFill>
                  <a:schemeClr val="tx1"/>
                </a:solidFill>
              </a:rPr>
              <a:t>] </a:t>
            </a:r>
            <a:r>
              <a:rPr lang="ja-JP" altLang="ja-JP" dirty="0" smtClean="0">
                <a:solidFill>
                  <a:schemeClr val="tx1"/>
                </a:solidFill>
              </a:rPr>
              <a:t># </a:t>
            </a:r>
            <a:r>
              <a:rPr lang="ja-JP" altLang="ja-JP" dirty="0">
                <a:solidFill>
                  <a:schemeClr val="tx1"/>
                </a:solidFill>
              </a:rPr>
              <a:t>netstat -ltpn</a:t>
            </a:r>
          </a:p>
          <a:p>
            <a:r>
              <a:rPr lang="en-US" altLang="ja-JP" dirty="0">
                <a:solidFill>
                  <a:schemeClr val="tx1"/>
                </a:solidFill>
              </a:rPr>
              <a:t>※4118</a:t>
            </a:r>
            <a:r>
              <a:rPr lang="ja-JP" altLang="en-US" dirty="0" err="1">
                <a:solidFill>
                  <a:schemeClr val="tx1"/>
                </a:solidFill>
              </a:rPr>
              <a:t>、</a:t>
            </a:r>
            <a:r>
              <a:rPr lang="ja-JP" altLang="ja-JP" dirty="0">
                <a:solidFill>
                  <a:schemeClr val="tx1"/>
                </a:solidFill>
              </a:rPr>
              <a:t>4119、4120、4122ポートがlisten</a:t>
            </a:r>
            <a:r>
              <a:rPr lang="ja-JP" altLang="en-US" dirty="0">
                <a:solidFill>
                  <a:schemeClr val="tx1"/>
                </a:solidFill>
              </a:rPr>
              <a:t>していればインストールが無事完了</a:t>
            </a:r>
            <a:endParaRPr lang="en-US" altLang="ja-JP" dirty="0">
              <a:solidFill>
                <a:schemeClr val="tx1"/>
              </a:solidFill>
            </a:endParaRPr>
          </a:p>
          <a:p>
            <a:r>
              <a:rPr lang="ja-JP" altLang="ja-JP" dirty="0">
                <a:solidFill>
                  <a:schemeClr val="tx1"/>
                </a:solidFill>
              </a:rPr>
              <a:t>tcp        0      0 :::4118                     :::*                        LISTEN      31095/ds_agent</a:t>
            </a:r>
          </a:p>
          <a:p>
            <a:r>
              <a:rPr lang="ja-JP" altLang="ja-JP" dirty="0">
                <a:solidFill>
                  <a:schemeClr val="tx1"/>
                </a:solidFill>
              </a:rPr>
              <a:t>tcp        0      0 :::22                     </a:t>
            </a:r>
            <a:r>
              <a:rPr lang="ja-JP" altLang="en-US" dirty="0">
                <a:solidFill>
                  <a:schemeClr val="tx1"/>
                </a:solidFill>
              </a:rPr>
              <a:t> </a:t>
            </a:r>
            <a:r>
              <a:rPr lang="ja-JP" altLang="en-US" dirty="0" smtClean="0">
                <a:solidFill>
                  <a:schemeClr val="tx1"/>
                </a:solidFill>
              </a:rPr>
              <a:t> </a:t>
            </a:r>
            <a:r>
              <a:rPr lang="ja-JP" altLang="ja-JP" dirty="0" smtClean="0">
                <a:solidFill>
                  <a:schemeClr val="tx1"/>
                </a:solidFill>
              </a:rPr>
              <a:t>  </a:t>
            </a:r>
            <a:r>
              <a:rPr lang="ja-JP" altLang="ja-JP" dirty="0">
                <a:solidFill>
                  <a:schemeClr val="tx1"/>
                </a:solidFill>
              </a:rPr>
              <a:t>:::*                        LISTEN      1353/sshd</a:t>
            </a:r>
          </a:p>
          <a:p>
            <a:r>
              <a:rPr lang="ja-JP" altLang="ja-JP" dirty="0">
                <a:solidFill>
                  <a:schemeClr val="tx1"/>
                </a:solidFill>
              </a:rPr>
              <a:t>tcp        0      0 :::4119                     :::*                        LISTEN      30202/java</a:t>
            </a:r>
          </a:p>
          <a:p>
            <a:r>
              <a:rPr lang="ja-JP" altLang="ja-JP" dirty="0">
                <a:solidFill>
                  <a:schemeClr val="tx1"/>
                </a:solidFill>
              </a:rPr>
              <a:t>tcp        0      0 :::4120                     :::*                        LISTEN      30202/java</a:t>
            </a:r>
          </a:p>
          <a:p>
            <a:r>
              <a:rPr lang="ja-JP" altLang="ja-JP" dirty="0">
                <a:solidFill>
                  <a:schemeClr val="tx1"/>
                </a:solidFill>
              </a:rPr>
              <a:t>tcp        0      0 :::4122                     :::*                        LISTEN      31233/</a:t>
            </a:r>
            <a:r>
              <a:rPr lang="ja-JP" altLang="ja-JP" dirty="0" smtClean="0">
                <a:solidFill>
                  <a:schemeClr val="tx1"/>
                </a:solidFill>
              </a:rPr>
              <a:t>nginx</a:t>
            </a:r>
            <a:endParaRPr lang="en-US" altLang="ja-JP" dirty="0" smtClean="0">
              <a:solidFill>
                <a:schemeClr val="tx1"/>
              </a:solidFill>
            </a:endParaRPr>
          </a:p>
          <a:p>
            <a:endParaRPr lang="ja-JP" altLang="ja-JP" dirty="0">
              <a:solidFill>
                <a:schemeClr val="tx1"/>
              </a:solidFill>
            </a:endParaRPr>
          </a:p>
        </p:txBody>
      </p:sp>
      <p:sp>
        <p:nvSpPr>
          <p:cNvPr id="5" name="Rectangle 4"/>
          <p:cNvSpPr/>
          <p:nvPr/>
        </p:nvSpPr>
        <p:spPr>
          <a:xfrm>
            <a:off x="371484" y="1635872"/>
            <a:ext cx="3219449" cy="202453"/>
          </a:xfrm>
          <a:prstGeom prst="rect">
            <a:avLst/>
          </a:prstGeom>
          <a:solidFill>
            <a:schemeClr val="tx2">
              <a:alpha val="3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 name="Rectangle 5"/>
          <p:cNvSpPr/>
          <p:nvPr/>
        </p:nvSpPr>
        <p:spPr>
          <a:xfrm>
            <a:off x="371484" y="4312399"/>
            <a:ext cx="3219449" cy="202453"/>
          </a:xfrm>
          <a:prstGeom prst="rect">
            <a:avLst/>
          </a:prstGeom>
          <a:solidFill>
            <a:schemeClr val="tx2">
              <a:alpha val="3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 name="角丸四角形 39"/>
          <p:cNvSpPr/>
          <p:nvPr/>
        </p:nvSpPr>
        <p:spPr>
          <a:xfrm>
            <a:off x="8098874" y="-27807"/>
            <a:ext cx="1053593" cy="532542"/>
          </a:xfrm>
          <a:prstGeom prst="roundRect">
            <a:avLst>
              <a:gd name="adj" fmla="val 33217"/>
            </a:avLst>
          </a:prstGeom>
          <a:solidFill>
            <a:srgbClr val="EAEAEA"/>
          </a:solidFill>
          <a:ln w="3810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wrap="none" lIns="108000" tIns="36000" rIns="108000" bIns="72000" rtlCol="0" anchor="ctr" anchorCtr="0">
            <a:spAutoFit/>
          </a:bodyPr>
          <a:lstStyle/>
          <a:p>
            <a:pPr algn="ctr">
              <a:lnSpc>
                <a:spcPct val="150000"/>
              </a:lnSpc>
            </a:pPr>
            <a:r>
              <a:rPr kumimoji="1" lang="ja-JP" altLang="en-US" sz="14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ハンズオン</a:t>
            </a:r>
            <a:endParaRPr kumimoji="1" lang="en-US" altLang="ja-JP" sz="14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67706874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91440" numCol="1" anchor="b" anchorCtr="0" compatLnSpc="1">
            <a:prstTxWarp prst="textNoShape">
              <a:avLst/>
            </a:prstTxWarp>
          </a:bodyPr>
          <a:lstStyle/>
          <a:p>
            <a:r>
              <a:rPr kumimoji="1" lang="en-US" altLang="ja-JP" sz="3200" dirty="0">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Manager</a:t>
            </a:r>
            <a:r>
              <a:rPr kumimoji="1" lang="ja-JP" altLang="en-US" sz="3200" dirty="0">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コンソールへのログオン</a:t>
            </a:r>
          </a:p>
        </p:txBody>
      </p:sp>
      <p:sp>
        <p:nvSpPr>
          <p:cNvPr id="3" name="コンテンツ プレースホルダー 2"/>
          <p:cNvSpPr>
            <a:spLocks noGrp="1"/>
          </p:cNvSpPr>
          <p:nvPr>
            <p:ph idx="1"/>
          </p:nvPr>
        </p:nvSpPr>
        <p:spPr/>
        <p:txBody>
          <a:bodyPr>
            <a:normAutofit/>
          </a:bodyPr>
          <a:lstStyle/>
          <a:p>
            <a:pPr marL="0" indent="0">
              <a:buNone/>
            </a:pPr>
            <a:r>
              <a:rPr lang="en-US" altLang="ja-JP" sz="2000" b="1" dirty="0" smtClean="0">
                <a:solidFill>
                  <a:srgbClr val="002060"/>
                </a:solidFill>
              </a:rPr>
              <a:t>dsa1</a:t>
            </a:r>
            <a:r>
              <a:rPr lang="ja-JP" altLang="en-US" sz="2000" b="1" dirty="0" smtClean="0">
                <a:solidFill>
                  <a:srgbClr val="002060"/>
                </a:solidFill>
              </a:rPr>
              <a:t>のディスクトップにある</a:t>
            </a:r>
            <a:r>
              <a:rPr lang="en-US" altLang="ja-JP" sz="2000" b="1" dirty="0" smtClean="0">
                <a:solidFill>
                  <a:srgbClr val="002060"/>
                </a:solidFill>
              </a:rPr>
              <a:t>Firefox</a:t>
            </a:r>
            <a:r>
              <a:rPr lang="ja-JP" altLang="en-US" sz="2000" b="1" dirty="0" smtClean="0">
                <a:solidFill>
                  <a:srgbClr val="002060"/>
                </a:solidFill>
              </a:rPr>
              <a:t> アイコンを起動し</a:t>
            </a:r>
            <a:endParaRPr lang="en-US" altLang="ja-JP" sz="2000" b="1" dirty="0" smtClean="0">
              <a:solidFill>
                <a:srgbClr val="002060"/>
              </a:solidFill>
            </a:endParaRPr>
          </a:p>
          <a:p>
            <a:pPr marL="0" indent="0">
              <a:buNone/>
            </a:pPr>
            <a:r>
              <a:rPr lang="en-US" altLang="ja-JP" sz="2000" b="1" u="sng" dirty="0" smtClean="0">
                <a:solidFill>
                  <a:srgbClr val="C00000"/>
                </a:solidFill>
                <a:hlinkClick r:id="rId3"/>
              </a:rPr>
              <a:t>https://</a:t>
            </a:r>
            <a:r>
              <a:rPr lang="ja-JP" altLang="en-US" sz="2000" b="1" u="sng" dirty="0" smtClean="0">
                <a:solidFill>
                  <a:srgbClr val="C00000"/>
                </a:solidFill>
                <a:hlinkClick r:id="rId3"/>
              </a:rPr>
              <a:t>（</a:t>
            </a:r>
            <a:r>
              <a:rPr lang="en-US" altLang="ja-JP" sz="2000" b="1" u="sng" dirty="0" err="1" smtClean="0">
                <a:solidFill>
                  <a:srgbClr val="C00000"/>
                </a:solidFill>
                <a:hlinkClick r:id="rId3"/>
              </a:rPr>
              <a:t>dsm</a:t>
            </a:r>
            <a:r>
              <a:rPr lang="ja-JP" altLang="en-US" sz="2000" b="1" u="sng" dirty="0" smtClean="0">
                <a:solidFill>
                  <a:srgbClr val="C00000"/>
                </a:solidFill>
              </a:rPr>
              <a:t>の</a:t>
            </a:r>
            <a:r>
              <a:rPr lang="en-US" altLang="ja-JP" sz="2000" b="1" u="sng" dirty="0" smtClean="0">
                <a:solidFill>
                  <a:srgbClr val="C00000"/>
                </a:solidFill>
              </a:rPr>
              <a:t>Private IP</a:t>
            </a:r>
            <a:r>
              <a:rPr lang="ja-JP" altLang="en-US" sz="2000" b="1" u="sng" dirty="0" smtClean="0">
                <a:solidFill>
                  <a:srgbClr val="C00000"/>
                </a:solidFill>
              </a:rPr>
              <a:t>）</a:t>
            </a:r>
            <a:r>
              <a:rPr lang="en-US" altLang="ja-JP" sz="2000" b="1" u="sng" dirty="0" smtClean="0">
                <a:solidFill>
                  <a:srgbClr val="C00000"/>
                </a:solidFill>
              </a:rPr>
              <a:t>:4119/</a:t>
            </a:r>
          </a:p>
          <a:p>
            <a:pPr marL="0" indent="0">
              <a:buNone/>
            </a:pPr>
            <a:r>
              <a:rPr lang="en-US" altLang="ja-JP" sz="1050" b="1" dirty="0" smtClean="0">
                <a:solidFill>
                  <a:srgbClr val="C00000"/>
                </a:solidFill>
              </a:rPr>
              <a:t/>
            </a:r>
            <a:br>
              <a:rPr lang="en-US" altLang="ja-JP" sz="1050" b="1" dirty="0" smtClean="0">
                <a:solidFill>
                  <a:srgbClr val="C00000"/>
                </a:solidFill>
              </a:rPr>
            </a:br>
            <a:r>
              <a:rPr lang="ja-JP" altLang="en-US" sz="2000" b="1" dirty="0" smtClean="0">
                <a:solidFill>
                  <a:srgbClr val="002060"/>
                </a:solidFill>
              </a:rPr>
              <a:t>にアクセスし、</a:t>
            </a:r>
            <a:r>
              <a:rPr lang="en-US" altLang="ja-JP" sz="2000" b="1" dirty="0" err="1" smtClean="0">
                <a:solidFill>
                  <a:srgbClr val="002060"/>
                </a:solidFill>
              </a:rPr>
              <a:t>dsm</a:t>
            </a:r>
            <a:r>
              <a:rPr lang="ja-JP" altLang="en-US" sz="2000" b="1" dirty="0" smtClean="0">
                <a:solidFill>
                  <a:srgbClr val="002060"/>
                </a:solidFill>
              </a:rPr>
              <a:t>のコンソールにログオンします。</a:t>
            </a:r>
            <a:r>
              <a:rPr kumimoji="1" lang="ja-JP" altLang="en-US" sz="2000" b="1" dirty="0">
                <a:solidFill>
                  <a:srgbClr val="002060"/>
                </a:solidFill>
              </a:rPr>
              <a:t>　</a:t>
            </a:r>
            <a:endParaRPr kumimoji="1" lang="ja-JP" altLang="en-US" sz="2000" b="1" dirty="0"/>
          </a:p>
        </p:txBody>
      </p:sp>
      <p:grpSp>
        <p:nvGrpSpPr>
          <p:cNvPr id="4" name="Group 3"/>
          <p:cNvGrpSpPr/>
          <p:nvPr/>
        </p:nvGrpSpPr>
        <p:grpSpPr>
          <a:xfrm>
            <a:off x="1482090" y="2449255"/>
            <a:ext cx="6179820" cy="3886200"/>
            <a:chOff x="1482090" y="2382579"/>
            <a:chExt cx="6179820" cy="3886200"/>
          </a:xfrm>
        </p:grpSpPr>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2090" y="2382579"/>
              <a:ext cx="6179820" cy="3886200"/>
            </a:xfrm>
            <a:prstGeom prst="rect">
              <a:avLst/>
            </a:prstGeom>
          </p:spPr>
        </p:pic>
        <p:sp>
          <p:nvSpPr>
            <p:cNvPr id="6" name="テキスト ボックス 5"/>
            <p:cNvSpPr txBox="1"/>
            <p:nvPr/>
          </p:nvSpPr>
          <p:spPr>
            <a:xfrm>
              <a:off x="3804337" y="4004291"/>
              <a:ext cx="1298753" cy="276999"/>
            </a:xfrm>
            <a:prstGeom prst="rect">
              <a:avLst/>
            </a:prstGeom>
            <a:noFill/>
          </p:spPr>
          <p:txBody>
            <a:bodyPr wrap="none" rtlCol="0">
              <a:spAutoFit/>
            </a:bodyPr>
            <a:lstStyle/>
            <a:p>
              <a:r>
                <a:rPr lang="en-US" altLang="ja-JP"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DS-HandsOn!1</a:t>
              </a:r>
              <a:endParaRPr lang="en-US" altLang="ja-JP" sz="1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pic>
        <p:nvPicPr>
          <p:cNvPr id="1843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4107" y="1032947"/>
            <a:ext cx="653415" cy="607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角丸四角形 39"/>
          <p:cNvSpPr/>
          <p:nvPr/>
        </p:nvSpPr>
        <p:spPr>
          <a:xfrm>
            <a:off x="8098874" y="-27807"/>
            <a:ext cx="1053593" cy="532542"/>
          </a:xfrm>
          <a:prstGeom prst="roundRect">
            <a:avLst>
              <a:gd name="adj" fmla="val 33217"/>
            </a:avLst>
          </a:prstGeom>
          <a:solidFill>
            <a:srgbClr val="EAEAEA"/>
          </a:solidFill>
          <a:ln w="3810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wrap="none" lIns="108000" tIns="36000" rIns="108000" bIns="72000" rtlCol="0" anchor="ctr" anchorCtr="0">
            <a:spAutoFit/>
          </a:bodyPr>
          <a:lstStyle/>
          <a:p>
            <a:pPr algn="ctr">
              <a:lnSpc>
                <a:spcPct val="150000"/>
              </a:lnSpc>
            </a:pPr>
            <a:r>
              <a:rPr kumimoji="1" lang="ja-JP" altLang="en-US" sz="14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ハンズオン</a:t>
            </a:r>
            <a:endParaRPr kumimoji="1" lang="en-US" altLang="ja-JP" sz="14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184294516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1"/>
          <p:cNvSpPr>
            <a:spLocks noGrp="1"/>
          </p:cNvSpPr>
          <p:nvPr>
            <p:ph type="title"/>
          </p:nvPr>
        </p:nvSpPr>
        <p:spPr>
          <a:xfrm>
            <a:off x="412747" y="83451"/>
            <a:ext cx="8004175" cy="70848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91440" numCol="1" anchor="b" anchorCtr="0" compatLnSpc="1">
            <a:prstTxWarp prst="textNoShape">
              <a:avLst/>
            </a:prstTxWarp>
          </a:bodyPr>
          <a:lstStyle/>
          <a:p>
            <a:r>
              <a:rPr kumimoji="1" lang="en-US" altLang="ja-JP" sz="3200" dirty="0" smtClean="0"/>
              <a:t>Deep Security</a:t>
            </a:r>
            <a:r>
              <a:rPr kumimoji="1" lang="ja-JP" altLang="en-US" sz="3200" dirty="0" smtClean="0"/>
              <a:t>のライセンス登録</a:t>
            </a:r>
            <a:endParaRPr kumimoji="1" lang="ja-JP" altLang="en-US" sz="3200" dirty="0"/>
          </a:p>
        </p:txBody>
      </p:sp>
      <p:sp>
        <p:nvSpPr>
          <p:cNvPr id="13" name="角丸四角形 39"/>
          <p:cNvSpPr/>
          <p:nvPr/>
        </p:nvSpPr>
        <p:spPr>
          <a:xfrm>
            <a:off x="8098874" y="-27807"/>
            <a:ext cx="1053593" cy="532542"/>
          </a:xfrm>
          <a:prstGeom prst="roundRect">
            <a:avLst>
              <a:gd name="adj" fmla="val 33217"/>
            </a:avLst>
          </a:prstGeom>
          <a:solidFill>
            <a:srgbClr val="EAEAEA"/>
          </a:solidFill>
          <a:ln w="3810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wrap="none" lIns="108000" tIns="36000" rIns="108000" bIns="72000" rtlCol="0" anchor="ctr" anchorCtr="0">
            <a:spAutoFit/>
          </a:bodyPr>
          <a:lstStyle/>
          <a:p>
            <a:pPr algn="ctr">
              <a:lnSpc>
                <a:spcPct val="150000"/>
              </a:lnSpc>
            </a:pPr>
            <a:r>
              <a:rPr kumimoji="1" lang="ja-JP" altLang="en-US" sz="14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ハンズオン</a:t>
            </a:r>
            <a:endParaRPr kumimoji="1" lang="en-US" altLang="ja-JP" sz="14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983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466" y="932791"/>
            <a:ext cx="4300537" cy="27955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3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898" y="3728378"/>
            <a:ext cx="5812367" cy="283549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角丸四角形 100"/>
          <p:cNvSpPr/>
          <p:nvPr/>
        </p:nvSpPr>
        <p:spPr bwMode="auto">
          <a:xfrm>
            <a:off x="262466" y="3406892"/>
            <a:ext cx="1146077" cy="237980"/>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19" name="Oval 18"/>
          <p:cNvSpPr/>
          <p:nvPr/>
        </p:nvSpPr>
        <p:spPr>
          <a:xfrm>
            <a:off x="78827" y="3213344"/>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rgbClr val="FFFFFF"/>
                </a:solidFill>
              </a:rPr>
              <a:t>1</a:t>
            </a:r>
            <a:endParaRPr kumimoji="1" lang="ja-JP" altLang="en-US" sz="1600" dirty="0">
              <a:solidFill>
                <a:srgbClr val="FFFFFF"/>
              </a:solidFill>
            </a:endParaRPr>
          </a:p>
        </p:txBody>
      </p:sp>
      <p:sp>
        <p:nvSpPr>
          <p:cNvPr id="20" name="角丸四角形吹き出し 6"/>
          <p:cNvSpPr/>
          <p:nvPr/>
        </p:nvSpPr>
        <p:spPr bwMode="auto">
          <a:xfrm>
            <a:off x="78827" y="4248259"/>
            <a:ext cx="2685893" cy="897865"/>
          </a:xfrm>
          <a:prstGeom prst="wedgeRoundRectCallout">
            <a:avLst>
              <a:gd name="adj1" fmla="val -31985"/>
              <a:gd name="adj2" fmla="val -106210"/>
              <a:gd name="adj3" fmla="val 16667"/>
            </a:avLst>
          </a:prstGeom>
          <a:solidFill>
            <a:srgbClr val="FFFFFF"/>
          </a:solidFill>
          <a:ln w="6350" algn="ctr">
            <a:solidFill>
              <a:srgbClr val="FF0000"/>
            </a:solidFill>
            <a:round/>
            <a:headEnd/>
            <a:tailEnd/>
          </a:ln>
        </p:spPr>
        <p:txBody>
          <a:bodyPr lIns="36000" rIns="36000" rtlCol="0" anchor="ctr"/>
          <a:lstStyle/>
          <a:p>
            <a:pPr defTabSz="914400" eaLnBrk="1" fontAlgn="auto" hangingPunct="1">
              <a:spcBef>
                <a:spcPts val="0"/>
              </a:spcBef>
              <a:spcAft>
                <a:spcPts val="0"/>
              </a:spcAft>
            </a:pPr>
            <a:r>
              <a:rPr kumimoji="1" lang="ja-JP" altLang="en-US" sz="16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監視したい箇所を指定する。</a:t>
            </a:r>
            <a:endParaRPr kumimoji="1" lang="en-US" altLang="ja-JP" sz="16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fontAlgn="auto" hangingPunct="1">
              <a:spcBef>
                <a:spcPts val="0"/>
              </a:spcBef>
              <a:spcAft>
                <a:spcPts val="0"/>
              </a:spcAft>
            </a:pPr>
            <a:r>
              <a:rPr kumimoji="1" lang="ja-JP" altLang="en-US" sz="16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ここでは</a:t>
            </a:r>
            <a:r>
              <a:rPr kumimoji="1" lang="en-US" altLang="ja-JP" sz="16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dsa2</a:t>
            </a:r>
            <a:r>
              <a:rPr kumimoji="1" lang="ja-JP" altLang="en-US" sz="16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の</a:t>
            </a:r>
            <a:r>
              <a:rPr kumimoji="1" lang="en-US" altLang="ja-JP" sz="16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Web</a:t>
            </a:r>
            <a:r>
              <a:rPr kumimoji="1" lang="ja-JP" altLang="en-US" sz="16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コンテンツを指定しております。</a:t>
            </a:r>
            <a:endParaRPr kumimoji="1" lang="ja-JP" altLang="en-US" sz="1600" kern="0" dirty="0">
              <a:solidFill>
                <a:srgbClr val="4D4D4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角丸四角形吹き出し 6"/>
          <p:cNvSpPr/>
          <p:nvPr/>
        </p:nvSpPr>
        <p:spPr bwMode="auto">
          <a:xfrm>
            <a:off x="78827" y="4248259"/>
            <a:ext cx="2685893" cy="897865"/>
          </a:xfrm>
          <a:prstGeom prst="wedgeRoundRectCallout">
            <a:avLst>
              <a:gd name="adj1" fmla="val 90480"/>
              <a:gd name="adj2" fmla="val -120232"/>
              <a:gd name="adj3" fmla="val 16667"/>
            </a:avLst>
          </a:prstGeom>
          <a:solidFill>
            <a:srgbClr val="FFFFFF"/>
          </a:solidFill>
          <a:ln w="6350" algn="ctr">
            <a:solidFill>
              <a:srgbClr val="FF0000"/>
            </a:solidFill>
            <a:round/>
            <a:headEnd/>
            <a:tailEnd/>
          </a:ln>
        </p:spPr>
        <p:txBody>
          <a:bodyPr lIns="36000" rIns="36000" rtlCol="0" anchor="ctr"/>
          <a:lstStyle/>
          <a:p>
            <a:pPr defTabSz="914400" eaLnBrk="1" fontAlgn="auto" hangingPunct="1">
              <a:spcBef>
                <a:spcPts val="0"/>
              </a:spcBef>
              <a:spcAft>
                <a:spcPts val="0"/>
              </a:spcAft>
            </a:pPr>
            <a:r>
              <a:rPr kumimoji="1" lang="ja-JP" altLang="en-US" sz="16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チェックボックスを外し、「閉じる」を押下する。</a:t>
            </a:r>
            <a:endParaRPr kumimoji="1" lang="ja-JP" altLang="en-US" sz="1600" kern="0" dirty="0">
              <a:solidFill>
                <a:srgbClr val="4D4D4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角丸四角形 100"/>
          <p:cNvSpPr/>
          <p:nvPr/>
        </p:nvSpPr>
        <p:spPr bwMode="auto">
          <a:xfrm>
            <a:off x="3977265" y="3408516"/>
            <a:ext cx="573038" cy="237980"/>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23" name="Oval 22"/>
          <p:cNvSpPr/>
          <p:nvPr/>
        </p:nvSpPr>
        <p:spPr>
          <a:xfrm>
            <a:off x="3806325" y="3189568"/>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rgbClr val="FFFFFF"/>
                </a:solidFill>
              </a:rPr>
              <a:t>2</a:t>
            </a:r>
            <a:endParaRPr kumimoji="1" lang="ja-JP" altLang="en-US" sz="1600" dirty="0">
              <a:solidFill>
                <a:srgbClr val="FFFFFF"/>
              </a:solidFill>
            </a:endParaRPr>
          </a:p>
        </p:txBody>
      </p:sp>
      <p:sp>
        <p:nvSpPr>
          <p:cNvPr id="24" name="角丸四角形 100"/>
          <p:cNvSpPr/>
          <p:nvPr/>
        </p:nvSpPr>
        <p:spPr bwMode="auto">
          <a:xfrm>
            <a:off x="8191500" y="3690278"/>
            <a:ext cx="782459" cy="361022"/>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25" name="Oval 24"/>
          <p:cNvSpPr/>
          <p:nvPr/>
        </p:nvSpPr>
        <p:spPr>
          <a:xfrm>
            <a:off x="7927289" y="3525882"/>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rgbClr val="FFFFFF"/>
                </a:solidFill>
              </a:rPr>
              <a:t>3</a:t>
            </a:r>
            <a:endParaRPr kumimoji="1" lang="ja-JP" altLang="en-US" sz="1600" dirty="0">
              <a:solidFill>
                <a:srgbClr val="FFFFFF"/>
              </a:solidFill>
            </a:endParaRPr>
          </a:p>
        </p:txBody>
      </p:sp>
      <p:sp>
        <p:nvSpPr>
          <p:cNvPr id="26" name="角丸四角形 100"/>
          <p:cNvSpPr/>
          <p:nvPr/>
        </p:nvSpPr>
        <p:spPr bwMode="auto">
          <a:xfrm>
            <a:off x="3345368" y="4722591"/>
            <a:ext cx="782459" cy="361022"/>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27" name="Oval 26"/>
          <p:cNvSpPr/>
          <p:nvPr/>
        </p:nvSpPr>
        <p:spPr>
          <a:xfrm>
            <a:off x="3081157" y="4558195"/>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rgbClr val="FFFFFF"/>
                </a:solidFill>
              </a:rPr>
              <a:t>4</a:t>
            </a:r>
            <a:endParaRPr kumimoji="1" lang="ja-JP" altLang="en-US" sz="1600" dirty="0">
              <a:solidFill>
                <a:srgbClr val="FFFFFF"/>
              </a:solidFill>
            </a:endParaRPr>
          </a:p>
        </p:txBody>
      </p:sp>
      <p:sp>
        <p:nvSpPr>
          <p:cNvPr id="28" name="角丸四角形 100"/>
          <p:cNvSpPr/>
          <p:nvPr/>
        </p:nvSpPr>
        <p:spPr bwMode="auto">
          <a:xfrm>
            <a:off x="4809573" y="6202849"/>
            <a:ext cx="1908727" cy="361022"/>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29" name="Oval 28"/>
          <p:cNvSpPr/>
          <p:nvPr/>
        </p:nvSpPr>
        <p:spPr>
          <a:xfrm>
            <a:off x="4545362" y="6038453"/>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rgbClr val="FFFFFF"/>
                </a:solidFill>
              </a:rPr>
              <a:t>5</a:t>
            </a:r>
            <a:endParaRPr kumimoji="1" lang="ja-JP" altLang="en-US" sz="1600" dirty="0">
              <a:solidFill>
                <a:srgbClr val="FFFFFF"/>
              </a:solidFill>
            </a:endParaRPr>
          </a:p>
        </p:txBody>
      </p:sp>
    </p:spTree>
    <p:extLst>
      <p:ext uri="{BB962C8B-B14F-4D97-AF65-F5344CB8AC3E}">
        <p14:creationId xmlns:p14="http://schemas.microsoft.com/office/powerpoint/2010/main" val="294202624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角丸四角形 39"/>
          <p:cNvSpPr/>
          <p:nvPr/>
        </p:nvSpPr>
        <p:spPr>
          <a:xfrm>
            <a:off x="8098874" y="-27807"/>
            <a:ext cx="1053593" cy="532542"/>
          </a:xfrm>
          <a:prstGeom prst="roundRect">
            <a:avLst>
              <a:gd name="adj" fmla="val 33217"/>
            </a:avLst>
          </a:prstGeom>
          <a:solidFill>
            <a:srgbClr val="EAEAEA"/>
          </a:solidFill>
          <a:ln w="3810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wrap="none" lIns="108000" tIns="36000" rIns="108000" bIns="72000" rtlCol="0" anchor="ctr" anchorCtr="0">
            <a:spAutoFit/>
          </a:bodyPr>
          <a:lstStyle/>
          <a:p>
            <a:pPr algn="ctr">
              <a:lnSpc>
                <a:spcPct val="150000"/>
              </a:lnSpc>
            </a:pPr>
            <a:r>
              <a:rPr kumimoji="1" lang="ja-JP" altLang="en-US" sz="14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ハンズオン</a:t>
            </a:r>
            <a:endParaRPr kumimoji="1" lang="en-US" altLang="ja-JP" sz="14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993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1" y="791931"/>
            <a:ext cx="5359400" cy="359740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33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9020" y="791931"/>
            <a:ext cx="576134" cy="657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33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6401" y="3700501"/>
            <a:ext cx="6083506" cy="300983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タイトル 1"/>
          <p:cNvSpPr txBox="1">
            <a:spLocks/>
          </p:cNvSpPr>
          <p:nvPr/>
        </p:nvSpPr>
        <p:spPr bwMode="auto">
          <a:xfrm>
            <a:off x="412747" y="83451"/>
            <a:ext cx="8004175" cy="708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91440" numCol="1" anchor="b" anchorCtr="0" compatLnSpc="1">
            <a:prstTxWarp prst="textNoShape">
              <a:avLst/>
            </a:prstTxWarp>
          </a:bodyPr>
          <a:lstStyle>
            <a:lvl1pPr algn="l" defTabSz="457200" rtl="0" eaLnBrk="1" fontAlgn="base" hangingPunct="1">
              <a:spcBef>
                <a:spcPct val="0"/>
              </a:spcBef>
              <a:spcAft>
                <a:spcPct val="0"/>
              </a:spcAft>
              <a:defRPr sz="3600" kern="1200">
                <a:solidFill>
                  <a:schemeClr val="tx2"/>
                </a:solidFill>
                <a:latin typeface="メイリオ" panose="020B0604030504040204" pitchFamily="50" charset="-128"/>
                <a:ea typeface="メイリオ" panose="020B0604030504040204" pitchFamily="50" charset="-128"/>
                <a:cs typeface="メイリオ" panose="020B0604030504040204" pitchFamily="50" charset="-128"/>
              </a:defRPr>
            </a:lvl1pPr>
            <a:lvl2pPr algn="l" defTabSz="457200" rtl="0" eaLnBrk="1" fontAlgn="base" hangingPunct="1">
              <a:spcBef>
                <a:spcPct val="0"/>
              </a:spcBef>
              <a:spcAft>
                <a:spcPct val="0"/>
              </a:spcAft>
              <a:defRPr sz="3600">
                <a:solidFill>
                  <a:srgbClr val="636466"/>
                </a:solidFill>
                <a:latin typeface="Calibri" charset="0"/>
                <a:ea typeface="ＭＳ Ｐゴシック" charset="-128"/>
                <a:cs typeface="Calibri" charset="0"/>
              </a:defRPr>
            </a:lvl2pPr>
            <a:lvl3pPr algn="l" defTabSz="457200" rtl="0" eaLnBrk="1" fontAlgn="base" hangingPunct="1">
              <a:spcBef>
                <a:spcPct val="0"/>
              </a:spcBef>
              <a:spcAft>
                <a:spcPct val="0"/>
              </a:spcAft>
              <a:defRPr sz="3600">
                <a:solidFill>
                  <a:srgbClr val="636466"/>
                </a:solidFill>
                <a:latin typeface="Calibri" charset="0"/>
                <a:ea typeface="ＭＳ Ｐゴシック" charset="-128"/>
                <a:cs typeface="Calibri" charset="0"/>
              </a:defRPr>
            </a:lvl3pPr>
            <a:lvl4pPr algn="l" defTabSz="457200" rtl="0" eaLnBrk="1" fontAlgn="base" hangingPunct="1">
              <a:spcBef>
                <a:spcPct val="0"/>
              </a:spcBef>
              <a:spcAft>
                <a:spcPct val="0"/>
              </a:spcAft>
              <a:defRPr sz="3600">
                <a:solidFill>
                  <a:srgbClr val="636466"/>
                </a:solidFill>
                <a:latin typeface="Calibri" charset="0"/>
                <a:ea typeface="ＭＳ Ｐゴシック" charset="-128"/>
                <a:cs typeface="Calibri" charset="0"/>
              </a:defRPr>
            </a:lvl4pPr>
            <a:lvl5pPr algn="l" defTabSz="457200" rtl="0" eaLnBrk="1" fontAlgn="base" hangingPunct="1">
              <a:spcBef>
                <a:spcPct val="0"/>
              </a:spcBef>
              <a:spcAft>
                <a:spcPct val="0"/>
              </a:spcAft>
              <a:defRPr sz="3600">
                <a:solidFill>
                  <a:srgbClr val="636466"/>
                </a:solidFill>
                <a:latin typeface="Calibri" charset="0"/>
                <a:ea typeface="ＭＳ Ｐゴシック" charset="-128"/>
                <a:cs typeface="Calibri" charset="0"/>
              </a:defRPr>
            </a:lvl5pPr>
            <a:lvl6pPr marL="457200" algn="l" defTabSz="457200" rtl="0" eaLnBrk="1" fontAlgn="base" hangingPunct="1">
              <a:spcBef>
                <a:spcPct val="0"/>
              </a:spcBef>
              <a:spcAft>
                <a:spcPct val="0"/>
              </a:spcAft>
              <a:defRPr sz="3600">
                <a:solidFill>
                  <a:srgbClr val="636466"/>
                </a:solidFill>
                <a:latin typeface="Calibri" charset="0"/>
                <a:ea typeface="ＭＳ Ｐゴシック" charset="-128"/>
              </a:defRPr>
            </a:lvl6pPr>
            <a:lvl7pPr marL="914400" algn="l" defTabSz="457200" rtl="0" eaLnBrk="1" fontAlgn="base" hangingPunct="1">
              <a:spcBef>
                <a:spcPct val="0"/>
              </a:spcBef>
              <a:spcAft>
                <a:spcPct val="0"/>
              </a:spcAft>
              <a:defRPr sz="3600">
                <a:solidFill>
                  <a:srgbClr val="636466"/>
                </a:solidFill>
                <a:latin typeface="Calibri" charset="0"/>
                <a:ea typeface="ＭＳ Ｐゴシック" charset="-128"/>
              </a:defRPr>
            </a:lvl7pPr>
            <a:lvl8pPr marL="1371600" algn="l" defTabSz="457200" rtl="0" eaLnBrk="1" fontAlgn="base" hangingPunct="1">
              <a:spcBef>
                <a:spcPct val="0"/>
              </a:spcBef>
              <a:spcAft>
                <a:spcPct val="0"/>
              </a:spcAft>
              <a:defRPr sz="3600">
                <a:solidFill>
                  <a:srgbClr val="636466"/>
                </a:solidFill>
                <a:latin typeface="Calibri" charset="0"/>
                <a:ea typeface="ＭＳ Ｐゴシック" charset="-128"/>
              </a:defRPr>
            </a:lvl8pPr>
            <a:lvl9pPr marL="1828800" algn="l" defTabSz="457200" rtl="0" eaLnBrk="1" fontAlgn="base" hangingPunct="1">
              <a:spcBef>
                <a:spcPct val="0"/>
              </a:spcBef>
              <a:spcAft>
                <a:spcPct val="0"/>
              </a:spcAft>
              <a:defRPr sz="3600">
                <a:solidFill>
                  <a:srgbClr val="636466"/>
                </a:solidFill>
                <a:latin typeface="Calibri" charset="0"/>
                <a:ea typeface="ＭＳ Ｐゴシック" charset="-128"/>
              </a:defRPr>
            </a:lvl9pPr>
          </a:lstStyle>
          <a:p>
            <a:r>
              <a:rPr kumimoji="1" lang="en-US" altLang="ja-JP" sz="3200" smtClean="0"/>
              <a:t>Deep Security</a:t>
            </a:r>
            <a:r>
              <a:rPr kumimoji="1" lang="ja-JP" altLang="en-US" sz="3200" smtClean="0"/>
              <a:t>のライセンス登録</a:t>
            </a:r>
            <a:endParaRPr kumimoji="1" lang="ja-JP" altLang="en-US" sz="3200" dirty="0"/>
          </a:p>
        </p:txBody>
      </p:sp>
      <p:sp>
        <p:nvSpPr>
          <p:cNvPr id="14" name="角丸四角形 100"/>
          <p:cNvSpPr/>
          <p:nvPr/>
        </p:nvSpPr>
        <p:spPr bwMode="auto">
          <a:xfrm>
            <a:off x="215905" y="1419203"/>
            <a:ext cx="5270495" cy="585653"/>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15" name="Oval 14"/>
          <p:cNvSpPr/>
          <p:nvPr/>
        </p:nvSpPr>
        <p:spPr>
          <a:xfrm>
            <a:off x="32266" y="1225656"/>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rgbClr val="FFFFFF"/>
                </a:solidFill>
              </a:rPr>
              <a:t>2</a:t>
            </a:r>
            <a:endParaRPr kumimoji="1" lang="ja-JP" altLang="en-US" sz="1600" dirty="0">
              <a:solidFill>
                <a:srgbClr val="FFFFFF"/>
              </a:solidFill>
            </a:endParaRPr>
          </a:p>
        </p:txBody>
      </p:sp>
      <p:sp>
        <p:nvSpPr>
          <p:cNvPr id="16" name="角丸四角形吹き出し 6"/>
          <p:cNvSpPr/>
          <p:nvPr/>
        </p:nvSpPr>
        <p:spPr bwMode="auto">
          <a:xfrm>
            <a:off x="5602974" y="1976985"/>
            <a:ext cx="3022696" cy="897865"/>
          </a:xfrm>
          <a:prstGeom prst="wedgeRoundRectCallout">
            <a:avLst>
              <a:gd name="adj1" fmla="val -31985"/>
              <a:gd name="adj2" fmla="val -106210"/>
              <a:gd name="adj3" fmla="val 16667"/>
            </a:avLst>
          </a:prstGeom>
          <a:solidFill>
            <a:srgbClr val="FFFFFF"/>
          </a:solidFill>
          <a:ln w="6350" algn="ctr">
            <a:solidFill>
              <a:srgbClr val="FF0000"/>
            </a:solidFill>
            <a:round/>
            <a:headEnd/>
            <a:tailEnd/>
          </a:ln>
        </p:spPr>
        <p:txBody>
          <a:bodyPr lIns="36000" rIns="36000" rtlCol="0" anchor="ctr"/>
          <a:lstStyle/>
          <a:p>
            <a:pPr defTabSz="914400" eaLnBrk="1" fontAlgn="auto" hangingPunct="1">
              <a:spcBef>
                <a:spcPts val="0"/>
              </a:spcBef>
              <a:spcAft>
                <a:spcPts val="0"/>
              </a:spcAft>
            </a:pPr>
            <a:r>
              <a:rPr kumimoji="1" lang="ja-JP" altLang="en-US" sz="16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ディスクトップ</a:t>
            </a:r>
            <a:r>
              <a:rPr kumimoji="1" lang="ja-JP" altLang="en-US" sz="1600" kern="0" dirty="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に</a:t>
            </a:r>
            <a:r>
              <a:rPr kumimoji="1" lang="ja-JP" altLang="en-US" sz="16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ある「</a:t>
            </a:r>
            <a:r>
              <a:rPr kumimoji="1" lang="en-US" altLang="ja-JP" sz="16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Lisence.txt</a:t>
            </a:r>
            <a:r>
              <a:rPr kumimoji="1" lang="ja-JP" altLang="en-US" sz="16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」を開き、全て選択してコピーをしておく</a:t>
            </a:r>
            <a:endParaRPr kumimoji="1" lang="ja-JP" altLang="en-US" sz="1600" kern="0" dirty="0">
              <a:solidFill>
                <a:srgbClr val="4D4D4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Oval 17"/>
          <p:cNvSpPr/>
          <p:nvPr/>
        </p:nvSpPr>
        <p:spPr>
          <a:xfrm>
            <a:off x="6131519" y="642869"/>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rgbClr val="FFFFFF"/>
                </a:solidFill>
              </a:rPr>
              <a:t>1</a:t>
            </a:r>
            <a:endParaRPr kumimoji="1" lang="ja-JP" altLang="en-US" sz="1600" dirty="0">
              <a:solidFill>
                <a:srgbClr val="FFFFFF"/>
              </a:solidFill>
            </a:endParaRPr>
          </a:p>
        </p:txBody>
      </p:sp>
      <p:sp>
        <p:nvSpPr>
          <p:cNvPr id="19" name="角丸四角形吹き出し 6"/>
          <p:cNvSpPr/>
          <p:nvPr/>
        </p:nvSpPr>
        <p:spPr bwMode="auto">
          <a:xfrm>
            <a:off x="215904" y="2233416"/>
            <a:ext cx="3200395" cy="1282867"/>
          </a:xfrm>
          <a:prstGeom prst="wedgeRoundRectCallout">
            <a:avLst>
              <a:gd name="adj1" fmla="val -30001"/>
              <a:gd name="adj2" fmla="val -70571"/>
              <a:gd name="adj3" fmla="val 16667"/>
            </a:avLst>
          </a:prstGeom>
          <a:solidFill>
            <a:srgbClr val="FFFFFF"/>
          </a:solidFill>
          <a:ln w="6350" algn="ctr">
            <a:solidFill>
              <a:srgbClr val="FF0000"/>
            </a:solidFill>
            <a:round/>
            <a:headEnd/>
            <a:tailEnd/>
          </a:ln>
        </p:spPr>
        <p:txBody>
          <a:bodyPr lIns="36000" rIns="36000" rtlCol="0" anchor="ctr"/>
          <a:lstStyle/>
          <a:p>
            <a:pPr defTabSz="914400" eaLnBrk="1" fontAlgn="auto" hangingPunct="1">
              <a:spcBef>
                <a:spcPts val="0"/>
              </a:spcBef>
              <a:spcAft>
                <a:spcPts val="0"/>
              </a:spcAft>
            </a:pPr>
            <a:r>
              <a:rPr kumimoji="1" lang="ja-JP" altLang="en-US" sz="1600" kern="0" dirty="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全て</a:t>
            </a:r>
            <a:r>
              <a:rPr kumimoji="1" lang="ja-JP" altLang="en-US" sz="16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のモジュールが選択されている状態で、ペーストをするとライセンスが入力される。</a:t>
            </a:r>
            <a:endParaRPr kumimoji="1" lang="en-US" altLang="ja-JP" sz="16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fontAlgn="auto" hangingPunct="1">
              <a:spcBef>
                <a:spcPts val="0"/>
              </a:spcBef>
              <a:spcAft>
                <a:spcPts val="0"/>
              </a:spcAft>
            </a:pPr>
            <a:r>
              <a:rPr kumimoji="1" lang="ja-JP" altLang="en-US" sz="16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画面を進めて登録を完了させる。</a:t>
            </a:r>
            <a:endParaRPr kumimoji="1" lang="ja-JP" altLang="en-US" sz="1600" kern="0" dirty="0">
              <a:solidFill>
                <a:srgbClr val="4D4D4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角丸四角形 100"/>
          <p:cNvSpPr/>
          <p:nvPr/>
        </p:nvSpPr>
        <p:spPr bwMode="auto">
          <a:xfrm>
            <a:off x="2946401" y="4264003"/>
            <a:ext cx="3552387" cy="2136797"/>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21" name="Oval 20"/>
          <p:cNvSpPr/>
          <p:nvPr/>
        </p:nvSpPr>
        <p:spPr>
          <a:xfrm>
            <a:off x="2832101" y="4219439"/>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rgbClr val="FFFFFF"/>
                </a:solidFill>
              </a:rPr>
              <a:t>3</a:t>
            </a:r>
            <a:endParaRPr kumimoji="1" lang="ja-JP" altLang="en-US" sz="1600" dirty="0">
              <a:solidFill>
                <a:srgbClr val="FFFFFF"/>
              </a:solidFill>
            </a:endParaRPr>
          </a:p>
        </p:txBody>
      </p:sp>
      <p:sp>
        <p:nvSpPr>
          <p:cNvPr id="22" name="角丸四角形吹き出し 6"/>
          <p:cNvSpPr/>
          <p:nvPr/>
        </p:nvSpPr>
        <p:spPr bwMode="auto">
          <a:xfrm>
            <a:off x="412747" y="4900417"/>
            <a:ext cx="2438405" cy="852684"/>
          </a:xfrm>
          <a:prstGeom prst="wedgeRoundRectCallout">
            <a:avLst>
              <a:gd name="adj1" fmla="val 58020"/>
              <a:gd name="adj2" fmla="val 12836"/>
              <a:gd name="adj3" fmla="val 16667"/>
            </a:avLst>
          </a:prstGeom>
          <a:solidFill>
            <a:srgbClr val="FFFFFF"/>
          </a:solidFill>
          <a:ln w="6350" algn="ctr">
            <a:solidFill>
              <a:srgbClr val="FF0000"/>
            </a:solidFill>
            <a:round/>
            <a:headEnd/>
            <a:tailEnd/>
          </a:ln>
        </p:spPr>
        <p:txBody>
          <a:bodyPr lIns="36000" rIns="36000" rtlCol="0" anchor="ctr"/>
          <a:lstStyle/>
          <a:p>
            <a:pPr defTabSz="914400" eaLnBrk="1" fontAlgn="auto" hangingPunct="1">
              <a:spcBef>
                <a:spcPts val="0"/>
              </a:spcBef>
              <a:spcAft>
                <a:spcPts val="0"/>
              </a:spcAft>
            </a:pPr>
            <a:r>
              <a:rPr kumimoji="1" lang="ja-JP" altLang="en-US" sz="16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アクティベーションが</a:t>
            </a:r>
            <a:endParaRPr kumimoji="1" lang="en-US" altLang="ja-JP" sz="16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fontAlgn="auto" hangingPunct="1">
              <a:spcBef>
                <a:spcPts val="0"/>
              </a:spcBef>
              <a:spcAft>
                <a:spcPts val="0"/>
              </a:spcAft>
            </a:pPr>
            <a:r>
              <a:rPr kumimoji="1" lang="ja-JP" altLang="en-US" sz="16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完了した事を確認する。</a:t>
            </a:r>
            <a:endParaRPr kumimoji="1" lang="ja-JP" altLang="en-US" sz="1600" kern="0" dirty="0">
              <a:solidFill>
                <a:srgbClr val="4D4D4F"/>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09826901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p:cNvSpPr>
            <a:spLocks noGrp="1"/>
          </p:cNvSpPr>
          <p:nvPr>
            <p:ph type="body" sz="quarter" idx="12"/>
          </p:nvPr>
        </p:nvSpPr>
        <p:spPr>
          <a:xfrm>
            <a:off x="13861" y="2735264"/>
            <a:ext cx="9213273" cy="2144387"/>
          </a:xfrm>
        </p:spPr>
        <p:txBody>
          <a:bodyPr>
            <a:normAutofit/>
          </a:bodyPr>
          <a:lstStyle/>
          <a:p>
            <a:r>
              <a:rPr lang="en-US" altLang="ja-JP" dirty="0"/>
              <a:t>3</a:t>
            </a:r>
            <a:r>
              <a:rPr lang="en-US" altLang="ja-JP" dirty="0" smtClean="0"/>
              <a:t>. Deep Security</a:t>
            </a:r>
            <a:r>
              <a:rPr lang="ja-JP" altLang="en-US" dirty="0" smtClean="0"/>
              <a:t>の導入</a:t>
            </a:r>
            <a:endParaRPr lang="en-US" altLang="ja-JP" dirty="0" smtClean="0"/>
          </a:p>
          <a:p>
            <a:r>
              <a:rPr lang="en-US" altLang="ja-JP" sz="3200" dirty="0" smtClean="0">
                <a:latin typeface="Meiryo UI" panose="020B0604030504040204" pitchFamily="50" charset="-128"/>
                <a:ea typeface="Meiryo UI" panose="020B0604030504040204" pitchFamily="50" charset="-128"/>
                <a:cs typeface="Meiryo UI" panose="020B0604030504040204" pitchFamily="50" charset="-128"/>
              </a:rPr>
              <a:t>	3-2.</a:t>
            </a:r>
            <a:r>
              <a:rPr lang="ja-JP" altLang="en-US" sz="3200" dirty="0" smtClean="0">
                <a:latin typeface="Meiryo UI" panose="020B0604030504040204" pitchFamily="50" charset="-128"/>
                <a:ea typeface="Meiryo UI" panose="020B0604030504040204" pitchFamily="50" charset="-128"/>
                <a:cs typeface="Meiryo UI" panose="020B0604030504040204" pitchFamily="50" charset="-128"/>
              </a:rPr>
              <a:t> </a:t>
            </a:r>
            <a:r>
              <a:rPr lang="en-US" altLang="ja-JP" dirty="0"/>
              <a:t>Deep Security </a:t>
            </a:r>
            <a:r>
              <a:rPr lang="en-US" altLang="ja-JP" dirty="0" smtClean="0"/>
              <a:t>Agent</a:t>
            </a:r>
            <a:r>
              <a:rPr lang="ja-JP" altLang="en-US" dirty="0" smtClean="0"/>
              <a:t>（</a:t>
            </a:r>
            <a:r>
              <a:rPr lang="en-US" altLang="ja-JP" dirty="0" smtClean="0"/>
              <a:t>Linux</a:t>
            </a:r>
            <a:r>
              <a:rPr lang="ja-JP" altLang="en-US" dirty="0" smtClean="0"/>
              <a:t>版）の</a:t>
            </a:r>
            <a:r>
              <a:rPr lang="ja-JP" altLang="en-US" dirty="0"/>
              <a:t>導入</a:t>
            </a:r>
          </a:p>
          <a:p>
            <a:endParaRPr lang="en-US" altLang="ja-JP" sz="3200" dirty="0" smtClean="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39787157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角丸四角形 13"/>
          <p:cNvSpPr/>
          <p:nvPr/>
        </p:nvSpPr>
        <p:spPr bwMode="auto">
          <a:xfrm>
            <a:off x="749300" y="2675291"/>
            <a:ext cx="7819215" cy="3896967"/>
          </a:xfrm>
          <a:prstGeom prst="roundRect">
            <a:avLst>
              <a:gd name="adj" fmla="val 5497"/>
            </a:avLst>
          </a:prstGeom>
          <a:solidFill>
            <a:schemeClr val="bg1"/>
          </a:solidFill>
          <a:ln w="12700" cap="flat" cmpd="sng" algn="ctr">
            <a:solidFill>
              <a:srgbClr val="000000"/>
            </a:solidFill>
            <a:prstDash val="solid"/>
            <a:headEnd type="none" w="med" len="med"/>
            <a:tailEnd type="none"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1" i="0" u="none" strike="noStrike" kern="0" cap="none" spc="0" normalizeH="0" baseline="0" noProof="0">
              <a:ln>
                <a:noFill/>
              </a:ln>
              <a:solidFill>
                <a:srgbClr val="636466"/>
              </a:solidFill>
              <a:effectLst/>
              <a:uLnTx/>
              <a:uFillTx/>
              <a:latin typeface="Arial"/>
              <a:ea typeface="ＭＳ Ｐゴシック"/>
              <a:cs typeface="+mn-cs"/>
            </a:endParaRPr>
          </a:p>
        </p:txBody>
      </p:sp>
      <p:sp>
        <p:nvSpPr>
          <p:cNvPr id="3" name="タイトル 2"/>
          <p:cNvSpPr>
            <a:spLocks noGrp="1"/>
          </p:cNvSpPr>
          <p:nvPr>
            <p:ph type="title"/>
          </p:nvPr>
        </p:nvSpPr>
        <p:spPr>
          <a:xfrm>
            <a:off x="621490" y="163391"/>
            <a:ext cx="8004175" cy="708480"/>
          </a:xfrm>
        </p:spPr>
        <p:txBody>
          <a:bodyPr/>
          <a:lstStyle/>
          <a:p>
            <a:r>
              <a:rPr kumimoji="1" lang="en-US" altLang="ja-JP" dirty="0" smtClean="0"/>
              <a:t>HOL </a:t>
            </a:r>
            <a:r>
              <a:rPr kumimoji="1" lang="ja-JP" altLang="en-US" dirty="0" smtClean="0"/>
              <a:t>環境</a:t>
            </a:r>
            <a:endParaRPr kumimoji="1" lang="ja-JP" altLang="en-US" dirty="0"/>
          </a:p>
        </p:txBody>
      </p:sp>
      <p:cxnSp>
        <p:nvCxnSpPr>
          <p:cNvPr id="39" name="直線コネクタ 45"/>
          <p:cNvCxnSpPr>
            <a:cxnSpLocks noChangeShapeType="1"/>
          </p:cNvCxnSpPr>
          <p:nvPr/>
        </p:nvCxnSpPr>
        <p:spPr bwMode="auto">
          <a:xfrm>
            <a:off x="3230535" y="1796089"/>
            <a:ext cx="0" cy="1212775"/>
          </a:xfrm>
          <a:prstGeom prst="line">
            <a:avLst/>
          </a:prstGeom>
          <a:noFill/>
          <a:ln w="6350" algn="ctr">
            <a:solidFill>
              <a:srgbClr val="000000"/>
            </a:solidFill>
            <a:round/>
            <a:headEnd/>
            <a:tailEnd/>
          </a:ln>
          <a:extLst>
            <a:ext uri="{909E8E84-426E-40DD-AFC4-6F175D3DCCD1}">
              <a14:hiddenFill xmlns:a14="http://schemas.microsoft.com/office/drawing/2010/main">
                <a:noFill/>
              </a14:hiddenFill>
            </a:ext>
          </a:extLst>
        </p:spPr>
      </p:cxnSp>
      <p:sp>
        <p:nvSpPr>
          <p:cNvPr id="43" name="Picture 16" descr="VPC-Cloud.png"/>
          <p:cNvSpPr>
            <a:spLocks noChangeAspect="1"/>
          </p:cNvSpPr>
          <p:nvPr/>
        </p:nvSpPr>
        <p:spPr bwMode="auto">
          <a:xfrm>
            <a:off x="1196183" y="2004737"/>
            <a:ext cx="731837" cy="731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z="1000">
              <a:solidFill>
                <a:srgbClr val="636466"/>
              </a:solidFill>
              <a:latin typeface="Interstate-Regular"/>
              <a:ea typeface="ＭＳ ゴシック" pitchFamily="49" charset="-128"/>
            </a:endParaRPr>
          </a:p>
        </p:txBody>
      </p:sp>
      <p:sp>
        <p:nvSpPr>
          <p:cNvPr id="44" name="Picture 9" descr="Internet.png"/>
          <p:cNvSpPr>
            <a:spLocks noChangeAspect="1"/>
          </p:cNvSpPr>
          <p:nvPr/>
        </p:nvSpPr>
        <p:spPr bwMode="auto">
          <a:xfrm>
            <a:off x="2328050" y="944235"/>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z="1000">
              <a:solidFill>
                <a:srgbClr val="636466"/>
              </a:solidFill>
              <a:latin typeface="Interstate-Regular"/>
              <a:ea typeface="ＭＳ ゴシック" pitchFamily="49" charset="-128"/>
            </a:endParaRPr>
          </a:p>
        </p:txBody>
      </p:sp>
      <p:sp>
        <p:nvSpPr>
          <p:cNvPr id="45" name="Picture 21" descr="EC2-Elastic-IP-.png"/>
          <p:cNvSpPr>
            <a:spLocks noChangeAspect="1"/>
          </p:cNvSpPr>
          <p:nvPr/>
        </p:nvSpPr>
        <p:spPr bwMode="auto">
          <a:xfrm>
            <a:off x="2918961" y="3424529"/>
            <a:ext cx="730250" cy="730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z="1000">
              <a:solidFill>
                <a:srgbClr val="636466"/>
              </a:solidFill>
              <a:latin typeface="Interstate-Regular"/>
              <a:ea typeface="ＭＳ ゴシック" pitchFamily="49" charset="-128"/>
            </a:endParaRPr>
          </a:p>
        </p:txBody>
      </p:sp>
      <p:sp>
        <p:nvSpPr>
          <p:cNvPr id="57" name="正方形/長方形 2"/>
          <p:cNvSpPr>
            <a:spLocks noChangeArrowheads="1"/>
          </p:cNvSpPr>
          <p:nvPr/>
        </p:nvSpPr>
        <p:spPr bwMode="auto">
          <a:xfrm>
            <a:off x="4490155" y="297913"/>
            <a:ext cx="17247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b="1" dirty="0" smtClean="0">
                <a:solidFill>
                  <a:schemeClr val="accent4">
                    <a:lumMod val="75000"/>
                  </a:schemeClr>
                </a:solidFill>
                <a:latin typeface="メイリオ" pitchFamily="50" charset="-128"/>
                <a:ea typeface="メイリオ" pitchFamily="50" charset="-128"/>
                <a:cs typeface="メイリオ" pitchFamily="50" charset="-128"/>
              </a:rPr>
              <a:t>Global IP1</a:t>
            </a:r>
          </a:p>
          <a:p>
            <a:r>
              <a:rPr lang="en-US" altLang="ja-JP" b="1" dirty="0">
                <a:solidFill>
                  <a:schemeClr val="accent4">
                    <a:lumMod val="75000"/>
                  </a:schemeClr>
                </a:solidFill>
                <a:latin typeface="メイリオ" pitchFamily="50" charset="-128"/>
                <a:ea typeface="メイリオ" pitchFamily="50" charset="-128"/>
                <a:cs typeface="メイリオ" pitchFamily="50" charset="-128"/>
              </a:rPr>
              <a:t> </a:t>
            </a:r>
            <a:r>
              <a:rPr lang="en-US" altLang="ja-JP" b="1" dirty="0" smtClean="0">
                <a:solidFill>
                  <a:schemeClr val="accent4">
                    <a:lumMod val="75000"/>
                  </a:schemeClr>
                </a:solidFill>
                <a:latin typeface="メイリオ" pitchFamily="50" charset="-128"/>
                <a:ea typeface="メイリオ" pitchFamily="50" charset="-128"/>
                <a:cs typeface="メイリオ" pitchFamily="50" charset="-128"/>
              </a:rPr>
              <a:t>   (RDP)</a:t>
            </a:r>
            <a:endParaRPr lang="ja-JP" altLang="en-US" b="1" dirty="0">
              <a:solidFill>
                <a:schemeClr val="accent4">
                  <a:lumMod val="75000"/>
                </a:schemeClr>
              </a:solidFill>
              <a:latin typeface="メイリオ" pitchFamily="50" charset="-128"/>
              <a:ea typeface="メイリオ" pitchFamily="50" charset="-128"/>
              <a:cs typeface="メイリオ" pitchFamily="50" charset="-128"/>
            </a:endParaRPr>
          </a:p>
        </p:txBody>
      </p:sp>
      <p:pic>
        <p:nvPicPr>
          <p:cNvPr id="78" name="Picture 23" descr="Cloud_SL_Rev"/>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656" y="2197553"/>
            <a:ext cx="1210118" cy="797255"/>
          </a:xfrm>
          <a:prstGeom prst="rect">
            <a:avLst/>
          </a:prstGeom>
          <a:noFill/>
          <a:ln>
            <a:noFill/>
          </a:ln>
          <a:effectLst>
            <a:outerShdw blurRad="127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図 1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5602" y="1267041"/>
            <a:ext cx="895350"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テキスト ボックス 36"/>
          <p:cNvSpPr txBox="1">
            <a:spLocks noChangeArrowheads="1"/>
          </p:cNvSpPr>
          <p:nvPr/>
        </p:nvSpPr>
        <p:spPr bwMode="auto">
          <a:xfrm>
            <a:off x="6543676" y="2138866"/>
            <a:ext cx="16859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1000">
                <a:solidFill>
                  <a:schemeClr val="tx1"/>
                </a:solidFill>
                <a:latin typeface="Interstate-Regular"/>
                <a:ea typeface="ＭＳ ゴシック" pitchFamily="49" charset="-128"/>
              </a:defRPr>
            </a:lvl1pPr>
            <a:lvl2pPr marL="742950" indent="-285750" eaLnBrk="0" hangingPunct="0">
              <a:defRPr kumimoji="1" sz="1000">
                <a:solidFill>
                  <a:schemeClr val="tx1"/>
                </a:solidFill>
                <a:latin typeface="Interstate-Regular"/>
                <a:ea typeface="ＭＳ ゴシック" pitchFamily="49" charset="-128"/>
              </a:defRPr>
            </a:lvl2pPr>
            <a:lvl3pPr marL="1143000" indent="-228600" eaLnBrk="0" hangingPunct="0">
              <a:defRPr kumimoji="1" sz="1000">
                <a:solidFill>
                  <a:schemeClr val="tx1"/>
                </a:solidFill>
                <a:latin typeface="Interstate-Regular"/>
                <a:ea typeface="ＭＳ ゴシック" pitchFamily="49" charset="-128"/>
              </a:defRPr>
            </a:lvl3pPr>
            <a:lvl4pPr marL="1600200" indent="-228600" eaLnBrk="0" hangingPunct="0">
              <a:defRPr kumimoji="1" sz="1000">
                <a:solidFill>
                  <a:schemeClr val="tx1"/>
                </a:solidFill>
                <a:latin typeface="Interstate-Regular"/>
                <a:ea typeface="ＭＳ ゴシック" pitchFamily="49" charset="-128"/>
              </a:defRPr>
            </a:lvl4pPr>
            <a:lvl5pPr marL="2057400" indent="-228600" eaLnBrk="0" hangingPunct="0">
              <a:defRPr kumimoji="1" sz="1000">
                <a:solidFill>
                  <a:schemeClr val="tx1"/>
                </a:solidFill>
                <a:latin typeface="Interstate-Regular"/>
                <a:ea typeface="ＭＳ ゴシック" pitchFamily="49" charset="-128"/>
              </a:defRPr>
            </a:lvl5pPr>
            <a:lvl6pPr marL="2514600" indent="-228600" eaLnBrk="0" fontAlgn="base" hangingPunct="0">
              <a:spcBef>
                <a:spcPct val="0"/>
              </a:spcBef>
              <a:spcAft>
                <a:spcPct val="0"/>
              </a:spcAft>
              <a:defRPr kumimoji="1" sz="1000">
                <a:solidFill>
                  <a:schemeClr val="tx1"/>
                </a:solidFill>
                <a:latin typeface="Interstate-Regular"/>
                <a:ea typeface="ＭＳ ゴシック" pitchFamily="49" charset="-128"/>
              </a:defRPr>
            </a:lvl6pPr>
            <a:lvl7pPr marL="2971800" indent="-228600" eaLnBrk="0" fontAlgn="base" hangingPunct="0">
              <a:spcBef>
                <a:spcPct val="0"/>
              </a:spcBef>
              <a:spcAft>
                <a:spcPct val="0"/>
              </a:spcAft>
              <a:defRPr kumimoji="1" sz="1000">
                <a:solidFill>
                  <a:schemeClr val="tx1"/>
                </a:solidFill>
                <a:latin typeface="Interstate-Regular"/>
                <a:ea typeface="ＭＳ ゴシック" pitchFamily="49" charset="-128"/>
              </a:defRPr>
            </a:lvl7pPr>
            <a:lvl8pPr marL="3429000" indent="-228600" eaLnBrk="0" fontAlgn="base" hangingPunct="0">
              <a:spcBef>
                <a:spcPct val="0"/>
              </a:spcBef>
              <a:spcAft>
                <a:spcPct val="0"/>
              </a:spcAft>
              <a:defRPr kumimoji="1" sz="1000">
                <a:solidFill>
                  <a:schemeClr val="tx1"/>
                </a:solidFill>
                <a:latin typeface="Interstate-Regular"/>
                <a:ea typeface="ＭＳ ゴシック" pitchFamily="49" charset="-128"/>
              </a:defRPr>
            </a:lvl8pPr>
            <a:lvl9pPr marL="3886200" indent="-228600" eaLnBrk="0" fontAlgn="base" hangingPunct="0">
              <a:spcBef>
                <a:spcPct val="0"/>
              </a:spcBef>
              <a:spcAft>
                <a:spcPct val="0"/>
              </a:spcAft>
              <a:defRPr kumimoji="1" sz="1000">
                <a:solidFill>
                  <a:schemeClr val="tx1"/>
                </a:solidFill>
                <a:latin typeface="Interstate-Regular"/>
                <a:ea typeface="ＭＳ ゴシック" pitchFamily="49" charset="-128"/>
              </a:defRPr>
            </a:lvl9pPr>
          </a:lstStyle>
          <a:p>
            <a:pPr eaLnBrk="1" hangingPunct="1"/>
            <a:r>
              <a:rPr lang="en-US" altLang="ja-JP" sz="1600" b="1" dirty="0" err="1" smtClean="0">
                <a:solidFill>
                  <a:srgbClr val="636466"/>
                </a:solidFill>
                <a:latin typeface="メイリオ" panose="020B0604030504040204" pitchFamily="50" charset="-128"/>
                <a:ea typeface="メイリオ" panose="020B0604030504040204" pitchFamily="50" charset="-128"/>
                <a:cs typeface="メイリオ" panose="020B0604030504040204" pitchFamily="50" charset="-128"/>
              </a:rPr>
              <a:t>student</a:t>
            </a:r>
            <a:r>
              <a:rPr lang="en-US" altLang="ja-JP" sz="1600" b="1" dirty="0" err="1" smtClean="0">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XXXX</a:t>
            </a:r>
            <a:endParaRPr lang="ja-JP" altLang="en-US" sz="1600" b="1"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角丸四角形吹き出し 48"/>
          <p:cNvSpPr/>
          <p:nvPr/>
        </p:nvSpPr>
        <p:spPr bwMode="auto">
          <a:xfrm>
            <a:off x="5352524" y="1596965"/>
            <a:ext cx="1358900" cy="374651"/>
          </a:xfrm>
          <a:prstGeom prst="wedgeRoundRectCallout">
            <a:avLst>
              <a:gd name="adj1" fmla="val 63692"/>
              <a:gd name="adj2" fmla="val -14719"/>
              <a:gd name="adj3" fmla="val 16667"/>
            </a:avLst>
          </a:prstGeom>
          <a:ln>
            <a:solidFill>
              <a:srgbClr val="92D05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kumimoji="0" lang="ja-JP" altLang="en-US" sz="1600" b="1" dirty="0">
                <a:solidFill>
                  <a:srgbClr val="00B050"/>
                </a:solidFill>
                <a:latin typeface="メイリオ" pitchFamily="50" charset="-128"/>
                <a:ea typeface="メイリオ" pitchFamily="50" charset="-128"/>
                <a:cs typeface="メイリオ" pitchFamily="50" charset="-128"/>
              </a:rPr>
              <a:t>受講者の</a:t>
            </a:r>
            <a:r>
              <a:rPr kumimoji="0" lang="en-US" altLang="ja-JP" sz="1600" b="1" dirty="0">
                <a:solidFill>
                  <a:srgbClr val="00B050"/>
                </a:solidFill>
                <a:latin typeface="メイリオ" pitchFamily="50" charset="-128"/>
                <a:ea typeface="メイリオ" pitchFamily="50" charset="-128"/>
                <a:cs typeface="メイリオ" pitchFamily="50" charset="-128"/>
              </a:rPr>
              <a:t>PC</a:t>
            </a:r>
            <a:endParaRPr kumimoji="0" lang="ja-JP" altLang="en-US" sz="1600" b="1" dirty="0">
              <a:solidFill>
                <a:srgbClr val="00B050"/>
              </a:solidFill>
              <a:latin typeface="メイリオ" pitchFamily="50" charset="-128"/>
              <a:ea typeface="メイリオ" pitchFamily="50" charset="-128"/>
              <a:cs typeface="メイリオ" pitchFamily="50" charset="-128"/>
            </a:endParaRPr>
          </a:p>
        </p:txBody>
      </p:sp>
      <p:sp>
        <p:nvSpPr>
          <p:cNvPr id="49" name="角丸四角形吹き出し 45"/>
          <p:cNvSpPr/>
          <p:nvPr/>
        </p:nvSpPr>
        <p:spPr bwMode="auto">
          <a:xfrm>
            <a:off x="-4096081" y="871880"/>
            <a:ext cx="597970" cy="286129"/>
          </a:xfrm>
          <a:prstGeom prst="wedgeRoundRectCallout">
            <a:avLst>
              <a:gd name="adj1" fmla="val 32047"/>
              <a:gd name="adj2" fmla="val 17729"/>
              <a:gd name="adj3" fmla="val 16667"/>
            </a:avLst>
          </a:prstGeom>
          <a:solidFill>
            <a:srgbClr val="FFFFFF"/>
          </a:solidFill>
          <a:ln w="25400" cap="flat" cmpd="sng" algn="ctr">
            <a:solidFill>
              <a:srgbClr val="92D050"/>
            </a:solidFill>
            <a:prstDash val="solid"/>
            <a:headEnd type="none" w="med" len="med"/>
            <a:tailEnd type="none"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200" b="1" i="0" u="none" strike="noStrike" kern="0" cap="none" spc="0" normalizeH="0" baseline="0" noProof="0" dirty="0" smtClean="0">
                <a:ln>
                  <a:noFill/>
                </a:ln>
                <a:solidFill>
                  <a:srgbClr val="00B050"/>
                </a:solidFill>
                <a:effectLst/>
                <a:uLnTx/>
                <a:uFillTx/>
                <a:latin typeface="メイリオ" pitchFamily="50" charset="-128"/>
                <a:ea typeface="メイリオ" pitchFamily="50" charset="-128"/>
                <a:cs typeface="メイリオ" pitchFamily="50" charset="-128"/>
              </a:rPr>
              <a:t>win</a:t>
            </a:r>
            <a:endParaRPr kumimoji="0" lang="ja-JP" altLang="en-US" sz="1200" b="1" i="0" u="none" strike="noStrike" kern="0" cap="none" spc="0" normalizeH="0" baseline="0" noProof="0" dirty="0">
              <a:ln>
                <a:noFill/>
              </a:ln>
              <a:solidFill>
                <a:srgbClr val="00B050"/>
              </a:solidFill>
              <a:effectLst/>
              <a:uLnTx/>
              <a:uFillTx/>
              <a:latin typeface="メイリオ" pitchFamily="50" charset="-128"/>
              <a:ea typeface="メイリオ" pitchFamily="50" charset="-128"/>
              <a:cs typeface="メイリオ" pitchFamily="50" charset="-128"/>
            </a:endParaRPr>
          </a:p>
        </p:txBody>
      </p:sp>
      <p:cxnSp>
        <p:nvCxnSpPr>
          <p:cNvPr id="64" name="直線コネクタ 2050"/>
          <p:cNvCxnSpPr/>
          <p:nvPr/>
        </p:nvCxnSpPr>
        <p:spPr>
          <a:xfrm>
            <a:off x="3115442" y="3219965"/>
            <a:ext cx="0" cy="1322853"/>
          </a:xfrm>
          <a:prstGeom prst="line">
            <a:avLst/>
          </a:prstGeom>
          <a:solidFill>
            <a:srgbClr val="961824"/>
          </a:solidFill>
          <a:ln w="38100" cmpd="sng">
            <a:solidFill>
              <a:schemeClr val="bg2"/>
            </a:solidFill>
            <a:miter lim="800000"/>
            <a:headEnd/>
            <a:tailEnd/>
          </a:ln>
          <a:effectLst>
            <a:outerShdw blurRad="40000" dist="23000" dir="5400000" rotWithShape="0">
              <a:srgbClr val="000000">
                <a:alpha val="34998"/>
              </a:srgbClr>
            </a:outerShdw>
          </a:effectLst>
        </p:spPr>
      </p:cxnSp>
      <p:cxnSp>
        <p:nvCxnSpPr>
          <p:cNvPr id="67" name="直線コネクタ 2050"/>
          <p:cNvCxnSpPr/>
          <p:nvPr/>
        </p:nvCxnSpPr>
        <p:spPr>
          <a:xfrm>
            <a:off x="3115442" y="4471294"/>
            <a:ext cx="0" cy="1502881"/>
          </a:xfrm>
          <a:prstGeom prst="line">
            <a:avLst/>
          </a:prstGeom>
          <a:solidFill>
            <a:srgbClr val="000090"/>
          </a:solidFill>
          <a:ln w="38100">
            <a:solidFill>
              <a:schemeClr val="tx1"/>
            </a:solidFill>
          </a:ln>
          <a:effectLst>
            <a:outerShdw blurRad="40000" dist="23000" dir="5400000" rotWithShape="0">
              <a:srgbClr val="000000">
                <a:alpha val="34998"/>
              </a:srgbClr>
            </a:outerShdw>
          </a:effectLst>
        </p:spPr>
      </p:cxnSp>
      <p:cxnSp>
        <p:nvCxnSpPr>
          <p:cNvPr id="69" name="直線コネクタ 2050"/>
          <p:cNvCxnSpPr/>
          <p:nvPr/>
        </p:nvCxnSpPr>
        <p:spPr>
          <a:xfrm>
            <a:off x="4920825" y="4518793"/>
            <a:ext cx="0" cy="1455383"/>
          </a:xfrm>
          <a:prstGeom prst="line">
            <a:avLst/>
          </a:prstGeom>
          <a:solidFill>
            <a:srgbClr val="000090"/>
          </a:solidFill>
          <a:ln w="38100">
            <a:solidFill>
              <a:schemeClr val="tx1"/>
            </a:solidFill>
          </a:ln>
          <a:effectLst>
            <a:outerShdw blurRad="40000" dist="23000" dir="5400000" rotWithShape="0">
              <a:srgbClr val="000000">
                <a:alpha val="34998"/>
              </a:srgbClr>
            </a:outerShdw>
          </a:effectLst>
        </p:spPr>
      </p:cxnSp>
      <p:cxnSp>
        <p:nvCxnSpPr>
          <p:cNvPr id="70" name="直線コネクタ 2050"/>
          <p:cNvCxnSpPr/>
          <p:nvPr/>
        </p:nvCxnSpPr>
        <p:spPr>
          <a:xfrm>
            <a:off x="4920825" y="3254479"/>
            <a:ext cx="0" cy="1309201"/>
          </a:xfrm>
          <a:prstGeom prst="line">
            <a:avLst/>
          </a:prstGeom>
          <a:solidFill>
            <a:srgbClr val="961824"/>
          </a:solidFill>
          <a:ln w="38100" cmpd="sng">
            <a:solidFill>
              <a:schemeClr val="bg2"/>
            </a:solidFill>
            <a:miter lim="800000"/>
            <a:headEnd/>
            <a:tailEnd/>
          </a:ln>
          <a:effectLst>
            <a:outerShdw blurRad="40000" dist="23000" dir="5400000" rotWithShape="0">
              <a:srgbClr val="000000">
                <a:alpha val="34998"/>
              </a:srgbClr>
            </a:outerShdw>
          </a:effectLst>
        </p:spPr>
      </p:cxnSp>
      <p:cxnSp>
        <p:nvCxnSpPr>
          <p:cNvPr id="71" name="直線コネクタ 2050"/>
          <p:cNvCxnSpPr/>
          <p:nvPr/>
        </p:nvCxnSpPr>
        <p:spPr>
          <a:xfrm>
            <a:off x="6838294" y="3254479"/>
            <a:ext cx="0" cy="1309201"/>
          </a:xfrm>
          <a:prstGeom prst="line">
            <a:avLst/>
          </a:prstGeom>
          <a:solidFill>
            <a:srgbClr val="961824"/>
          </a:solidFill>
          <a:ln w="38100" cmpd="sng">
            <a:solidFill>
              <a:schemeClr val="bg2"/>
            </a:solidFill>
            <a:miter lim="800000"/>
            <a:headEnd/>
            <a:tailEnd/>
          </a:ln>
          <a:effectLst>
            <a:outerShdw blurRad="40000" dist="23000" dir="5400000" rotWithShape="0">
              <a:srgbClr val="000000">
                <a:alpha val="34998"/>
              </a:srgbClr>
            </a:outerShdw>
          </a:effectLst>
        </p:spPr>
      </p:cxnSp>
      <p:cxnSp>
        <p:nvCxnSpPr>
          <p:cNvPr id="73" name="直線コネクタ 2050"/>
          <p:cNvCxnSpPr/>
          <p:nvPr/>
        </p:nvCxnSpPr>
        <p:spPr>
          <a:xfrm>
            <a:off x="6838306" y="4515277"/>
            <a:ext cx="17296" cy="1458891"/>
          </a:xfrm>
          <a:prstGeom prst="line">
            <a:avLst/>
          </a:prstGeom>
          <a:solidFill>
            <a:srgbClr val="000090"/>
          </a:solidFill>
          <a:ln w="38100">
            <a:solidFill>
              <a:schemeClr val="tx1"/>
            </a:solidFill>
          </a:ln>
          <a:effectLst>
            <a:outerShdw blurRad="40000" dist="23000" dir="5400000" rotWithShape="0">
              <a:srgbClr val="000000">
                <a:alpha val="34998"/>
              </a:srgbClr>
            </a:outerShdw>
          </a:effectLst>
        </p:spPr>
      </p:cxnSp>
      <p:sp>
        <p:nvSpPr>
          <p:cNvPr id="66" name="Rectangle 25"/>
          <p:cNvSpPr>
            <a:spLocks noChangeArrowheads="1"/>
          </p:cNvSpPr>
          <p:nvPr/>
        </p:nvSpPr>
        <p:spPr bwMode="auto">
          <a:xfrm>
            <a:off x="1759905" y="5974167"/>
            <a:ext cx="6469696" cy="370556"/>
          </a:xfrm>
          <a:prstGeom prst="rect">
            <a:avLst/>
          </a:prstGeom>
          <a:solidFill>
            <a:schemeClr val="tx1"/>
          </a:solidFill>
          <a:ln>
            <a:noFill/>
          </a:ln>
          <a:effectLst>
            <a:outerShdw blurRad="40000" dist="23000" dir="5400000" rotWithShape="0">
              <a:srgbClr val="000000">
                <a:alpha val="34998"/>
              </a:srgbClr>
            </a:outerShdw>
          </a:effectLst>
        </p:spPr>
        <p:txBody>
          <a:bodyPr anchor="ctr"/>
          <a:lstStyle/>
          <a:p>
            <a:pPr algn="ctr">
              <a:defRPr/>
            </a:pPr>
            <a:r>
              <a:rPr lang="en-US" sz="1400" b="1" dirty="0">
                <a:solidFill>
                  <a:schemeClr val="lt1"/>
                </a:solidFill>
                <a:latin typeface="Meiryo UI"/>
                <a:ea typeface="Meiryo UI"/>
                <a:cs typeface="Meiryo UI"/>
              </a:rPr>
              <a:t>Private Subnet</a:t>
            </a:r>
          </a:p>
        </p:txBody>
      </p:sp>
      <p:sp>
        <p:nvSpPr>
          <p:cNvPr id="59" name="Rectangle 25"/>
          <p:cNvSpPr>
            <a:spLocks noChangeArrowheads="1"/>
          </p:cNvSpPr>
          <p:nvPr/>
        </p:nvSpPr>
        <p:spPr bwMode="auto">
          <a:xfrm>
            <a:off x="1759904" y="3008829"/>
            <a:ext cx="6469696" cy="343971"/>
          </a:xfrm>
          <a:prstGeom prst="rect">
            <a:avLst/>
          </a:prstGeom>
          <a:solidFill>
            <a:srgbClr val="961824"/>
          </a:solidFill>
          <a:ln w="9525">
            <a:noFill/>
            <a:miter lim="800000"/>
            <a:headEnd/>
            <a:tailEnd/>
          </a:ln>
          <a:effectLst>
            <a:outerShdw blurRad="40000" dist="23000" dir="5400000" rotWithShape="0">
              <a:srgbClr val="000000">
                <a:alpha val="34998"/>
              </a:srgbClr>
            </a:outerShdw>
          </a:effectLst>
          <a:extLst/>
        </p:spPr>
        <p:txBody>
          <a:bodyPr anchor="ctr"/>
          <a:lstStyle/>
          <a:p>
            <a:pPr algn="ctr">
              <a:defRPr/>
            </a:pPr>
            <a:r>
              <a:rPr lang="en-US" sz="1400" b="1" dirty="0">
                <a:solidFill>
                  <a:schemeClr val="lt1"/>
                </a:solidFill>
                <a:latin typeface="Meiryo UI"/>
                <a:ea typeface="Meiryo UI"/>
                <a:cs typeface="Meiryo UI"/>
              </a:rPr>
              <a:t>Public Subnet</a:t>
            </a:r>
          </a:p>
        </p:txBody>
      </p:sp>
      <p:sp>
        <p:nvSpPr>
          <p:cNvPr id="46" name="テキスト ボックス 41"/>
          <p:cNvSpPr txBox="1">
            <a:spLocks noChangeArrowheads="1"/>
          </p:cNvSpPr>
          <p:nvPr/>
        </p:nvSpPr>
        <p:spPr bwMode="auto">
          <a:xfrm>
            <a:off x="2426476" y="5249003"/>
            <a:ext cx="1608118" cy="407804"/>
          </a:xfrm>
          <a:prstGeom prst="rect">
            <a:avLst/>
          </a:prstGeom>
          <a:solidFill>
            <a:schemeClr val="bg1"/>
          </a:solidFill>
          <a:ln>
            <a:noFill/>
          </a:ln>
          <a:extLst/>
        </p:spPr>
        <p:txBody>
          <a:bodyPr wrap="square">
            <a:spAutoFit/>
          </a:bodyPr>
          <a:lstStyle>
            <a:lvl1pPr eaLnBrk="0" hangingPunct="0">
              <a:defRPr kumimoji="1" sz="1000">
                <a:solidFill>
                  <a:schemeClr val="tx1"/>
                </a:solidFill>
                <a:latin typeface="Interstate-Regular"/>
                <a:ea typeface="ＭＳ ゴシック" pitchFamily="49" charset="-128"/>
              </a:defRPr>
            </a:lvl1pPr>
            <a:lvl2pPr marL="742950" indent="-285750" eaLnBrk="0" hangingPunct="0">
              <a:defRPr kumimoji="1" sz="1000">
                <a:solidFill>
                  <a:schemeClr val="tx1"/>
                </a:solidFill>
                <a:latin typeface="Interstate-Regular"/>
                <a:ea typeface="ＭＳ ゴシック" pitchFamily="49" charset="-128"/>
              </a:defRPr>
            </a:lvl2pPr>
            <a:lvl3pPr marL="1143000" indent="-228600" eaLnBrk="0" hangingPunct="0">
              <a:defRPr kumimoji="1" sz="1000">
                <a:solidFill>
                  <a:schemeClr val="tx1"/>
                </a:solidFill>
                <a:latin typeface="Interstate-Regular"/>
                <a:ea typeface="ＭＳ ゴシック" pitchFamily="49" charset="-128"/>
              </a:defRPr>
            </a:lvl3pPr>
            <a:lvl4pPr marL="1600200" indent="-228600" eaLnBrk="0" hangingPunct="0">
              <a:defRPr kumimoji="1" sz="1000">
                <a:solidFill>
                  <a:schemeClr val="tx1"/>
                </a:solidFill>
                <a:latin typeface="Interstate-Regular"/>
                <a:ea typeface="ＭＳ ゴシック" pitchFamily="49" charset="-128"/>
              </a:defRPr>
            </a:lvl4pPr>
            <a:lvl5pPr marL="2057400" indent="-228600" eaLnBrk="0" hangingPunct="0">
              <a:defRPr kumimoji="1" sz="1000">
                <a:solidFill>
                  <a:schemeClr val="tx1"/>
                </a:solidFill>
                <a:latin typeface="Interstate-Regular"/>
                <a:ea typeface="ＭＳ ゴシック" pitchFamily="49" charset="-128"/>
              </a:defRPr>
            </a:lvl5pPr>
            <a:lvl6pPr marL="2514600" indent="-228600" eaLnBrk="0" fontAlgn="base" hangingPunct="0">
              <a:spcBef>
                <a:spcPct val="0"/>
              </a:spcBef>
              <a:spcAft>
                <a:spcPct val="0"/>
              </a:spcAft>
              <a:defRPr kumimoji="1" sz="1000">
                <a:solidFill>
                  <a:schemeClr val="tx1"/>
                </a:solidFill>
                <a:latin typeface="Interstate-Regular"/>
                <a:ea typeface="ＭＳ ゴシック" pitchFamily="49" charset="-128"/>
              </a:defRPr>
            </a:lvl6pPr>
            <a:lvl7pPr marL="2971800" indent="-228600" eaLnBrk="0" fontAlgn="base" hangingPunct="0">
              <a:spcBef>
                <a:spcPct val="0"/>
              </a:spcBef>
              <a:spcAft>
                <a:spcPct val="0"/>
              </a:spcAft>
              <a:defRPr kumimoji="1" sz="1000">
                <a:solidFill>
                  <a:schemeClr val="tx1"/>
                </a:solidFill>
                <a:latin typeface="Interstate-Regular"/>
                <a:ea typeface="ＭＳ ゴシック" pitchFamily="49" charset="-128"/>
              </a:defRPr>
            </a:lvl7pPr>
            <a:lvl8pPr marL="3429000" indent="-228600" eaLnBrk="0" fontAlgn="base" hangingPunct="0">
              <a:spcBef>
                <a:spcPct val="0"/>
              </a:spcBef>
              <a:spcAft>
                <a:spcPct val="0"/>
              </a:spcAft>
              <a:defRPr kumimoji="1" sz="1000">
                <a:solidFill>
                  <a:schemeClr val="tx1"/>
                </a:solidFill>
                <a:latin typeface="Interstate-Regular"/>
                <a:ea typeface="ＭＳ ゴシック" pitchFamily="49" charset="-128"/>
              </a:defRPr>
            </a:lvl8pPr>
            <a:lvl9pPr marL="3886200" indent="-228600" eaLnBrk="0" fontAlgn="base" hangingPunct="0">
              <a:spcBef>
                <a:spcPct val="0"/>
              </a:spcBef>
              <a:spcAft>
                <a:spcPct val="0"/>
              </a:spcAft>
              <a:defRPr kumimoji="1" sz="1000">
                <a:solidFill>
                  <a:schemeClr val="tx1"/>
                </a:solidFill>
                <a:latin typeface="Interstate-Regular"/>
                <a:ea typeface="ＭＳ ゴシック" pitchFamily="49" charset="-128"/>
              </a:defRPr>
            </a:lvl9pPr>
          </a:lstStyle>
          <a:p>
            <a:pPr eaLnBrk="1" hangingPunct="1"/>
            <a:r>
              <a:rPr lang="en-US" altLang="ja-JP" sz="1050" b="1" dirty="0" smtClean="0">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XXXX</a:t>
            </a:r>
            <a:r>
              <a:rPr lang="en-US" altLang="ja-JP" sz="1050" b="1" dirty="0" smtClean="0">
                <a:solidFill>
                  <a:srgbClr val="636466"/>
                </a:solidFill>
                <a:latin typeface="メイリオ" panose="020B0604030504040204" pitchFamily="50" charset="-128"/>
                <a:ea typeface="メイリオ" panose="020B0604030504040204" pitchFamily="50" charset="-128"/>
                <a:cs typeface="メイリオ" panose="020B0604030504040204" pitchFamily="50" charset="-128"/>
              </a:rPr>
              <a:t>-dsa1.hol.com</a:t>
            </a:r>
          </a:p>
          <a:p>
            <a:pPr eaLnBrk="1" hangingPunct="1"/>
            <a:r>
              <a:rPr lang="en-US" altLang="ja-JP" b="1" dirty="0" smtClean="0">
                <a:solidFill>
                  <a:srgbClr val="636466"/>
                </a:solidFill>
                <a:latin typeface="メイリオ" panose="020B0604030504040204" pitchFamily="50" charset="-128"/>
                <a:ea typeface="メイリオ" panose="020B0604030504040204" pitchFamily="50" charset="-128"/>
                <a:cs typeface="メイリオ" panose="020B0604030504040204" pitchFamily="50" charset="-128"/>
              </a:rPr>
              <a:t>10.XX.XX.XX</a:t>
            </a:r>
          </a:p>
        </p:txBody>
      </p:sp>
      <p:sp>
        <p:nvSpPr>
          <p:cNvPr id="48" name="テキスト ボックス 43"/>
          <p:cNvSpPr txBox="1">
            <a:spLocks noChangeArrowheads="1"/>
          </p:cNvSpPr>
          <p:nvPr/>
        </p:nvSpPr>
        <p:spPr bwMode="auto">
          <a:xfrm>
            <a:off x="4373590" y="5249003"/>
            <a:ext cx="1615346" cy="407804"/>
          </a:xfrm>
          <a:prstGeom prst="rect">
            <a:avLst/>
          </a:prstGeom>
          <a:solidFill>
            <a:schemeClr val="bg1"/>
          </a:solidFill>
          <a:ln>
            <a:noFill/>
          </a:ln>
          <a:extLst/>
        </p:spPr>
        <p:txBody>
          <a:bodyPr wrap="square">
            <a:spAutoFit/>
          </a:bodyPr>
          <a:lstStyle>
            <a:defPPr>
              <a:defRPr lang="en-US"/>
            </a:defPPr>
            <a:lvl1pPr eaLnBrk="1" hangingPunct="1">
              <a:defRPr kumimoji="1" sz="1000" b="1">
                <a:solidFill>
                  <a:srgbClr val="636466"/>
                </a:solidFill>
                <a:latin typeface="メイリオ" panose="020B0604030504040204" pitchFamily="50" charset="-128"/>
                <a:ea typeface="メイリオ" panose="020B0604030504040204" pitchFamily="50" charset="-128"/>
                <a:cs typeface="メイリオ" panose="020B0604030504040204" pitchFamily="50" charset="-128"/>
              </a:defRPr>
            </a:lvl1pPr>
            <a:lvl2pPr marL="742950" indent="-285750">
              <a:defRPr kumimoji="1" sz="1000">
                <a:latin typeface="Interstate-Regular"/>
                <a:ea typeface="ＭＳ ゴシック" pitchFamily="49" charset="-128"/>
              </a:defRPr>
            </a:lvl2pPr>
            <a:lvl3pPr marL="1143000" indent="-228600">
              <a:defRPr kumimoji="1" sz="1000">
                <a:latin typeface="Interstate-Regular"/>
                <a:ea typeface="ＭＳ ゴシック" pitchFamily="49" charset="-128"/>
              </a:defRPr>
            </a:lvl3pPr>
            <a:lvl4pPr marL="1600200" indent="-228600">
              <a:defRPr kumimoji="1" sz="1000">
                <a:latin typeface="Interstate-Regular"/>
                <a:ea typeface="ＭＳ ゴシック" pitchFamily="49" charset="-128"/>
              </a:defRPr>
            </a:lvl4pPr>
            <a:lvl5pPr marL="2057400" indent="-228600">
              <a:defRPr kumimoji="1" sz="1000">
                <a:latin typeface="Interstate-Regular"/>
                <a:ea typeface="ＭＳ ゴシック" pitchFamily="49" charset="-128"/>
              </a:defRPr>
            </a:lvl5pPr>
            <a:lvl6pPr marL="2514600" indent="-228600" eaLnBrk="0" fontAlgn="base" hangingPunct="0">
              <a:spcBef>
                <a:spcPct val="0"/>
              </a:spcBef>
              <a:spcAft>
                <a:spcPct val="0"/>
              </a:spcAft>
              <a:defRPr kumimoji="1" sz="1000">
                <a:latin typeface="Interstate-Regular"/>
                <a:ea typeface="ＭＳ ゴシック" pitchFamily="49" charset="-128"/>
              </a:defRPr>
            </a:lvl6pPr>
            <a:lvl7pPr marL="2971800" indent="-228600" eaLnBrk="0" fontAlgn="base" hangingPunct="0">
              <a:spcBef>
                <a:spcPct val="0"/>
              </a:spcBef>
              <a:spcAft>
                <a:spcPct val="0"/>
              </a:spcAft>
              <a:defRPr kumimoji="1" sz="1000">
                <a:latin typeface="Interstate-Regular"/>
                <a:ea typeface="ＭＳ ゴシック" pitchFamily="49" charset="-128"/>
              </a:defRPr>
            </a:lvl7pPr>
            <a:lvl8pPr marL="3429000" indent="-228600" eaLnBrk="0" fontAlgn="base" hangingPunct="0">
              <a:spcBef>
                <a:spcPct val="0"/>
              </a:spcBef>
              <a:spcAft>
                <a:spcPct val="0"/>
              </a:spcAft>
              <a:defRPr kumimoji="1" sz="1000">
                <a:latin typeface="Interstate-Regular"/>
                <a:ea typeface="ＭＳ ゴシック" pitchFamily="49" charset="-128"/>
              </a:defRPr>
            </a:lvl8pPr>
            <a:lvl9pPr marL="3886200" indent="-228600" eaLnBrk="0" fontAlgn="base" hangingPunct="0">
              <a:spcBef>
                <a:spcPct val="0"/>
              </a:spcBef>
              <a:spcAft>
                <a:spcPct val="0"/>
              </a:spcAft>
              <a:defRPr kumimoji="1" sz="1000">
                <a:latin typeface="Interstate-Regular"/>
                <a:ea typeface="ＭＳ ゴシック" pitchFamily="49" charset="-128"/>
              </a:defRPr>
            </a:lvl9pPr>
          </a:lstStyle>
          <a:p>
            <a:r>
              <a:rPr lang="en-US" altLang="ja-JP" sz="1050" dirty="0" smtClean="0">
                <a:solidFill>
                  <a:srgbClr val="FFC000"/>
                </a:solidFill>
              </a:rPr>
              <a:t>XXXX</a:t>
            </a:r>
            <a:r>
              <a:rPr lang="en-US" altLang="ja-JP" sz="1050" dirty="0" smtClean="0"/>
              <a:t>-dsa2.hol.com</a:t>
            </a:r>
            <a:endParaRPr lang="en-US" altLang="ja-JP" sz="1050" dirty="0"/>
          </a:p>
          <a:p>
            <a:r>
              <a:rPr lang="en-US" altLang="ja-JP" dirty="0" smtClean="0"/>
              <a:t>10.XX.XX.XX</a:t>
            </a:r>
            <a:endParaRPr lang="ja-JP" altLang="en-US" dirty="0"/>
          </a:p>
        </p:txBody>
      </p:sp>
      <p:sp>
        <p:nvSpPr>
          <p:cNvPr id="47" name="テキスト ボックス 42"/>
          <p:cNvSpPr txBox="1">
            <a:spLocks noChangeArrowheads="1"/>
          </p:cNvSpPr>
          <p:nvPr/>
        </p:nvSpPr>
        <p:spPr bwMode="auto">
          <a:xfrm>
            <a:off x="6313338" y="5249003"/>
            <a:ext cx="1593910" cy="407804"/>
          </a:xfrm>
          <a:prstGeom prst="rect">
            <a:avLst/>
          </a:prstGeom>
          <a:solidFill>
            <a:schemeClr val="bg1"/>
          </a:solidFill>
          <a:ln>
            <a:noFill/>
          </a:ln>
          <a:extLst/>
        </p:spPr>
        <p:txBody>
          <a:bodyPr wrap="square">
            <a:spAutoFit/>
          </a:bodyPr>
          <a:lstStyle>
            <a:defPPr>
              <a:defRPr lang="en-US"/>
            </a:defPPr>
            <a:lvl1pPr eaLnBrk="1" hangingPunct="1">
              <a:defRPr kumimoji="1" sz="1000" b="1">
                <a:solidFill>
                  <a:srgbClr val="636466"/>
                </a:solidFill>
                <a:latin typeface="メイリオ" panose="020B0604030504040204" pitchFamily="50" charset="-128"/>
                <a:ea typeface="メイリオ" panose="020B0604030504040204" pitchFamily="50" charset="-128"/>
                <a:cs typeface="メイリオ" panose="020B0604030504040204" pitchFamily="50" charset="-128"/>
              </a:defRPr>
            </a:lvl1pPr>
            <a:lvl2pPr marL="742950" indent="-285750">
              <a:defRPr kumimoji="1" sz="1000">
                <a:latin typeface="Interstate-Regular"/>
                <a:ea typeface="ＭＳ ゴシック" pitchFamily="49" charset="-128"/>
              </a:defRPr>
            </a:lvl2pPr>
            <a:lvl3pPr marL="1143000" indent="-228600">
              <a:defRPr kumimoji="1" sz="1000">
                <a:latin typeface="Interstate-Regular"/>
                <a:ea typeface="ＭＳ ゴシック" pitchFamily="49" charset="-128"/>
              </a:defRPr>
            </a:lvl3pPr>
            <a:lvl4pPr marL="1600200" indent="-228600">
              <a:defRPr kumimoji="1" sz="1000">
                <a:latin typeface="Interstate-Regular"/>
                <a:ea typeface="ＭＳ ゴシック" pitchFamily="49" charset="-128"/>
              </a:defRPr>
            </a:lvl4pPr>
            <a:lvl5pPr marL="2057400" indent="-228600">
              <a:defRPr kumimoji="1" sz="1000">
                <a:latin typeface="Interstate-Regular"/>
                <a:ea typeface="ＭＳ ゴシック" pitchFamily="49" charset="-128"/>
              </a:defRPr>
            </a:lvl5pPr>
            <a:lvl6pPr marL="2514600" indent="-228600" eaLnBrk="0" fontAlgn="base" hangingPunct="0">
              <a:spcBef>
                <a:spcPct val="0"/>
              </a:spcBef>
              <a:spcAft>
                <a:spcPct val="0"/>
              </a:spcAft>
              <a:defRPr kumimoji="1" sz="1000">
                <a:latin typeface="Interstate-Regular"/>
                <a:ea typeface="ＭＳ ゴシック" pitchFamily="49" charset="-128"/>
              </a:defRPr>
            </a:lvl6pPr>
            <a:lvl7pPr marL="2971800" indent="-228600" eaLnBrk="0" fontAlgn="base" hangingPunct="0">
              <a:spcBef>
                <a:spcPct val="0"/>
              </a:spcBef>
              <a:spcAft>
                <a:spcPct val="0"/>
              </a:spcAft>
              <a:defRPr kumimoji="1" sz="1000">
                <a:latin typeface="Interstate-Regular"/>
                <a:ea typeface="ＭＳ ゴシック" pitchFamily="49" charset="-128"/>
              </a:defRPr>
            </a:lvl7pPr>
            <a:lvl8pPr marL="3429000" indent="-228600" eaLnBrk="0" fontAlgn="base" hangingPunct="0">
              <a:spcBef>
                <a:spcPct val="0"/>
              </a:spcBef>
              <a:spcAft>
                <a:spcPct val="0"/>
              </a:spcAft>
              <a:defRPr kumimoji="1" sz="1000">
                <a:latin typeface="Interstate-Regular"/>
                <a:ea typeface="ＭＳ ゴシック" pitchFamily="49" charset="-128"/>
              </a:defRPr>
            </a:lvl8pPr>
            <a:lvl9pPr marL="3886200" indent="-228600" eaLnBrk="0" fontAlgn="base" hangingPunct="0">
              <a:spcBef>
                <a:spcPct val="0"/>
              </a:spcBef>
              <a:spcAft>
                <a:spcPct val="0"/>
              </a:spcAft>
              <a:defRPr kumimoji="1" sz="1000">
                <a:latin typeface="Interstate-Regular"/>
                <a:ea typeface="ＭＳ ゴシック" pitchFamily="49" charset="-128"/>
              </a:defRPr>
            </a:lvl9pPr>
          </a:lstStyle>
          <a:p>
            <a:r>
              <a:rPr lang="en-US" altLang="ja-JP" sz="1050" dirty="0" smtClean="0">
                <a:solidFill>
                  <a:srgbClr val="FFC000"/>
                </a:solidFill>
              </a:rPr>
              <a:t>XXXX</a:t>
            </a:r>
            <a:r>
              <a:rPr lang="en-US" altLang="ja-JP" sz="1050" dirty="0" smtClean="0"/>
              <a:t>-dsm.hol.com</a:t>
            </a:r>
            <a:endParaRPr lang="en-US" altLang="ja-JP" sz="1050" dirty="0"/>
          </a:p>
          <a:p>
            <a:r>
              <a:rPr lang="en-US" altLang="ja-JP" dirty="0" smtClean="0"/>
              <a:t>10.XX.XX.XX</a:t>
            </a:r>
            <a:endParaRPr lang="en-US" altLang="ja-JP" dirty="0"/>
          </a:p>
        </p:txBody>
      </p:sp>
      <p:pic>
        <p:nvPicPr>
          <p:cNvPr id="55" name="図 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588998" y="4471861"/>
            <a:ext cx="13525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p:cNvGrpSpPr/>
          <p:nvPr/>
        </p:nvGrpSpPr>
        <p:grpSpPr>
          <a:xfrm>
            <a:off x="6214246" y="4378472"/>
            <a:ext cx="1451642" cy="544277"/>
            <a:chOff x="4306026" y="3172466"/>
            <a:chExt cx="1451642" cy="544277"/>
          </a:xfrm>
        </p:grpSpPr>
        <p:pic>
          <p:nvPicPr>
            <p:cNvPr id="82" name="図 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05118" y="3307168"/>
              <a:ext cx="13525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30" descr="agent_high.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306026" y="3172466"/>
              <a:ext cx="400506" cy="400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5" name="図 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52106" y="4511857"/>
            <a:ext cx="13525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0" descr="agent_high.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373590" y="4363425"/>
            <a:ext cx="400506" cy="400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テキスト ボックス 41"/>
          <p:cNvSpPr txBox="1">
            <a:spLocks noChangeArrowheads="1"/>
          </p:cNvSpPr>
          <p:nvPr/>
        </p:nvSpPr>
        <p:spPr bwMode="auto">
          <a:xfrm>
            <a:off x="2651688" y="4087779"/>
            <a:ext cx="949898" cy="253916"/>
          </a:xfrm>
          <a:prstGeom prst="rect">
            <a:avLst/>
          </a:prstGeom>
          <a:solidFill>
            <a:schemeClr val="bg1"/>
          </a:solidFill>
          <a:ln>
            <a:noFill/>
          </a:ln>
          <a:extLst/>
        </p:spPr>
        <p:txBody>
          <a:bodyPr wrap="square">
            <a:spAutoFit/>
          </a:bodyPr>
          <a:lstStyle>
            <a:lvl1pPr eaLnBrk="0" hangingPunct="0">
              <a:defRPr kumimoji="1" sz="1000">
                <a:solidFill>
                  <a:schemeClr val="tx1"/>
                </a:solidFill>
                <a:latin typeface="Interstate-Regular"/>
                <a:ea typeface="ＭＳ ゴシック" pitchFamily="49" charset="-128"/>
              </a:defRPr>
            </a:lvl1pPr>
            <a:lvl2pPr marL="742950" indent="-285750" eaLnBrk="0" hangingPunct="0">
              <a:defRPr kumimoji="1" sz="1000">
                <a:solidFill>
                  <a:schemeClr val="tx1"/>
                </a:solidFill>
                <a:latin typeface="Interstate-Regular"/>
                <a:ea typeface="ＭＳ ゴシック" pitchFamily="49" charset="-128"/>
              </a:defRPr>
            </a:lvl2pPr>
            <a:lvl3pPr marL="1143000" indent="-228600" eaLnBrk="0" hangingPunct="0">
              <a:defRPr kumimoji="1" sz="1000">
                <a:solidFill>
                  <a:schemeClr val="tx1"/>
                </a:solidFill>
                <a:latin typeface="Interstate-Regular"/>
                <a:ea typeface="ＭＳ ゴシック" pitchFamily="49" charset="-128"/>
              </a:defRPr>
            </a:lvl3pPr>
            <a:lvl4pPr marL="1600200" indent="-228600" eaLnBrk="0" hangingPunct="0">
              <a:defRPr kumimoji="1" sz="1000">
                <a:solidFill>
                  <a:schemeClr val="tx1"/>
                </a:solidFill>
                <a:latin typeface="Interstate-Regular"/>
                <a:ea typeface="ＭＳ ゴシック" pitchFamily="49" charset="-128"/>
              </a:defRPr>
            </a:lvl4pPr>
            <a:lvl5pPr marL="2057400" indent="-228600" eaLnBrk="0" hangingPunct="0">
              <a:defRPr kumimoji="1" sz="1000">
                <a:solidFill>
                  <a:schemeClr val="tx1"/>
                </a:solidFill>
                <a:latin typeface="Interstate-Regular"/>
                <a:ea typeface="ＭＳ ゴシック" pitchFamily="49" charset="-128"/>
              </a:defRPr>
            </a:lvl5pPr>
            <a:lvl6pPr marL="2514600" indent="-228600" eaLnBrk="0" fontAlgn="base" hangingPunct="0">
              <a:spcBef>
                <a:spcPct val="0"/>
              </a:spcBef>
              <a:spcAft>
                <a:spcPct val="0"/>
              </a:spcAft>
              <a:defRPr kumimoji="1" sz="1000">
                <a:solidFill>
                  <a:schemeClr val="tx1"/>
                </a:solidFill>
                <a:latin typeface="Interstate-Regular"/>
                <a:ea typeface="ＭＳ ゴシック" pitchFamily="49" charset="-128"/>
              </a:defRPr>
            </a:lvl6pPr>
            <a:lvl7pPr marL="2971800" indent="-228600" eaLnBrk="0" fontAlgn="base" hangingPunct="0">
              <a:spcBef>
                <a:spcPct val="0"/>
              </a:spcBef>
              <a:spcAft>
                <a:spcPct val="0"/>
              </a:spcAft>
              <a:defRPr kumimoji="1" sz="1000">
                <a:solidFill>
                  <a:schemeClr val="tx1"/>
                </a:solidFill>
                <a:latin typeface="Interstate-Regular"/>
                <a:ea typeface="ＭＳ ゴシック" pitchFamily="49" charset="-128"/>
              </a:defRPr>
            </a:lvl7pPr>
            <a:lvl8pPr marL="3429000" indent="-228600" eaLnBrk="0" fontAlgn="base" hangingPunct="0">
              <a:spcBef>
                <a:spcPct val="0"/>
              </a:spcBef>
              <a:spcAft>
                <a:spcPct val="0"/>
              </a:spcAft>
              <a:defRPr kumimoji="1" sz="1000">
                <a:solidFill>
                  <a:schemeClr val="tx1"/>
                </a:solidFill>
                <a:latin typeface="Interstate-Regular"/>
                <a:ea typeface="ＭＳ ゴシック" pitchFamily="49" charset="-128"/>
              </a:defRPr>
            </a:lvl8pPr>
            <a:lvl9pPr marL="3886200" indent="-228600" eaLnBrk="0" fontAlgn="base" hangingPunct="0">
              <a:spcBef>
                <a:spcPct val="0"/>
              </a:spcBef>
              <a:spcAft>
                <a:spcPct val="0"/>
              </a:spcAft>
              <a:defRPr kumimoji="1" sz="1000">
                <a:solidFill>
                  <a:schemeClr val="tx1"/>
                </a:solidFill>
                <a:latin typeface="Interstate-Regular"/>
                <a:ea typeface="ＭＳ ゴシック" pitchFamily="49" charset="-128"/>
              </a:defRPr>
            </a:lvl9pPr>
          </a:lstStyle>
          <a:p>
            <a:pPr eaLnBrk="1" hangingPunct="1"/>
            <a:r>
              <a:rPr lang="en-US" altLang="ja-JP" sz="1050" b="1" dirty="0" smtClean="0">
                <a:solidFill>
                  <a:srgbClr val="636466"/>
                </a:solidFill>
                <a:latin typeface="メイリオ" panose="020B0604030504040204" pitchFamily="50" charset="-128"/>
                <a:ea typeface="メイリオ" panose="020B0604030504040204" pitchFamily="50" charset="-128"/>
                <a:cs typeface="メイリオ" panose="020B0604030504040204" pitchFamily="50" charset="-128"/>
              </a:rPr>
              <a:t>Global IP1</a:t>
            </a:r>
          </a:p>
        </p:txBody>
      </p:sp>
      <p:sp>
        <p:nvSpPr>
          <p:cNvPr id="52" name="テキスト ボックス 41"/>
          <p:cNvSpPr txBox="1">
            <a:spLocks noChangeArrowheads="1"/>
          </p:cNvSpPr>
          <p:nvPr/>
        </p:nvSpPr>
        <p:spPr bwMode="auto">
          <a:xfrm>
            <a:off x="4448101" y="4092941"/>
            <a:ext cx="981161" cy="253916"/>
          </a:xfrm>
          <a:prstGeom prst="rect">
            <a:avLst/>
          </a:prstGeom>
          <a:solidFill>
            <a:schemeClr val="bg1"/>
          </a:solidFill>
          <a:ln>
            <a:noFill/>
          </a:ln>
          <a:extLst/>
        </p:spPr>
        <p:txBody>
          <a:bodyPr wrap="square">
            <a:spAutoFit/>
          </a:bodyPr>
          <a:lstStyle>
            <a:lvl1pPr eaLnBrk="0" hangingPunct="0">
              <a:defRPr kumimoji="1" sz="1000">
                <a:solidFill>
                  <a:schemeClr val="tx1"/>
                </a:solidFill>
                <a:latin typeface="Interstate-Regular"/>
                <a:ea typeface="ＭＳ ゴシック" pitchFamily="49" charset="-128"/>
              </a:defRPr>
            </a:lvl1pPr>
            <a:lvl2pPr marL="742950" indent="-285750" eaLnBrk="0" hangingPunct="0">
              <a:defRPr kumimoji="1" sz="1000">
                <a:solidFill>
                  <a:schemeClr val="tx1"/>
                </a:solidFill>
                <a:latin typeface="Interstate-Regular"/>
                <a:ea typeface="ＭＳ ゴシック" pitchFamily="49" charset="-128"/>
              </a:defRPr>
            </a:lvl2pPr>
            <a:lvl3pPr marL="1143000" indent="-228600" eaLnBrk="0" hangingPunct="0">
              <a:defRPr kumimoji="1" sz="1000">
                <a:solidFill>
                  <a:schemeClr val="tx1"/>
                </a:solidFill>
                <a:latin typeface="Interstate-Regular"/>
                <a:ea typeface="ＭＳ ゴシック" pitchFamily="49" charset="-128"/>
              </a:defRPr>
            </a:lvl3pPr>
            <a:lvl4pPr marL="1600200" indent="-228600" eaLnBrk="0" hangingPunct="0">
              <a:defRPr kumimoji="1" sz="1000">
                <a:solidFill>
                  <a:schemeClr val="tx1"/>
                </a:solidFill>
                <a:latin typeface="Interstate-Regular"/>
                <a:ea typeface="ＭＳ ゴシック" pitchFamily="49" charset="-128"/>
              </a:defRPr>
            </a:lvl4pPr>
            <a:lvl5pPr marL="2057400" indent="-228600" eaLnBrk="0" hangingPunct="0">
              <a:defRPr kumimoji="1" sz="1000">
                <a:solidFill>
                  <a:schemeClr val="tx1"/>
                </a:solidFill>
                <a:latin typeface="Interstate-Regular"/>
                <a:ea typeface="ＭＳ ゴシック" pitchFamily="49" charset="-128"/>
              </a:defRPr>
            </a:lvl5pPr>
            <a:lvl6pPr marL="2514600" indent="-228600" eaLnBrk="0" fontAlgn="base" hangingPunct="0">
              <a:spcBef>
                <a:spcPct val="0"/>
              </a:spcBef>
              <a:spcAft>
                <a:spcPct val="0"/>
              </a:spcAft>
              <a:defRPr kumimoji="1" sz="1000">
                <a:solidFill>
                  <a:schemeClr val="tx1"/>
                </a:solidFill>
                <a:latin typeface="Interstate-Regular"/>
                <a:ea typeface="ＭＳ ゴシック" pitchFamily="49" charset="-128"/>
              </a:defRPr>
            </a:lvl6pPr>
            <a:lvl7pPr marL="2971800" indent="-228600" eaLnBrk="0" fontAlgn="base" hangingPunct="0">
              <a:spcBef>
                <a:spcPct val="0"/>
              </a:spcBef>
              <a:spcAft>
                <a:spcPct val="0"/>
              </a:spcAft>
              <a:defRPr kumimoji="1" sz="1000">
                <a:solidFill>
                  <a:schemeClr val="tx1"/>
                </a:solidFill>
                <a:latin typeface="Interstate-Regular"/>
                <a:ea typeface="ＭＳ ゴシック" pitchFamily="49" charset="-128"/>
              </a:defRPr>
            </a:lvl7pPr>
            <a:lvl8pPr marL="3429000" indent="-228600" eaLnBrk="0" fontAlgn="base" hangingPunct="0">
              <a:spcBef>
                <a:spcPct val="0"/>
              </a:spcBef>
              <a:spcAft>
                <a:spcPct val="0"/>
              </a:spcAft>
              <a:defRPr kumimoji="1" sz="1000">
                <a:solidFill>
                  <a:schemeClr val="tx1"/>
                </a:solidFill>
                <a:latin typeface="Interstate-Regular"/>
                <a:ea typeface="ＭＳ ゴシック" pitchFamily="49" charset="-128"/>
              </a:defRPr>
            </a:lvl8pPr>
            <a:lvl9pPr marL="3886200" indent="-228600" eaLnBrk="0" fontAlgn="base" hangingPunct="0">
              <a:spcBef>
                <a:spcPct val="0"/>
              </a:spcBef>
              <a:spcAft>
                <a:spcPct val="0"/>
              </a:spcAft>
              <a:defRPr kumimoji="1" sz="1000">
                <a:solidFill>
                  <a:schemeClr val="tx1"/>
                </a:solidFill>
                <a:latin typeface="Interstate-Regular"/>
                <a:ea typeface="ＭＳ ゴシック" pitchFamily="49" charset="-128"/>
              </a:defRPr>
            </a:lvl9pPr>
          </a:lstStyle>
          <a:p>
            <a:pPr eaLnBrk="1" hangingPunct="1"/>
            <a:r>
              <a:rPr lang="en-US" altLang="ja-JP" sz="1050" b="1" dirty="0" smtClean="0">
                <a:solidFill>
                  <a:srgbClr val="636466"/>
                </a:solidFill>
                <a:latin typeface="メイリオ" panose="020B0604030504040204" pitchFamily="50" charset="-128"/>
                <a:ea typeface="メイリオ" panose="020B0604030504040204" pitchFamily="50" charset="-128"/>
                <a:cs typeface="メイリオ" panose="020B0604030504040204" pitchFamily="50" charset="-128"/>
              </a:rPr>
              <a:t>Global IP2</a:t>
            </a:r>
          </a:p>
        </p:txBody>
      </p:sp>
      <p:sp>
        <p:nvSpPr>
          <p:cNvPr id="53" name="テキスト ボックス 41"/>
          <p:cNvSpPr txBox="1">
            <a:spLocks noChangeArrowheads="1"/>
          </p:cNvSpPr>
          <p:nvPr/>
        </p:nvSpPr>
        <p:spPr bwMode="auto">
          <a:xfrm>
            <a:off x="6360964" y="4117203"/>
            <a:ext cx="955756" cy="253916"/>
          </a:xfrm>
          <a:prstGeom prst="rect">
            <a:avLst/>
          </a:prstGeom>
          <a:solidFill>
            <a:schemeClr val="bg1"/>
          </a:solidFill>
          <a:ln>
            <a:noFill/>
          </a:ln>
          <a:extLst/>
        </p:spPr>
        <p:txBody>
          <a:bodyPr wrap="square">
            <a:spAutoFit/>
          </a:bodyPr>
          <a:lstStyle>
            <a:lvl1pPr eaLnBrk="0" hangingPunct="0">
              <a:defRPr kumimoji="1" sz="1000">
                <a:solidFill>
                  <a:schemeClr val="tx1"/>
                </a:solidFill>
                <a:latin typeface="Interstate-Regular"/>
                <a:ea typeface="ＭＳ ゴシック" pitchFamily="49" charset="-128"/>
              </a:defRPr>
            </a:lvl1pPr>
            <a:lvl2pPr marL="742950" indent="-285750" eaLnBrk="0" hangingPunct="0">
              <a:defRPr kumimoji="1" sz="1000">
                <a:solidFill>
                  <a:schemeClr val="tx1"/>
                </a:solidFill>
                <a:latin typeface="Interstate-Regular"/>
                <a:ea typeface="ＭＳ ゴシック" pitchFamily="49" charset="-128"/>
              </a:defRPr>
            </a:lvl2pPr>
            <a:lvl3pPr marL="1143000" indent="-228600" eaLnBrk="0" hangingPunct="0">
              <a:defRPr kumimoji="1" sz="1000">
                <a:solidFill>
                  <a:schemeClr val="tx1"/>
                </a:solidFill>
                <a:latin typeface="Interstate-Regular"/>
                <a:ea typeface="ＭＳ ゴシック" pitchFamily="49" charset="-128"/>
              </a:defRPr>
            </a:lvl3pPr>
            <a:lvl4pPr marL="1600200" indent="-228600" eaLnBrk="0" hangingPunct="0">
              <a:defRPr kumimoji="1" sz="1000">
                <a:solidFill>
                  <a:schemeClr val="tx1"/>
                </a:solidFill>
                <a:latin typeface="Interstate-Regular"/>
                <a:ea typeface="ＭＳ ゴシック" pitchFamily="49" charset="-128"/>
              </a:defRPr>
            </a:lvl4pPr>
            <a:lvl5pPr marL="2057400" indent="-228600" eaLnBrk="0" hangingPunct="0">
              <a:defRPr kumimoji="1" sz="1000">
                <a:solidFill>
                  <a:schemeClr val="tx1"/>
                </a:solidFill>
                <a:latin typeface="Interstate-Regular"/>
                <a:ea typeface="ＭＳ ゴシック" pitchFamily="49" charset="-128"/>
              </a:defRPr>
            </a:lvl5pPr>
            <a:lvl6pPr marL="2514600" indent="-228600" eaLnBrk="0" fontAlgn="base" hangingPunct="0">
              <a:spcBef>
                <a:spcPct val="0"/>
              </a:spcBef>
              <a:spcAft>
                <a:spcPct val="0"/>
              </a:spcAft>
              <a:defRPr kumimoji="1" sz="1000">
                <a:solidFill>
                  <a:schemeClr val="tx1"/>
                </a:solidFill>
                <a:latin typeface="Interstate-Regular"/>
                <a:ea typeface="ＭＳ ゴシック" pitchFamily="49" charset="-128"/>
              </a:defRPr>
            </a:lvl6pPr>
            <a:lvl7pPr marL="2971800" indent="-228600" eaLnBrk="0" fontAlgn="base" hangingPunct="0">
              <a:spcBef>
                <a:spcPct val="0"/>
              </a:spcBef>
              <a:spcAft>
                <a:spcPct val="0"/>
              </a:spcAft>
              <a:defRPr kumimoji="1" sz="1000">
                <a:solidFill>
                  <a:schemeClr val="tx1"/>
                </a:solidFill>
                <a:latin typeface="Interstate-Regular"/>
                <a:ea typeface="ＭＳ ゴシック" pitchFamily="49" charset="-128"/>
              </a:defRPr>
            </a:lvl7pPr>
            <a:lvl8pPr marL="3429000" indent="-228600" eaLnBrk="0" fontAlgn="base" hangingPunct="0">
              <a:spcBef>
                <a:spcPct val="0"/>
              </a:spcBef>
              <a:spcAft>
                <a:spcPct val="0"/>
              </a:spcAft>
              <a:defRPr kumimoji="1" sz="1000">
                <a:solidFill>
                  <a:schemeClr val="tx1"/>
                </a:solidFill>
                <a:latin typeface="Interstate-Regular"/>
                <a:ea typeface="ＭＳ ゴシック" pitchFamily="49" charset="-128"/>
              </a:defRPr>
            </a:lvl8pPr>
            <a:lvl9pPr marL="3886200" indent="-228600" eaLnBrk="0" fontAlgn="base" hangingPunct="0">
              <a:spcBef>
                <a:spcPct val="0"/>
              </a:spcBef>
              <a:spcAft>
                <a:spcPct val="0"/>
              </a:spcAft>
              <a:defRPr kumimoji="1" sz="1000">
                <a:solidFill>
                  <a:schemeClr val="tx1"/>
                </a:solidFill>
                <a:latin typeface="Interstate-Regular"/>
                <a:ea typeface="ＭＳ ゴシック" pitchFamily="49" charset="-128"/>
              </a:defRPr>
            </a:lvl9pPr>
          </a:lstStyle>
          <a:p>
            <a:pPr eaLnBrk="1" hangingPunct="1"/>
            <a:r>
              <a:rPr lang="en-US" altLang="ja-JP" sz="1050" b="1" dirty="0" smtClean="0">
                <a:solidFill>
                  <a:srgbClr val="636466"/>
                </a:solidFill>
                <a:latin typeface="メイリオ" panose="020B0604030504040204" pitchFamily="50" charset="-128"/>
                <a:ea typeface="メイリオ" panose="020B0604030504040204" pitchFamily="50" charset="-128"/>
                <a:cs typeface="メイリオ" panose="020B0604030504040204" pitchFamily="50" charset="-128"/>
              </a:rPr>
              <a:t>Global IP3</a:t>
            </a:r>
          </a:p>
        </p:txBody>
      </p:sp>
      <p:sp>
        <p:nvSpPr>
          <p:cNvPr id="58" name="角丸四角形吹き出し 47"/>
          <p:cNvSpPr/>
          <p:nvPr/>
        </p:nvSpPr>
        <p:spPr bwMode="auto">
          <a:xfrm>
            <a:off x="4774096" y="4617192"/>
            <a:ext cx="578428" cy="188709"/>
          </a:xfrm>
          <a:prstGeom prst="wedgeRoundRectCallout">
            <a:avLst>
              <a:gd name="adj1" fmla="val 28053"/>
              <a:gd name="adj2" fmla="val -16895"/>
              <a:gd name="adj3" fmla="val 16667"/>
            </a:avLst>
          </a:prstGeom>
          <a:solidFill>
            <a:srgbClr val="FFFFFF"/>
          </a:solidFill>
          <a:ln w="25400" cap="flat" cmpd="sng" algn="ctr">
            <a:solidFill>
              <a:srgbClr val="92D050"/>
            </a:solidFill>
            <a:prstDash val="solid"/>
            <a:headEnd type="none" w="med" len="med"/>
            <a:tailEnd type="none"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ja-JP" sz="1100" b="1" kern="0" dirty="0" err="1" smtClean="0">
                <a:solidFill>
                  <a:srgbClr val="00B050"/>
                </a:solidFill>
                <a:latin typeface="メイリオ" pitchFamily="50" charset="-128"/>
                <a:ea typeface="メイリオ" pitchFamily="50" charset="-128"/>
                <a:cs typeface="メイリオ" pitchFamily="50" charset="-128"/>
              </a:rPr>
              <a:t>linux</a:t>
            </a:r>
            <a:endParaRPr kumimoji="0" lang="ja-JP" altLang="en-US" sz="1100" b="1" i="0" u="none" strike="noStrike" kern="0" cap="none" spc="0" normalizeH="0" baseline="0" noProof="0" dirty="0">
              <a:ln>
                <a:noFill/>
              </a:ln>
              <a:solidFill>
                <a:srgbClr val="00B050"/>
              </a:solidFill>
              <a:effectLst/>
              <a:uLnTx/>
              <a:uFillTx/>
              <a:latin typeface="メイリオ" pitchFamily="50" charset="-128"/>
              <a:ea typeface="メイリオ" pitchFamily="50" charset="-128"/>
              <a:cs typeface="メイリオ" pitchFamily="50" charset="-128"/>
            </a:endParaRPr>
          </a:p>
        </p:txBody>
      </p:sp>
      <p:sp>
        <p:nvSpPr>
          <p:cNvPr id="60" name="角丸四角形吹き出し 47"/>
          <p:cNvSpPr/>
          <p:nvPr/>
        </p:nvSpPr>
        <p:spPr bwMode="auto">
          <a:xfrm>
            <a:off x="2947715" y="4573961"/>
            <a:ext cx="502532" cy="203363"/>
          </a:xfrm>
          <a:prstGeom prst="wedgeRoundRectCallout">
            <a:avLst>
              <a:gd name="adj1" fmla="val 28053"/>
              <a:gd name="adj2" fmla="val -16895"/>
              <a:gd name="adj3" fmla="val 16667"/>
            </a:avLst>
          </a:prstGeom>
          <a:solidFill>
            <a:srgbClr val="FFFFFF"/>
          </a:solidFill>
          <a:ln w="25400" cap="flat" cmpd="sng" algn="ctr">
            <a:solidFill>
              <a:srgbClr val="92D050"/>
            </a:solidFill>
            <a:prstDash val="solid"/>
            <a:headEnd type="none" w="med" len="med"/>
            <a:tailEnd type="none"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ja-JP" sz="1100" b="1" kern="0" dirty="0" smtClean="0">
                <a:solidFill>
                  <a:srgbClr val="00B050"/>
                </a:solidFill>
                <a:latin typeface="メイリオ" pitchFamily="50" charset="-128"/>
                <a:ea typeface="メイリオ" pitchFamily="50" charset="-128"/>
                <a:cs typeface="メイリオ" pitchFamily="50" charset="-128"/>
              </a:rPr>
              <a:t>win</a:t>
            </a:r>
            <a:endParaRPr kumimoji="0" lang="ja-JP" altLang="en-US" sz="1100" b="1" i="0" u="none" strike="noStrike" kern="0" cap="none" spc="0" normalizeH="0" baseline="0" noProof="0" dirty="0">
              <a:ln>
                <a:noFill/>
              </a:ln>
              <a:solidFill>
                <a:srgbClr val="00B050"/>
              </a:solidFill>
              <a:effectLst/>
              <a:uLnTx/>
              <a:uFillTx/>
              <a:latin typeface="メイリオ" pitchFamily="50" charset="-128"/>
              <a:ea typeface="メイリオ" pitchFamily="50" charset="-128"/>
              <a:cs typeface="メイリオ" pitchFamily="50" charset="-128"/>
            </a:endParaRPr>
          </a:p>
        </p:txBody>
      </p:sp>
      <p:sp>
        <p:nvSpPr>
          <p:cNvPr id="61" name="角丸四角形吹き出し 47"/>
          <p:cNvSpPr/>
          <p:nvPr/>
        </p:nvSpPr>
        <p:spPr bwMode="auto">
          <a:xfrm>
            <a:off x="6624278" y="4622280"/>
            <a:ext cx="578428" cy="188709"/>
          </a:xfrm>
          <a:prstGeom prst="wedgeRoundRectCallout">
            <a:avLst>
              <a:gd name="adj1" fmla="val 28053"/>
              <a:gd name="adj2" fmla="val -16895"/>
              <a:gd name="adj3" fmla="val 16667"/>
            </a:avLst>
          </a:prstGeom>
          <a:solidFill>
            <a:srgbClr val="FFFFFF"/>
          </a:solidFill>
          <a:ln w="25400" cap="flat" cmpd="sng" algn="ctr">
            <a:solidFill>
              <a:srgbClr val="92D050"/>
            </a:solidFill>
            <a:prstDash val="solid"/>
            <a:headEnd type="none" w="med" len="med"/>
            <a:tailEnd type="none"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ja-JP" sz="1100" b="1" kern="0" dirty="0" err="1" smtClean="0">
                <a:solidFill>
                  <a:srgbClr val="00B050"/>
                </a:solidFill>
                <a:latin typeface="メイリオ" pitchFamily="50" charset="-128"/>
                <a:ea typeface="メイリオ" pitchFamily="50" charset="-128"/>
                <a:cs typeface="メイリオ" pitchFamily="50" charset="-128"/>
              </a:rPr>
              <a:t>linux</a:t>
            </a:r>
            <a:endParaRPr kumimoji="0" lang="ja-JP" altLang="en-US" sz="1100" b="1" i="0" u="none" strike="noStrike" kern="0" cap="none" spc="0" normalizeH="0" baseline="0" noProof="0" dirty="0">
              <a:ln>
                <a:noFill/>
              </a:ln>
              <a:solidFill>
                <a:srgbClr val="00B050"/>
              </a:solidFill>
              <a:effectLst/>
              <a:uLnTx/>
              <a:uFillTx/>
              <a:latin typeface="メイリオ" pitchFamily="50" charset="-128"/>
              <a:ea typeface="メイリオ" pitchFamily="50" charset="-128"/>
              <a:cs typeface="メイリオ" pitchFamily="50" charset="-128"/>
            </a:endParaRPr>
          </a:p>
        </p:txBody>
      </p:sp>
      <p:sp>
        <p:nvSpPr>
          <p:cNvPr id="9" name="Freeform 8"/>
          <p:cNvSpPr/>
          <p:nvPr/>
        </p:nvSpPr>
        <p:spPr>
          <a:xfrm>
            <a:off x="2800007" y="624154"/>
            <a:ext cx="4342677" cy="3758073"/>
          </a:xfrm>
          <a:custGeom>
            <a:avLst/>
            <a:gdLst>
              <a:gd name="connsiteX0" fmla="*/ 4342677 w 4342677"/>
              <a:gd name="connsiteY0" fmla="*/ 566299 h 3758073"/>
              <a:gd name="connsiteX1" fmla="*/ 2255084 w 4342677"/>
              <a:gd name="connsiteY1" fmla="*/ 22835 h 3758073"/>
              <a:gd name="connsiteX2" fmla="*/ 788594 w 4342677"/>
              <a:gd name="connsiteY2" fmla="*/ 169484 h 3758073"/>
              <a:gd name="connsiteX3" fmla="*/ 29469 w 4342677"/>
              <a:gd name="connsiteY3" fmla="*/ 781960 h 3758073"/>
              <a:gd name="connsiteX4" fmla="*/ 227877 w 4342677"/>
              <a:gd name="connsiteY4" fmla="*/ 3758073 h 3758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2677" h="3758073">
                <a:moveTo>
                  <a:pt x="4342677" y="566299"/>
                </a:moveTo>
                <a:cubicBezTo>
                  <a:pt x="3595054" y="327635"/>
                  <a:pt x="2847431" y="88971"/>
                  <a:pt x="2255084" y="22835"/>
                </a:cubicBezTo>
                <a:cubicBezTo>
                  <a:pt x="1662737" y="-43301"/>
                  <a:pt x="1159530" y="42963"/>
                  <a:pt x="788594" y="169484"/>
                </a:cubicBezTo>
                <a:cubicBezTo>
                  <a:pt x="417658" y="296005"/>
                  <a:pt x="122922" y="183862"/>
                  <a:pt x="29469" y="781960"/>
                </a:cubicBezTo>
                <a:cubicBezTo>
                  <a:pt x="-63984" y="1380058"/>
                  <a:pt x="81946" y="2569065"/>
                  <a:pt x="227877" y="3758073"/>
                </a:cubicBezTo>
              </a:path>
            </a:pathLst>
          </a:cu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3" name="角丸四角形 38"/>
          <p:cNvSpPr/>
          <p:nvPr/>
        </p:nvSpPr>
        <p:spPr>
          <a:xfrm>
            <a:off x="7484253" y="238801"/>
            <a:ext cx="1659748" cy="938251"/>
          </a:xfrm>
          <a:prstGeom prst="roundRect">
            <a:avLst>
              <a:gd name="adj" fmla="val 10901"/>
            </a:avLst>
          </a:prstGeom>
          <a:solidFill>
            <a:srgbClr val="EAEAEA"/>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ja-JP" altLang="en-US" sz="9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右上に</a:t>
            </a:r>
            <a:endParaRPr lang="en-US" altLang="ja-JP" sz="9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nSpc>
                <a:spcPct val="150000"/>
              </a:lnSpc>
            </a:pPr>
            <a:r>
              <a:rPr kumimoji="1" lang="ja-JP" altLang="en-US" sz="9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マークが記載されているページは操作を行います。</a:t>
            </a:r>
            <a:r>
              <a:rPr lang="ja-JP" altLang="en-US" sz="9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不明な点は講師にお尋ねください。</a:t>
            </a:r>
            <a:endParaRPr kumimoji="1" lang="en-US" altLang="ja-JP" sz="9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5" name="角丸四角形 39"/>
          <p:cNvSpPr/>
          <p:nvPr/>
        </p:nvSpPr>
        <p:spPr>
          <a:xfrm>
            <a:off x="8098874" y="-27807"/>
            <a:ext cx="1053593" cy="532542"/>
          </a:xfrm>
          <a:prstGeom prst="roundRect">
            <a:avLst>
              <a:gd name="adj" fmla="val 33217"/>
            </a:avLst>
          </a:prstGeom>
          <a:solidFill>
            <a:srgbClr val="EAEAEA"/>
          </a:solidFill>
          <a:ln w="3810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wrap="none" lIns="108000" tIns="36000" rIns="108000" bIns="72000" rtlCol="0" anchor="ctr" anchorCtr="0">
            <a:spAutoFit/>
          </a:bodyPr>
          <a:lstStyle/>
          <a:p>
            <a:pPr algn="ctr">
              <a:lnSpc>
                <a:spcPct val="150000"/>
              </a:lnSpc>
            </a:pPr>
            <a:r>
              <a:rPr kumimoji="1" lang="ja-JP" altLang="en-US" sz="14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ハンズオン</a:t>
            </a:r>
            <a:endParaRPr kumimoji="1" lang="en-US" altLang="ja-JP" sz="14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1882911227"/>
              </p:ext>
            </p:extLst>
          </p:nvPr>
        </p:nvGraphicFramePr>
        <p:xfrm>
          <a:off x="-3871725" y="3580508"/>
          <a:ext cx="380968" cy="425749"/>
        </p:xfrm>
        <a:graphic>
          <a:graphicData uri="http://schemas.openxmlformats.org/presentationml/2006/ole">
            <mc:AlternateContent xmlns:mc="http://schemas.openxmlformats.org/markup-compatibility/2006">
              <mc:Choice xmlns:v="urn:schemas-microsoft-com:vml" Requires="v">
                <p:oleObj spid="_x0000_s63562" name="Photo Editor 写真" r:id="rId7" imgW="1295238" imgH="1448002" progId="MSPhotoEd.3">
                  <p:embed/>
                </p:oleObj>
              </mc:Choice>
              <mc:Fallback>
                <p:oleObj name="Photo Editor 写真" r:id="rId7" imgW="1295238" imgH="1448002" progId="MSPhotoEd.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71725" y="3580508"/>
                        <a:ext cx="380968" cy="425749"/>
                      </a:xfrm>
                      <a:prstGeom prst="rect">
                        <a:avLst/>
                      </a:prstGeom>
                      <a:solidFill>
                        <a:srgbClr val="FF0000"/>
                      </a:solidFill>
                      <a:ln>
                        <a:noFill/>
                      </a:ln>
                      <a:effectLst/>
                    </p:spPr>
                  </p:pic>
                </p:oleObj>
              </mc:Fallback>
            </mc:AlternateContent>
          </a:graphicData>
        </a:graphic>
      </p:graphicFrame>
      <p:pic>
        <p:nvPicPr>
          <p:cNvPr id="68" name="Picture 26" descr="bi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86057" y="1595585"/>
            <a:ext cx="744537" cy="704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71" descr="Advanced_Threat--512x512-gray-rgb.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53792" y="4316652"/>
            <a:ext cx="494293" cy="401225"/>
          </a:xfrm>
          <a:prstGeom prst="rect">
            <a:avLst/>
          </a:prstGeom>
          <a:solidFill>
            <a:schemeClr val="bg1">
              <a:lumMod val="75000"/>
            </a:schemeClr>
          </a:solidFill>
        </p:spPr>
      </p:pic>
      <p:pic>
        <p:nvPicPr>
          <p:cNvPr id="76" name="Picture 7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93602" y="2344833"/>
            <a:ext cx="379412" cy="303531"/>
          </a:xfrm>
          <a:prstGeom prst="rect">
            <a:avLst/>
          </a:prstGeom>
          <a:solidFill>
            <a:srgbClr val="FF0000"/>
          </a:solidFill>
        </p:spPr>
      </p:pic>
      <p:pic>
        <p:nvPicPr>
          <p:cNvPr id="16393" name="Picture 9" descr="「bash bug」の画像検索結果"/>
          <p:cNvPicPr>
            <a:picLocks noChangeAspect="1" noChangeArrowheads="1"/>
          </p:cNvPicPr>
          <p:nvPr/>
        </p:nvPicPr>
        <p:blipFill rotWithShape="1">
          <a:blip r:embed="rId12">
            <a:extLst>
              <a:ext uri="{28A0092B-C50C-407E-A947-70E740481C1C}">
                <a14:useLocalDpi xmlns:a14="http://schemas.microsoft.com/office/drawing/2010/main" val="0"/>
              </a:ext>
            </a:extLst>
          </a:blip>
          <a:srcRect l="9390" t="-1" b="6314"/>
          <a:stretch/>
        </p:blipFill>
        <p:spPr bwMode="auto">
          <a:xfrm>
            <a:off x="-3950501" y="3013245"/>
            <a:ext cx="591002" cy="370883"/>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83180" y="4881436"/>
            <a:ext cx="622356" cy="384729"/>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Oval 22"/>
          <p:cNvSpPr/>
          <p:nvPr/>
        </p:nvSpPr>
        <p:spPr>
          <a:xfrm>
            <a:off x="4090071" y="4173163"/>
            <a:ext cx="473060"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chemeClr val="bg1"/>
                </a:solidFill>
              </a:rPr>
              <a:t>1</a:t>
            </a:r>
            <a:endParaRPr kumimoji="1" lang="ja-JP" altLang="en-US" sz="1600" dirty="0">
              <a:solidFill>
                <a:schemeClr val="bg1"/>
              </a:solidFill>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2369270220"/>
              </p:ext>
            </p:extLst>
          </p:nvPr>
        </p:nvGraphicFramePr>
        <p:xfrm>
          <a:off x="1835547" y="4092941"/>
          <a:ext cx="762000" cy="741363"/>
        </p:xfrm>
        <a:graphic>
          <a:graphicData uri="http://schemas.openxmlformats.org/presentationml/2006/ole">
            <mc:AlternateContent xmlns:mc="http://schemas.openxmlformats.org/markup-compatibility/2006">
              <mc:Choice xmlns:v="urn:schemas-microsoft-com:vml" Requires="v">
                <p:oleObj spid="_x0000_s63563" name="Photo Editor 写真" r:id="rId14" imgW="1523810" imgH="1486107" progId="MSPhotoEd.3">
                  <p:embed/>
                </p:oleObj>
              </mc:Choice>
              <mc:Fallback>
                <p:oleObj name="Photo Editor 写真" r:id="rId14" imgW="1523810" imgH="1486107" progId="MSPhotoEd.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35547" y="4092941"/>
                        <a:ext cx="762000"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0194" name="Picture 1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16932" y="5610677"/>
            <a:ext cx="535592" cy="432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Curved Connector 30"/>
          <p:cNvCxnSpPr>
            <a:stCxn id="79" idx="0"/>
          </p:cNvCxnSpPr>
          <p:nvPr/>
        </p:nvCxnSpPr>
        <p:spPr>
          <a:xfrm rot="16200000" flipH="1" flipV="1">
            <a:off x="3612561" y="781128"/>
            <a:ext cx="3204815" cy="4176640"/>
          </a:xfrm>
          <a:prstGeom prst="curvedConnector4">
            <a:avLst>
              <a:gd name="adj1" fmla="val -35665"/>
              <a:gd name="adj2" fmla="val 105987"/>
            </a:avLst>
          </a:prstGeom>
          <a:noFill/>
          <a:ln w="19050">
            <a:solidFill>
              <a:schemeClr val="tx1">
                <a:lumMod val="75000"/>
                <a:alpha val="81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pic>
        <p:nvPicPr>
          <p:cNvPr id="41" name="Picture 9" descr="Internet.png"/>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2115199" y="737113"/>
            <a:ext cx="2118227" cy="1778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テキスト ボックス 36"/>
          <p:cNvSpPr txBox="1">
            <a:spLocks noChangeArrowheads="1"/>
          </p:cNvSpPr>
          <p:nvPr/>
        </p:nvSpPr>
        <p:spPr bwMode="auto">
          <a:xfrm>
            <a:off x="2691561" y="1456996"/>
            <a:ext cx="1003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000">
                <a:solidFill>
                  <a:schemeClr val="tx1"/>
                </a:solidFill>
                <a:latin typeface="Interstate-Regular"/>
                <a:ea typeface="ＭＳ ゴシック" pitchFamily="49" charset="-128"/>
              </a:defRPr>
            </a:lvl1pPr>
            <a:lvl2pPr marL="742950" indent="-285750" eaLnBrk="0" hangingPunct="0">
              <a:defRPr kumimoji="1" sz="1000">
                <a:solidFill>
                  <a:schemeClr val="tx1"/>
                </a:solidFill>
                <a:latin typeface="Interstate-Regular"/>
                <a:ea typeface="ＭＳ ゴシック" pitchFamily="49" charset="-128"/>
              </a:defRPr>
            </a:lvl2pPr>
            <a:lvl3pPr marL="1143000" indent="-228600" eaLnBrk="0" hangingPunct="0">
              <a:defRPr kumimoji="1" sz="1000">
                <a:solidFill>
                  <a:schemeClr val="tx1"/>
                </a:solidFill>
                <a:latin typeface="Interstate-Regular"/>
                <a:ea typeface="ＭＳ ゴシック" pitchFamily="49" charset="-128"/>
              </a:defRPr>
            </a:lvl3pPr>
            <a:lvl4pPr marL="1600200" indent="-228600" eaLnBrk="0" hangingPunct="0">
              <a:defRPr kumimoji="1" sz="1000">
                <a:solidFill>
                  <a:schemeClr val="tx1"/>
                </a:solidFill>
                <a:latin typeface="Interstate-Regular"/>
                <a:ea typeface="ＭＳ ゴシック" pitchFamily="49" charset="-128"/>
              </a:defRPr>
            </a:lvl4pPr>
            <a:lvl5pPr marL="2057400" indent="-228600" eaLnBrk="0" hangingPunct="0">
              <a:defRPr kumimoji="1" sz="1000">
                <a:solidFill>
                  <a:schemeClr val="tx1"/>
                </a:solidFill>
                <a:latin typeface="Interstate-Regular"/>
                <a:ea typeface="ＭＳ ゴシック" pitchFamily="49" charset="-128"/>
              </a:defRPr>
            </a:lvl5pPr>
            <a:lvl6pPr marL="2514600" indent="-228600" eaLnBrk="0" fontAlgn="base" hangingPunct="0">
              <a:spcBef>
                <a:spcPct val="0"/>
              </a:spcBef>
              <a:spcAft>
                <a:spcPct val="0"/>
              </a:spcAft>
              <a:defRPr kumimoji="1" sz="1000">
                <a:solidFill>
                  <a:schemeClr val="tx1"/>
                </a:solidFill>
                <a:latin typeface="Interstate-Regular"/>
                <a:ea typeface="ＭＳ ゴシック" pitchFamily="49" charset="-128"/>
              </a:defRPr>
            </a:lvl6pPr>
            <a:lvl7pPr marL="2971800" indent="-228600" eaLnBrk="0" fontAlgn="base" hangingPunct="0">
              <a:spcBef>
                <a:spcPct val="0"/>
              </a:spcBef>
              <a:spcAft>
                <a:spcPct val="0"/>
              </a:spcAft>
              <a:defRPr kumimoji="1" sz="1000">
                <a:solidFill>
                  <a:schemeClr val="tx1"/>
                </a:solidFill>
                <a:latin typeface="Interstate-Regular"/>
                <a:ea typeface="ＭＳ ゴシック" pitchFamily="49" charset="-128"/>
              </a:defRPr>
            </a:lvl7pPr>
            <a:lvl8pPr marL="3429000" indent="-228600" eaLnBrk="0" fontAlgn="base" hangingPunct="0">
              <a:spcBef>
                <a:spcPct val="0"/>
              </a:spcBef>
              <a:spcAft>
                <a:spcPct val="0"/>
              </a:spcAft>
              <a:defRPr kumimoji="1" sz="1000">
                <a:solidFill>
                  <a:schemeClr val="tx1"/>
                </a:solidFill>
                <a:latin typeface="Interstate-Regular"/>
                <a:ea typeface="ＭＳ ゴシック" pitchFamily="49" charset="-128"/>
              </a:defRPr>
            </a:lvl8pPr>
            <a:lvl9pPr marL="3886200" indent="-228600" eaLnBrk="0" fontAlgn="base" hangingPunct="0">
              <a:spcBef>
                <a:spcPct val="0"/>
              </a:spcBef>
              <a:spcAft>
                <a:spcPct val="0"/>
              </a:spcAft>
              <a:defRPr kumimoji="1" sz="1000">
                <a:solidFill>
                  <a:schemeClr val="tx1"/>
                </a:solidFill>
                <a:latin typeface="Interstate-Regular"/>
                <a:ea typeface="ＭＳ ゴシック" pitchFamily="49" charset="-128"/>
              </a:defRPr>
            </a:lvl9pPr>
          </a:lstStyle>
          <a:p>
            <a:pPr eaLnBrk="1" hangingPunct="1"/>
            <a:r>
              <a:rPr lang="en-US" altLang="ja-JP" sz="1600" b="1" dirty="0">
                <a:solidFill>
                  <a:srgbClr val="636466"/>
                </a:solidFill>
                <a:latin typeface="Arial" pitchFamily="34" charset="0"/>
                <a:ea typeface="ＭＳ Ｐゴシック" pitchFamily="50" charset="-128"/>
              </a:rPr>
              <a:t>Internet</a:t>
            </a:r>
            <a:endParaRPr lang="ja-JP" altLang="en-US" sz="1600" b="1" dirty="0">
              <a:solidFill>
                <a:srgbClr val="636466"/>
              </a:solidFill>
              <a:latin typeface="Arial" pitchFamily="34" charset="0"/>
              <a:ea typeface="ＭＳ Ｐゴシック" pitchFamily="50" charset="-128"/>
            </a:endParaRPr>
          </a:p>
        </p:txBody>
      </p:sp>
      <p:cxnSp>
        <p:nvCxnSpPr>
          <p:cNvPr id="77" name="Curved Connector 76"/>
          <p:cNvCxnSpPr>
            <a:stCxn id="55" idx="2"/>
            <a:endCxn id="38" idx="2"/>
          </p:cNvCxnSpPr>
          <p:nvPr/>
        </p:nvCxnSpPr>
        <p:spPr>
          <a:xfrm rot="5400000" flipH="1" flipV="1">
            <a:off x="3860815" y="4168395"/>
            <a:ext cx="117497" cy="1308570"/>
          </a:xfrm>
          <a:prstGeom prst="curvedConnector3">
            <a:avLst>
              <a:gd name="adj1" fmla="val -60801"/>
            </a:avLst>
          </a:prstGeom>
          <a:noFill/>
          <a:ln>
            <a:solidFill>
              <a:schemeClr val="accent5">
                <a:lumMod val="60000"/>
                <a:lumOff val="40000"/>
                <a:alpha val="6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56834030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9595" y="201379"/>
            <a:ext cx="8004175" cy="70848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91440" numCol="1" anchor="b" anchorCtr="0" compatLnSpc="1">
            <a:prstTxWarp prst="textNoShape">
              <a:avLst/>
            </a:prstTxWarp>
          </a:bodyPr>
          <a:lstStyle/>
          <a:p>
            <a:r>
              <a:rPr kumimoji="1" lang="en-US" altLang="ja-JP" sz="3200" dirty="0" smtClean="0"/>
              <a:t>DS Agent</a:t>
            </a:r>
            <a:r>
              <a:rPr kumimoji="1" lang="ja-JP" altLang="en-US" sz="3200" dirty="0"/>
              <a:t>インストールの流れ</a:t>
            </a:r>
          </a:p>
        </p:txBody>
      </p:sp>
      <p:sp>
        <p:nvSpPr>
          <p:cNvPr id="6" name="テキスト ボックス 5"/>
          <p:cNvSpPr txBox="1"/>
          <p:nvPr/>
        </p:nvSpPr>
        <p:spPr>
          <a:xfrm>
            <a:off x="251528" y="1196752"/>
            <a:ext cx="184731" cy="369332"/>
          </a:xfrm>
          <a:prstGeom prst="rect">
            <a:avLst/>
          </a:prstGeom>
          <a:noFill/>
        </p:spPr>
        <p:txBody>
          <a:bodyPr wrap="none" rtlCol="0">
            <a:spAutoFit/>
          </a:bodyPr>
          <a:lstStyle/>
          <a:p>
            <a:endParaRPr lang="en-US" altLang="ja-JP" dirty="0" smtClean="0">
              <a:solidFill>
                <a:srgbClr val="4D4D4F"/>
              </a:solidFill>
            </a:endParaRPr>
          </a:p>
        </p:txBody>
      </p:sp>
      <p:pic>
        <p:nvPicPr>
          <p:cNvPr id="7" name="図 30" descr="router_500px.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0559" y="2263472"/>
            <a:ext cx="1022482" cy="96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直線矢印コネクタ 10"/>
          <p:cNvCxnSpPr/>
          <p:nvPr/>
        </p:nvCxnSpPr>
        <p:spPr>
          <a:xfrm flipV="1">
            <a:off x="2258413" y="2193386"/>
            <a:ext cx="2086250" cy="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2159379" y="1524805"/>
            <a:ext cx="3288933" cy="523220"/>
          </a:xfrm>
          <a:prstGeom prst="rect">
            <a:avLst/>
          </a:prstGeom>
          <a:noFill/>
        </p:spPr>
        <p:txBody>
          <a:bodyPr wrap="square" rtlCol="0">
            <a:spAutoFit/>
          </a:bodyPr>
          <a:lstStyle/>
          <a:p>
            <a:r>
              <a:rPr kumimoji="1" lang="ja-JP" altLang="en-US" sz="1400" dirty="0">
                <a:solidFill>
                  <a:srgbClr val="4D4D4F"/>
                </a:solidFill>
              </a:rPr>
              <a:t>①</a:t>
            </a:r>
            <a:r>
              <a:rPr kumimoji="1" lang="en-US" altLang="ja-JP" sz="1400" dirty="0" smtClean="0">
                <a:solidFill>
                  <a:srgbClr val="4D4D4F"/>
                </a:solidFill>
              </a:rPr>
              <a:t>DSM</a:t>
            </a:r>
            <a:r>
              <a:rPr kumimoji="1" lang="ja-JP" altLang="en-US" sz="1400" dirty="0" smtClean="0">
                <a:solidFill>
                  <a:srgbClr val="4D4D4F"/>
                </a:solidFill>
              </a:rPr>
              <a:t>の管理画面から</a:t>
            </a:r>
            <a:r>
              <a:rPr lang="en-US" altLang="ja-JP" sz="1400" dirty="0" smtClean="0">
                <a:solidFill>
                  <a:srgbClr val="4D4D4F"/>
                </a:solidFill>
              </a:rPr>
              <a:t>DSA</a:t>
            </a:r>
            <a:r>
              <a:rPr lang="ja-JP" altLang="en-US" sz="1400" dirty="0" smtClean="0">
                <a:solidFill>
                  <a:srgbClr val="4D4D4F"/>
                </a:solidFill>
              </a:rPr>
              <a:t>の</a:t>
            </a:r>
            <a:endParaRPr lang="en-US" altLang="ja-JP" sz="1400" dirty="0" smtClean="0">
              <a:solidFill>
                <a:srgbClr val="4D4D4F"/>
              </a:solidFill>
            </a:endParaRPr>
          </a:p>
          <a:p>
            <a:r>
              <a:rPr lang="ja-JP" altLang="en-US" sz="1400" dirty="0" smtClean="0">
                <a:solidFill>
                  <a:srgbClr val="4D4D4F"/>
                </a:solidFill>
              </a:rPr>
              <a:t>インストーラを</a:t>
            </a:r>
            <a:r>
              <a:rPr lang="ja-JP" altLang="en-US" sz="1400" dirty="0">
                <a:solidFill>
                  <a:srgbClr val="4D4D4F"/>
                </a:solidFill>
              </a:rPr>
              <a:t>入手し</a:t>
            </a:r>
            <a:r>
              <a:rPr lang="ja-JP" altLang="en-US" sz="1400" dirty="0" smtClean="0">
                <a:solidFill>
                  <a:srgbClr val="4D4D4F"/>
                </a:solidFill>
              </a:rPr>
              <a:t>、インストールを実行</a:t>
            </a:r>
            <a:endParaRPr kumimoji="1" lang="ja-JP" altLang="en-US" sz="1400" dirty="0">
              <a:solidFill>
                <a:srgbClr val="4D4D4F"/>
              </a:solidFill>
            </a:endParaRPr>
          </a:p>
        </p:txBody>
      </p:sp>
      <p:pic>
        <p:nvPicPr>
          <p:cNvPr id="16" name="図 30" descr="router_500px.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23964" y="2193380"/>
            <a:ext cx="1022482" cy="96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直線矢印コネクタ 16"/>
          <p:cNvCxnSpPr/>
          <p:nvPr/>
        </p:nvCxnSpPr>
        <p:spPr>
          <a:xfrm flipH="1">
            <a:off x="2249351" y="2743776"/>
            <a:ext cx="2082595"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テキスト ボックス 19"/>
          <p:cNvSpPr txBox="1"/>
          <p:nvPr/>
        </p:nvSpPr>
        <p:spPr>
          <a:xfrm>
            <a:off x="2087611" y="2803815"/>
            <a:ext cx="2910027" cy="738664"/>
          </a:xfrm>
          <a:prstGeom prst="rect">
            <a:avLst/>
          </a:prstGeom>
          <a:noFill/>
        </p:spPr>
        <p:txBody>
          <a:bodyPr wrap="square" rtlCol="0">
            <a:spAutoFit/>
          </a:bodyPr>
          <a:lstStyle>
            <a:defPPr>
              <a:defRPr lang="en-US"/>
            </a:defPPr>
            <a:lvl1pPr>
              <a:defRPr kumimoji="1" sz="1400"/>
            </a:lvl1pPr>
          </a:lstStyle>
          <a:p>
            <a:r>
              <a:rPr lang="ja-JP" altLang="en-US" dirty="0">
                <a:solidFill>
                  <a:srgbClr val="4D4D4F"/>
                </a:solidFill>
              </a:rPr>
              <a:t>②</a:t>
            </a:r>
            <a:r>
              <a:rPr lang="en-US" altLang="ja-JP" dirty="0">
                <a:solidFill>
                  <a:srgbClr val="4D4D4F"/>
                </a:solidFill>
              </a:rPr>
              <a:t>DSM</a:t>
            </a:r>
            <a:r>
              <a:rPr lang="ja-JP" altLang="en-US" dirty="0">
                <a:solidFill>
                  <a:srgbClr val="4D4D4F"/>
                </a:solidFill>
              </a:rPr>
              <a:t>管理コンソールから</a:t>
            </a:r>
            <a:endParaRPr lang="en-US" altLang="ja-JP" dirty="0">
              <a:solidFill>
                <a:srgbClr val="4D4D4F"/>
              </a:solidFill>
            </a:endParaRPr>
          </a:p>
          <a:p>
            <a:r>
              <a:rPr lang="en-US" altLang="ja-JP" dirty="0" smtClean="0">
                <a:solidFill>
                  <a:srgbClr val="4D4D4F"/>
                </a:solidFill>
              </a:rPr>
              <a:t>DSA</a:t>
            </a:r>
            <a:r>
              <a:rPr lang="ja-JP" altLang="en-US" dirty="0">
                <a:solidFill>
                  <a:srgbClr val="4D4D4F"/>
                </a:solidFill>
              </a:rPr>
              <a:t>をインストールしたインスタンス</a:t>
            </a:r>
            <a:endParaRPr lang="en-US" altLang="ja-JP" dirty="0">
              <a:solidFill>
                <a:srgbClr val="4D4D4F"/>
              </a:solidFill>
            </a:endParaRPr>
          </a:p>
          <a:p>
            <a:r>
              <a:rPr lang="ja-JP" altLang="en-US" dirty="0" smtClean="0">
                <a:solidFill>
                  <a:srgbClr val="4D4D4F"/>
                </a:solidFill>
              </a:rPr>
              <a:t>を</a:t>
            </a:r>
            <a:r>
              <a:rPr lang="ja-JP" altLang="en-US" dirty="0">
                <a:solidFill>
                  <a:srgbClr val="4D4D4F"/>
                </a:solidFill>
              </a:rPr>
              <a:t>指定して登録（有効化）</a:t>
            </a:r>
          </a:p>
        </p:txBody>
      </p:sp>
      <p:cxnSp>
        <p:nvCxnSpPr>
          <p:cNvPr id="21" name="直線矢印コネクタ 20"/>
          <p:cNvCxnSpPr/>
          <p:nvPr/>
        </p:nvCxnSpPr>
        <p:spPr>
          <a:xfrm flipH="1">
            <a:off x="2258415" y="3704389"/>
            <a:ext cx="2082595"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1988936" y="3764427"/>
            <a:ext cx="3265894" cy="738664"/>
          </a:xfrm>
          <a:prstGeom prst="rect">
            <a:avLst/>
          </a:prstGeom>
          <a:noFill/>
        </p:spPr>
        <p:txBody>
          <a:bodyPr wrap="square" rtlCol="0">
            <a:spAutoFit/>
          </a:bodyPr>
          <a:lstStyle>
            <a:defPPr>
              <a:defRPr lang="en-US"/>
            </a:defPPr>
            <a:lvl1pPr>
              <a:defRPr kumimoji="1" sz="1400"/>
            </a:lvl1pPr>
          </a:lstStyle>
          <a:p>
            <a:r>
              <a:rPr lang="ja-JP" altLang="en-US" dirty="0">
                <a:solidFill>
                  <a:srgbClr val="4D4D4F"/>
                </a:solidFill>
              </a:rPr>
              <a:t>③</a:t>
            </a:r>
            <a:r>
              <a:rPr lang="en-US" altLang="ja-JP" dirty="0">
                <a:solidFill>
                  <a:srgbClr val="4D4D4F"/>
                </a:solidFill>
              </a:rPr>
              <a:t>DSM</a:t>
            </a:r>
            <a:r>
              <a:rPr lang="ja-JP" altLang="en-US" dirty="0">
                <a:solidFill>
                  <a:srgbClr val="4D4D4F"/>
                </a:solidFill>
              </a:rPr>
              <a:t>管理コンソール</a:t>
            </a:r>
            <a:r>
              <a:rPr lang="ja-JP" altLang="en-US" dirty="0" smtClean="0">
                <a:solidFill>
                  <a:srgbClr val="4D4D4F"/>
                </a:solidFill>
              </a:rPr>
              <a:t>から</a:t>
            </a:r>
            <a:endParaRPr lang="en-US" altLang="ja-JP" dirty="0" smtClean="0">
              <a:solidFill>
                <a:srgbClr val="4D4D4F"/>
              </a:solidFill>
            </a:endParaRPr>
          </a:p>
          <a:p>
            <a:r>
              <a:rPr lang="en-US" altLang="ja-JP" dirty="0" smtClean="0">
                <a:solidFill>
                  <a:srgbClr val="4D4D4F"/>
                </a:solidFill>
              </a:rPr>
              <a:t>DSA</a:t>
            </a:r>
            <a:r>
              <a:rPr lang="ja-JP" altLang="en-US" dirty="0" smtClean="0">
                <a:solidFill>
                  <a:srgbClr val="4D4D4F"/>
                </a:solidFill>
              </a:rPr>
              <a:t>に割り当てるセキュリティポリシーを</a:t>
            </a:r>
            <a:endParaRPr lang="en-US" altLang="ja-JP" dirty="0" smtClean="0">
              <a:solidFill>
                <a:srgbClr val="4D4D4F"/>
              </a:solidFill>
            </a:endParaRPr>
          </a:p>
          <a:p>
            <a:r>
              <a:rPr lang="ja-JP" altLang="en-US" dirty="0" smtClean="0">
                <a:solidFill>
                  <a:srgbClr val="4D4D4F"/>
                </a:solidFill>
              </a:rPr>
              <a:t>設定</a:t>
            </a:r>
            <a:r>
              <a:rPr lang="ja-JP" altLang="en-US" dirty="0">
                <a:solidFill>
                  <a:srgbClr val="4D4D4F"/>
                </a:solidFill>
              </a:rPr>
              <a:t>し、配信</a:t>
            </a:r>
          </a:p>
        </p:txBody>
      </p:sp>
      <p:pic>
        <p:nvPicPr>
          <p:cNvPr id="29702"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27298" y="2078812"/>
            <a:ext cx="2541082" cy="118976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4165" y="3370669"/>
            <a:ext cx="2054031" cy="126799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5" name="直線矢印コネクタ 24"/>
          <p:cNvCxnSpPr/>
          <p:nvPr/>
        </p:nvCxnSpPr>
        <p:spPr>
          <a:xfrm>
            <a:off x="2232620" y="4852768"/>
            <a:ext cx="2082595" cy="0"/>
          </a:xfrm>
          <a:prstGeom prst="straightConnector1">
            <a:avLst/>
          </a:prstGeom>
          <a:ln w="57150">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833821" y="3153989"/>
            <a:ext cx="576183" cy="369332"/>
          </a:xfrm>
          <a:prstGeom prst="rect">
            <a:avLst/>
          </a:prstGeom>
          <a:noFill/>
        </p:spPr>
        <p:txBody>
          <a:bodyPr wrap="none" rtlCol="0">
            <a:spAutoFit/>
          </a:bodyPr>
          <a:lstStyle/>
          <a:p>
            <a:r>
              <a:rPr kumimoji="1" lang="en-US" altLang="ja-JP" b="1" dirty="0" smtClean="0">
                <a:solidFill>
                  <a:srgbClr val="FF0000"/>
                </a:solidFill>
              </a:rPr>
              <a:t>DSA</a:t>
            </a:r>
            <a:endParaRPr kumimoji="1" lang="ja-JP" altLang="en-US" b="1" dirty="0">
              <a:solidFill>
                <a:srgbClr val="FF0000"/>
              </a:solidFill>
            </a:endParaRPr>
          </a:p>
        </p:txBody>
      </p:sp>
      <p:sp>
        <p:nvSpPr>
          <p:cNvPr id="32" name="テキスト ボックス 31"/>
          <p:cNvSpPr txBox="1"/>
          <p:nvPr/>
        </p:nvSpPr>
        <p:spPr>
          <a:xfrm>
            <a:off x="5314444" y="1894137"/>
            <a:ext cx="641522" cy="369332"/>
          </a:xfrm>
          <a:prstGeom prst="rect">
            <a:avLst/>
          </a:prstGeom>
          <a:noFill/>
        </p:spPr>
        <p:txBody>
          <a:bodyPr wrap="none" rtlCol="0">
            <a:spAutoFit/>
          </a:bodyPr>
          <a:lstStyle/>
          <a:p>
            <a:r>
              <a:rPr kumimoji="1" lang="en-US" altLang="ja-JP" b="1" dirty="0" smtClean="0">
                <a:solidFill>
                  <a:srgbClr val="FF0000"/>
                </a:solidFill>
              </a:rPr>
              <a:t>DSM</a:t>
            </a:r>
            <a:endParaRPr kumimoji="1" lang="ja-JP" altLang="en-US" b="1" dirty="0">
              <a:solidFill>
                <a:srgbClr val="FF0000"/>
              </a:solidFill>
            </a:endParaRPr>
          </a:p>
        </p:txBody>
      </p:sp>
      <p:sp>
        <p:nvSpPr>
          <p:cNvPr id="33" name="テキスト ボックス 32"/>
          <p:cNvSpPr txBox="1"/>
          <p:nvPr/>
        </p:nvSpPr>
        <p:spPr>
          <a:xfrm>
            <a:off x="1089245" y="4900102"/>
            <a:ext cx="5006499" cy="584775"/>
          </a:xfrm>
          <a:prstGeom prst="rect">
            <a:avLst/>
          </a:prstGeom>
          <a:noFill/>
        </p:spPr>
        <p:txBody>
          <a:bodyPr wrap="none" rtlCol="0">
            <a:spAutoFit/>
          </a:bodyPr>
          <a:lstStyle/>
          <a:p>
            <a:pPr algn="ctr"/>
            <a:r>
              <a:rPr kumimoji="1" lang="en-US" altLang="ja-JP" sz="1600" b="1" dirty="0" smtClean="0">
                <a:solidFill>
                  <a:srgbClr val="00B0F0"/>
                </a:solidFill>
              </a:rPr>
              <a:t>DSA</a:t>
            </a:r>
            <a:r>
              <a:rPr lang="ja-JP" altLang="en-US" sz="1600" b="1" dirty="0" smtClean="0">
                <a:solidFill>
                  <a:srgbClr val="00B0F0"/>
                </a:solidFill>
              </a:rPr>
              <a:t>側でインストールスクリプト（</a:t>
            </a:r>
            <a:r>
              <a:rPr lang="en-US" altLang="ja-JP" sz="1600" b="1" dirty="0" smtClean="0">
                <a:solidFill>
                  <a:srgbClr val="00B0F0"/>
                </a:solidFill>
              </a:rPr>
              <a:t>※</a:t>
            </a:r>
            <a:r>
              <a:rPr lang="ja-JP" altLang="en-US" sz="1600" b="1" dirty="0">
                <a:solidFill>
                  <a:srgbClr val="00B0F0"/>
                </a:solidFill>
              </a:rPr>
              <a:t>後</a:t>
            </a:r>
            <a:r>
              <a:rPr lang="ja-JP" altLang="en-US" sz="1600" b="1" dirty="0" smtClean="0">
                <a:solidFill>
                  <a:srgbClr val="00B0F0"/>
                </a:solidFill>
              </a:rPr>
              <a:t>ほど紹介）を</a:t>
            </a:r>
            <a:endParaRPr lang="en-US" altLang="ja-JP" sz="1600" b="1" dirty="0" smtClean="0">
              <a:solidFill>
                <a:srgbClr val="00B0F0"/>
              </a:solidFill>
            </a:endParaRPr>
          </a:p>
          <a:p>
            <a:pPr algn="ctr"/>
            <a:r>
              <a:rPr lang="ja-JP" altLang="en-US" sz="1600" b="1" dirty="0" smtClean="0">
                <a:solidFill>
                  <a:srgbClr val="00B0F0"/>
                </a:solidFill>
              </a:rPr>
              <a:t>実行するだけで、</a:t>
            </a:r>
            <a:r>
              <a:rPr kumimoji="1" lang="ja-JP" altLang="en-US" sz="1600" b="1" dirty="0" smtClean="0">
                <a:solidFill>
                  <a:srgbClr val="00B0F0"/>
                </a:solidFill>
              </a:rPr>
              <a:t>上の一連の流れが</a:t>
            </a:r>
            <a:r>
              <a:rPr kumimoji="1" lang="en-US" altLang="ja-JP" sz="1600" b="1" dirty="0" smtClean="0">
                <a:solidFill>
                  <a:srgbClr val="00B0F0"/>
                </a:solidFill>
              </a:rPr>
              <a:t>1</a:t>
            </a:r>
            <a:r>
              <a:rPr kumimoji="1" lang="ja-JP" altLang="en-US" sz="1600" b="1" dirty="0" smtClean="0">
                <a:solidFill>
                  <a:srgbClr val="00B0F0"/>
                </a:solidFill>
              </a:rPr>
              <a:t>度に</a:t>
            </a:r>
            <a:r>
              <a:rPr lang="ja-JP" altLang="en-US" sz="1600" b="1" dirty="0" smtClean="0">
                <a:solidFill>
                  <a:srgbClr val="00B0F0"/>
                </a:solidFill>
              </a:rPr>
              <a:t>完了します！</a:t>
            </a:r>
            <a:endParaRPr kumimoji="1" lang="ja-JP" altLang="en-US" sz="1600" b="1" dirty="0">
              <a:solidFill>
                <a:srgbClr val="00B0F0"/>
              </a:solidFill>
            </a:endParaRPr>
          </a:p>
        </p:txBody>
      </p:sp>
    </p:spTree>
    <p:extLst>
      <p:ext uri="{BB962C8B-B14F-4D97-AF65-F5344CB8AC3E}">
        <p14:creationId xmlns:p14="http://schemas.microsoft.com/office/powerpoint/2010/main" val="271236457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図表 5"/>
          <p:cNvGraphicFramePr/>
          <p:nvPr>
            <p:extLst>
              <p:ext uri="{D42A27DB-BD31-4B8C-83A1-F6EECF244321}">
                <p14:modId xmlns:p14="http://schemas.microsoft.com/office/powerpoint/2010/main" val="2012749738"/>
              </p:ext>
            </p:extLst>
          </p:nvPr>
        </p:nvGraphicFramePr>
        <p:xfrm>
          <a:off x="539552" y="2276872"/>
          <a:ext cx="7920880" cy="10801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図表 6"/>
          <p:cNvGraphicFramePr/>
          <p:nvPr>
            <p:extLst>
              <p:ext uri="{D42A27DB-BD31-4B8C-83A1-F6EECF244321}">
                <p14:modId xmlns:p14="http://schemas.microsoft.com/office/powerpoint/2010/main" val="3830420974"/>
              </p:ext>
            </p:extLst>
          </p:nvPr>
        </p:nvGraphicFramePr>
        <p:xfrm>
          <a:off x="539552" y="3429000"/>
          <a:ext cx="7920880" cy="108012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角丸四角形 7"/>
          <p:cNvSpPr/>
          <p:nvPr/>
        </p:nvSpPr>
        <p:spPr>
          <a:xfrm>
            <a:off x="5076056" y="2352668"/>
            <a:ext cx="3456384" cy="936104"/>
          </a:xfrm>
          <a:prstGeom prst="round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 name="テキスト ボックス 8"/>
          <p:cNvSpPr txBox="1"/>
          <p:nvPr/>
        </p:nvSpPr>
        <p:spPr>
          <a:xfrm>
            <a:off x="251520" y="1660056"/>
            <a:ext cx="6194324" cy="646331"/>
          </a:xfrm>
          <a:prstGeom prst="rect">
            <a:avLst/>
          </a:prstGeom>
          <a:noFill/>
        </p:spPr>
        <p:txBody>
          <a:bodyPr wrap="none" rtlCol="0">
            <a:spAutoFit/>
          </a:bodyPr>
          <a:lstStyle/>
          <a:p>
            <a:r>
              <a:rPr lang="en-US" altLang="ja-JP" dirty="0" smtClean="0">
                <a:solidFill>
                  <a:schemeClr val="accent2"/>
                </a:solidFill>
                <a:latin typeface="Meiryo UI" panose="020B0604030504040204" pitchFamily="50" charset="-128"/>
                <a:ea typeface="Meiryo UI" panose="020B0604030504040204" pitchFamily="50" charset="-128"/>
                <a:cs typeface="Meiryo UI" panose="020B0604030504040204" pitchFamily="50" charset="-128"/>
              </a:rPr>
              <a:t>Agent</a:t>
            </a:r>
            <a:r>
              <a:rPr lang="ja-JP" altLang="en-US" dirty="0" smtClean="0">
                <a:solidFill>
                  <a:schemeClr val="accent2"/>
                </a:solidFill>
                <a:latin typeface="Meiryo UI" panose="020B0604030504040204" pitchFamily="50" charset="-128"/>
                <a:ea typeface="Meiryo UI" panose="020B0604030504040204" pitchFamily="50" charset="-128"/>
                <a:cs typeface="Meiryo UI" panose="020B0604030504040204" pitchFamily="50" charset="-128"/>
              </a:rPr>
              <a:t>のインストール手順はいくつかありますが</a:t>
            </a:r>
            <a:endParaRPr lang="en-US" altLang="ja-JP" dirty="0" smtClean="0">
              <a:solidFill>
                <a:schemeClr val="accent2"/>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dirty="0" smtClean="0">
                <a:solidFill>
                  <a:schemeClr val="accent2"/>
                </a:solidFill>
                <a:latin typeface="Meiryo UI" panose="020B0604030504040204" pitchFamily="50" charset="-128"/>
                <a:ea typeface="Meiryo UI" panose="020B0604030504040204" pitchFamily="50" charset="-128"/>
                <a:cs typeface="Meiryo UI" panose="020B0604030504040204" pitchFamily="50" charset="-128"/>
              </a:rPr>
              <a:t>ここでは「インストールスクリプト」を使った手順をお試しいただきます。</a:t>
            </a:r>
            <a:endParaRPr lang="en-US" altLang="ja-JP" dirty="0" smtClean="0">
              <a:solidFill>
                <a:schemeClr val="accent2"/>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 name="角丸四角形吹き出し 9"/>
          <p:cNvSpPr/>
          <p:nvPr/>
        </p:nvSpPr>
        <p:spPr>
          <a:xfrm>
            <a:off x="5076063" y="332656"/>
            <a:ext cx="3819369" cy="1584176"/>
          </a:xfrm>
          <a:prstGeom prst="wedgeRoundRectCallout">
            <a:avLst>
              <a:gd name="adj1" fmla="val 5622"/>
              <a:gd name="adj2" fmla="val 67202"/>
              <a:gd name="adj3" fmla="val 16667"/>
            </a:avLst>
          </a:prstGeom>
          <a:ln w="28575">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b="1" u="sng" dirty="0" smtClean="0"/>
              <a:t>インストールスクリプト</a:t>
            </a:r>
            <a:endParaRPr lang="en-US" altLang="ja-JP" b="1" u="sng" dirty="0" smtClean="0"/>
          </a:p>
          <a:p>
            <a:pPr algn="ctr"/>
            <a:r>
              <a:rPr lang="ja-JP" altLang="en-US" dirty="0" smtClean="0"/>
              <a:t>インスタンス起動と同時に</a:t>
            </a:r>
            <a:r>
              <a:rPr lang="en-US" altLang="ja-JP" dirty="0"/>
              <a:t>DSA</a:t>
            </a:r>
            <a:r>
              <a:rPr lang="ja-JP" altLang="en-US" dirty="0" smtClean="0"/>
              <a:t>のインストール、有効化を自動的に実行させることができます。</a:t>
            </a:r>
            <a:endParaRPr lang="en-US" altLang="ja-JP" dirty="0" smtClean="0"/>
          </a:p>
        </p:txBody>
      </p:sp>
    </p:spTree>
    <p:extLst>
      <p:ext uri="{BB962C8B-B14F-4D97-AF65-F5344CB8AC3E}">
        <p14:creationId xmlns:p14="http://schemas.microsoft.com/office/powerpoint/2010/main" val="243779590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latin typeface="Meiryo UI" panose="020B0604030504040204" pitchFamily="50" charset="-128"/>
                <a:ea typeface="Meiryo UI" panose="020B0604030504040204" pitchFamily="50" charset="-128"/>
                <a:cs typeface="Meiryo UI" panose="020B0604030504040204" pitchFamily="50" charset="-128"/>
              </a:rPr>
              <a:t>Agent</a:t>
            </a:r>
            <a:r>
              <a:rPr kumimoji="1" lang="ja-JP" altLang="en-US" dirty="0" smtClean="0">
                <a:latin typeface="Meiryo UI" panose="020B0604030504040204" pitchFamily="50" charset="-128"/>
                <a:ea typeface="Meiryo UI" panose="020B0604030504040204" pitchFamily="50" charset="-128"/>
                <a:cs typeface="Meiryo UI" panose="020B0604030504040204" pitchFamily="50" charset="-128"/>
              </a:rPr>
              <a:t>からの有効化を許可する</a:t>
            </a:r>
            <a:endParaRPr kumimoji="1" lang="ja-JP" altLang="en-US"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 name="コンテンツ プレースホルダー 2"/>
          <p:cNvSpPr txBox="1">
            <a:spLocks/>
          </p:cNvSpPr>
          <p:nvPr/>
        </p:nvSpPr>
        <p:spPr>
          <a:xfrm>
            <a:off x="402336" y="933167"/>
            <a:ext cx="8366760" cy="51056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kumimoji="1" sz="2400" kern="1200">
                <a:solidFill>
                  <a:srgbClr val="000000"/>
                </a:solidFill>
                <a:latin typeface="メイリオ" panose="020B0604030504040204" pitchFamily="50" charset="-128"/>
                <a:ea typeface="メイリオ" panose="020B0604030504040204" pitchFamily="50" charset="-128"/>
                <a:cs typeface="メイリオ" panose="020B0604030504040204" pitchFamily="50" charset="-128"/>
              </a:defRPr>
            </a:lvl1pPr>
            <a:lvl2pPr marL="538163" indent="-285750" algn="l" defTabSz="914400" rtl="0" eaLnBrk="1" latinLnBrk="0" hangingPunct="1">
              <a:spcBef>
                <a:spcPct val="20000"/>
              </a:spcBef>
              <a:buFont typeface="Arial" panose="020B0604020202020204" pitchFamily="34" charset="0"/>
              <a:buChar char="–"/>
              <a:defRPr kumimoji="1" sz="1800" kern="1200">
                <a:solidFill>
                  <a:srgbClr val="000000"/>
                </a:solidFill>
                <a:latin typeface="メイリオ" panose="020B0604030504040204" pitchFamily="50" charset="-128"/>
                <a:ea typeface="メイリオ" panose="020B0604030504040204" pitchFamily="50" charset="-128"/>
                <a:cs typeface="メイリオ" panose="020B0604030504040204" pitchFamily="50" charset="-128"/>
              </a:defRPr>
            </a:lvl2pPr>
            <a:lvl3pPr marL="895350" indent="-228600" algn="l" defTabSz="914400" rtl="0" eaLnBrk="1" latinLnBrk="0" hangingPunct="1">
              <a:spcBef>
                <a:spcPct val="20000"/>
              </a:spcBef>
              <a:buFont typeface="Arial" panose="020B0604020202020204" pitchFamily="34" charset="0"/>
              <a:buChar char="•"/>
              <a:defRPr kumimoji="1" sz="1600" kern="1200">
                <a:solidFill>
                  <a:srgbClr val="000000"/>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spcBef>
                <a:spcPct val="20000"/>
              </a:spcBef>
              <a:buFont typeface="Arial" panose="020B0604020202020204" pitchFamily="34" charset="0"/>
              <a:buChar char="–"/>
              <a:defRPr kumimoji="1" sz="1600" kern="1200">
                <a:solidFill>
                  <a:srgbClr val="000000"/>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spcBef>
                <a:spcPct val="20000"/>
              </a:spcBef>
              <a:buFont typeface="Arial" panose="020B0604020202020204" pitchFamily="34" charset="0"/>
              <a:buChar char="»"/>
              <a:defRPr kumimoji="1" sz="1600" kern="1200">
                <a:solidFill>
                  <a:srgbClr val="000000"/>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Font typeface="Arial" panose="020B0604020202020204" pitchFamily="34" charset="0"/>
              <a:buNone/>
            </a:pPr>
            <a:r>
              <a:rPr lang="ja-JP" altLang="en-US" sz="1600" b="1" dirty="0" smtClean="0">
                <a:solidFill>
                  <a:srgbClr val="00206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600" b="1" dirty="0" err="1" smtClean="0">
                <a:solidFill>
                  <a:srgbClr val="002060"/>
                </a:solidFill>
                <a:latin typeface="Meiryo UI" panose="020B0604030504040204" pitchFamily="50" charset="-128"/>
                <a:ea typeface="Meiryo UI" panose="020B0604030504040204" pitchFamily="50" charset="-128"/>
                <a:cs typeface="Meiryo UI" panose="020B0604030504040204" pitchFamily="50" charset="-128"/>
              </a:rPr>
              <a:t>dsm</a:t>
            </a:r>
            <a:r>
              <a:rPr lang="ja-JP" altLang="en-US" sz="1600" b="1" dirty="0" smtClean="0">
                <a:solidFill>
                  <a:srgbClr val="002060"/>
                </a:solidFill>
                <a:latin typeface="Meiryo UI" panose="020B0604030504040204" pitchFamily="50" charset="-128"/>
                <a:ea typeface="Meiryo UI" panose="020B0604030504040204" pitchFamily="50" charset="-128"/>
                <a:cs typeface="Meiryo UI" panose="020B0604030504040204" pitchFamily="50" charset="-128"/>
              </a:rPr>
              <a:t>コンソールの</a:t>
            </a:r>
            <a:r>
              <a:rPr lang="ja-JP" altLang="en-US" sz="1600" b="1" dirty="0">
                <a:solidFill>
                  <a:srgbClr val="002060"/>
                </a:solidFill>
                <a:latin typeface="Meiryo UI" panose="020B0604030504040204" pitchFamily="50" charset="-128"/>
                <a:ea typeface="Meiryo UI" panose="020B0604030504040204" pitchFamily="50" charset="-128"/>
                <a:cs typeface="Meiryo UI" panose="020B0604030504040204" pitchFamily="50" charset="-128"/>
              </a:rPr>
              <a:t>管理</a:t>
            </a:r>
            <a:r>
              <a:rPr lang="ja-JP" altLang="en-US" sz="1600" b="1" dirty="0" smtClean="0">
                <a:solidFill>
                  <a:srgbClr val="002060"/>
                </a:solidFill>
                <a:latin typeface="Meiryo UI" panose="020B0604030504040204" pitchFamily="50" charset="-128"/>
                <a:ea typeface="Meiryo UI" panose="020B0604030504040204" pitchFamily="50" charset="-128"/>
                <a:cs typeface="Meiryo UI" panose="020B0604030504040204" pitchFamily="50" charset="-128"/>
              </a:rPr>
              <a:t>タブ</a:t>
            </a:r>
            <a:r>
              <a:rPr lang="ja-JP" altLang="en-US" sz="1600" b="1" dirty="0">
                <a:solidFill>
                  <a:srgbClr val="002060"/>
                </a:solidFill>
                <a:latin typeface="Meiryo UI" panose="020B0604030504040204" pitchFamily="50" charset="-128"/>
                <a:ea typeface="Meiryo UI" panose="020B0604030504040204" pitchFamily="50" charset="-128"/>
                <a:cs typeface="Meiryo UI" panose="020B0604030504040204" pitchFamily="50" charset="-128"/>
              </a:rPr>
              <a:t>を開き</a:t>
            </a:r>
            <a:r>
              <a:rPr lang="ja-JP" altLang="en-US" sz="1600" b="1" dirty="0" smtClean="0">
                <a:solidFill>
                  <a:srgbClr val="002060"/>
                </a:solidFill>
                <a:latin typeface="Meiryo UI" panose="020B0604030504040204" pitchFamily="50" charset="-128"/>
                <a:ea typeface="Meiryo UI" panose="020B0604030504040204" pitchFamily="50" charset="-128"/>
                <a:cs typeface="Meiryo UI" panose="020B0604030504040204" pitchFamily="50" charset="-128"/>
              </a:rPr>
              <a:t>、システム設定メニュー内の</a:t>
            </a:r>
            <a:r>
              <a:rPr lang="en-US" altLang="ja-JP" sz="1600" b="1" dirty="0" smtClean="0">
                <a:solidFill>
                  <a:srgbClr val="002060"/>
                </a:solidFill>
                <a:latin typeface="Meiryo UI" panose="020B0604030504040204" pitchFamily="50" charset="-128"/>
                <a:ea typeface="Meiryo UI" panose="020B0604030504040204" pitchFamily="50" charset="-128"/>
                <a:cs typeface="Meiryo UI" panose="020B0604030504040204" pitchFamily="50" charset="-128"/>
              </a:rPr>
              <a:t>Agent</a:t>
            </a:r>
            <a:r>
              <a:rPr lang="ja-JP" altLang="en-US" sz="1600" b="1" dirty="0" smtClean="0">
                <a:solidFill>
                  <a:srgbClr val="002060"/>
                </a:solidFill>
                <a:latin typeface="Meiryo UI" panose="020B0604030504040204" pitchFamily="50" charset="-128"/>
                <a:ea typeface="Meiryo UI" panose="020B0604030504040204" pitchFamily="50" charset="-128"/>
                <a:cs typeface="Meiryo UI" panose="020B0604030504040204" pitchFamily="50" charset="-128"/>
              </a:rPr>
              <a:t>タブを開きます</a:t>
            </a:r>
            <a:endParaRPr lang="en-US" altLang="ja-JP" sz="1600" b="1" dirty="0" smtClean="0">
              <a:solidFill>
                <a:srgbClr val="002060"/>
              </a:solidFill>
              <a:latin typeface="Meiryo UI" panose="020B0604030504040204" pitchFamily="50" charset="-128"/>
              <a:ea typeface="Meiryo UI" panose="020B0604030504040204" pitchFamily="50" charset="-128"/>
              <a:cs typeface="Meiryo UI" panose="020B0604030504040204" pitchFamily="50" charset="-128"/>
            </a:endParaRPr>
          </a:p>
          <a:p>
            <a:pPr marL="0" indent="0">
              <a:buFont typeface="Arial" panose="020B0604020202020204" pitchFamily="34" charset="0"/>
              <a:buNone/>
            </a:pPr>
            <a:r>
              <a:rPr lang="ja-JP" altLang="en-US" sz="1600" b="1" dirty="0" smtClean="0">
                <a:solidFill>
                  <a:srgbClr val="00206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600" b="1" dirty="0" smtClean="0">
                <a:solidFill>
                  <a:srgbClr val="002060"/>
                </a:solidFill>
                <a:latin typeface="Meiryo UI" panose="020B0604030504040204" pitchFamily="50" charset="-128"/>
                <a:ea typeface="Meiryo UI" panose="020B0604030504040204" pitchFamily="50" charset="-128"/>
                <a:cs typeface="Meiryo UI" panose="020B0604030504040204" pitchFamily="50" charset="-128"/>
              </a:rPr>
              <a:t>Agent</a:t>
            </a:r>
            <a:r>
              <a:rPr lang="ja-JP" altLang="en-US" sz="1600" b="1" dirty="0" smtClean="0">
                <a:solidFill>
                  <a:srgbClr val="002060"/>
                </a:solidFill>
                <a:latin typeface="Meiryo UI" panose="020B0604030504040204" pitchFamily="50" charset="-128"/>
                <a:ea typeface="Meiryo UI" panose="020B0604030504040204" pitchFamily="50" charset="-128"/>
                <a:cs typeface="Meiryo UI" panose="020B0604030504040204" pitchFamily="50" charset="-128"/>
              </a:rPr>
              <a:t>からのリモート有効化を許可」にチェックを入れます</a:t>
            </a:r>
            <a:endParaRPr lang="en-US" altLang="ja-JP" sz="1600" b="1" dirty="0" smtClean="0">
              <a:solidFill>
                <a:srgbClr val="00206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74297"/>
            <a:ext cx="9144000" cy="4276179"/>
          </a:xfrm>
          <a:prstGeom prst="rect">
            <a:avLst/>
          </a:prstGeom>
        </p:spPr>
      </p:pic>
      <p:sp>
        <p:nvSpPr>
          <p:cNvPr id="12" name="正方形/長方形 11"/>
          <p:cNvSpPr/>
          <p:nvPr/>
        </p:nvSpPr>
        <p:spPr>
          <a:xfrm>
            <a:off x="8604501" y="5597428"/>
            <a:ext cx="532631" cy="25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3" name="テキスト ボックス 12"/>
          <p:cNvSpPr txBox="1"/>
          <p:nvPr/>
        </p:nvSpPr>
        <p:spPr>
          <a:xfrm>
            <a:off x="8378952" y="5866375"/>
            <a:ext cx="756151" cy="278332"/>
          </a:xfrm>
          <a:prstGeom prst="rect">
            <a:avLst/>
          </a:prstGeom>
          <a:solidFill>
            <a:srgbClr val="FF0000"/>
          </a:solidFill>
        </p:spPr>
        <p:txBody>
          <a:bodyPr wrap="none" lIns="72000" tIns="36000" rIns="72000" bIns="72000" rtlCol="0" anchor="ctr" anchorCtr="0">
            <a:spAutoFit/>
          </a:bodyPr>
          <a:lstStyle/>
          <a:p>
            <a:r>
              <a:rPr lang="ja-JP" altLang="en-US" sz="1100" dirty="0"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保存します</a:t>
            </a:r>
          </a:p>
        </p:txBody>
      </p:sp>
      <p:sp>
        <p:nvSpPr>
          <p:cNvPr id="14" name="正方形/長方形 13"/>
          <p:cNvSpPr/>
          <p:nvPr/>
        </p:nvSpPr>
        <p:spPr>
          <a:xfrm>
            <a:off x="3770416" y="1809397"/>
            <a:ext cx="532631" cy="25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5" name="正方形/長方形 14"/>
          <p:cNvSpPr/>
          <p:nvPr/>
        </p:nvSpPr>
        <p:spPr>
          <a:xfrm>
            <a:off x="136020" y="2062484"/>
            <a:ext cx="691564" cy="25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6" name="正方形/長方形 15"/>
          <p:cNvSpPr/>
          <p:nvPr/>
        </p:nvSpPr>
        <p:spPr>
          <a:xfrm>
            <a:off x="1619672" y="3014455"/>
            <a:ext cx="1440160" cy="3600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8" name="角丸四角形 39"/>
          <p:cNvSpPr/>
          <p:nvPr/>
        </p:nvSpPr>
        <p:spPr>
          <a:xfrm>
            <a:off x="8098874" y="-27807"/>
            <a:ext cx="1053593" cy="532542"/>
          </a:xfrm>
          <a:prstGeom prst="roundRect">
            <a:avLst>
              <a:gd name="adj" fmla="val 33217"/>
            </a:avLst>
          </a:prstGeom>
          <a:solidFill>
            <a:srgbClr val="EAEAEA"/>
          </a:solidFill>
          <a:ln w="3810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wrap="none" lIns="108000" tIns="36000" rIns="108000" bIns="72000" rtlCol="0" anchor="ctr" anchorCtr="0">
            <a:spAutoFit/>
          </a:bodyPr>
          <a:lstStyle/>
          <a:p>
            <a:pPr algn="ctr">
              <a:lnSpc>
                <a:spcPct val="150000"/>
              </a:lnSpc>
            </a:pPr>
            <a:r>
              <a:rPr kumimoji="1" lang="ja-JP" altLang="en-US" sz="14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ハンズオン</a:t>
            </a:r>
            <a:endParaRPr kumimoji="1" lang="en-US" altLang="ja-JP" sz="14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37478762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p:cNvSpPr txBox="1">
            <a:spLocks/>
          </p:cNvSpPr>
          <p:nvPr/>
        </p:nvSpPr>
        <p:spPr>
          <a:xfrm>
            <a:off x="412747" y="83451"/>
            <a:ext cx="8004175" cy="708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eaLnBrk="1" hangingPunct="1">
              <a:defRPr kumimoji="1" sz="2800">
                <a:solidFill>
                  <a:srgbClr val="C00000"/>
                </a:solidFill>
                <a:latin typeface="Meiryo UI" panose="020B0604030504040204" pitchFamily="50" charset="-128"/>
                <a:ea typeface="Meiryo UI" panose="020B0604030504040204" pitchFamily="50" charset="-128"/>
                <a:cs typeface="Meiryo UI" panose="020B0604030504040204" pitchFamily="50" charset="-128"/>
              </a:defRPr>
            </a:lvl1pPr>
            <a:lvl2pPr eaLnBrk="1" hangingPunct="1">
              <a:defRPr sz="3600">
                <a:solidFill>
                  <a:srgbClr val="636466"/>
                </a:solidFill>
                <a:ea typeface="ＭＳ Ｐゴシック" charset="-128"/>
                <a:cs typeface="Calibri" charset="0"/>
              </a:defRPr>
            </a:lvl2pPr>
            <a:lvl3pPr eaLnBrk="1" hangingPunct="1">
              <a:defRPr sz="3600">
                <a:solidFill>
                  <a:srgbClr val="636466"/>
                </a:solidFill>
                <a:ea typeface="ＭＳ Ｐゴシック" charset="-128"/>
                <a:cs typeface="Calibri" charset="0"/>
              </a:defRPr>
            </a:lvl3pPr>
            <a:lvl4pPr eaLnBrk="1" hangingPunct="1">
              <a:defRPr sz="3600">
                <a:solidFill>
                  <a:srgbClr val="636466"/>
                </a:solidFill>
                <a:ea typeface="ＭＳ Ｐゴシック" charset="-128"/>
                <a:cs typeface="Calibri" charset="0"/>
              </a:defRPr>
            </a:lvl4pPr>
            <a:lvl5pPr eaLnBrk="1" hangingPunct="1">
              <a:defRPr sz="3600">
                <a:solidFill>
                  <a:srgbClr val="636466"/>
                </a:solidFill>
                <a:ea typeface="ＭＳ Ｐゴシック" charset="-128"/>
                <a:cs typeface="Calibri" charset="0"/>
              </a:defRPr>
            </a:lvl5pPr>
            <a:lvl6pPr marL="457200" fontAlgn="base">
              <a:spcBef>
                <a:spcPct val="0"/>
              </a:spcBef>
              <a:spcAft>
                <a:spcPct val="0"/>
              </a:spcAft>
              <a:defRPr sz="3600">
                <a:solidFill>
                  <a:srgbClr val="636466"/>
                </a:solidFill>
                <a:ea typeface="ＭＳ Ｐゴシック" charset="-128"/>
              </a:defRPr>
            </a:lvl6pPr>
            <a:lvl7pPr marL="914400" fontAlgn="base">
              <a:spcBef>
                <a:spcPct val="0"/>
              </a:spcBef>
              <a:spcAft>
                <a:spcPct val="0"/>
              </a:spcAft>
              <a:defRPr sz="3600">
                <a:solidFill>
                  <a:srgbClr val="636466"/>
                </a:solidFill>
                <a:ea typeface="ＭＳ Ｐゴシック" charset="-128"/>
              </a:defRPr>
            </a:lvl7pPr>
            <a:lvl8pPr marL="1371600" fontAlgn="base">
              <a:spcBef>
                <a:spcPct val="0"/>
              </a:spcBef>
              <a:spcAft>
                <a:spcPct val="0"/>
              </a:spcAft>
              <a:defRPr sz="3600">
                <a:solidFill>
                  <a:srgbClr val="636466"/>
                </a:solidFill>
                <a:ea typeface="ＭＳ Ｐゴシック" charset="-128"/>
              </a:defRPr>
            </a:lvl8pPr>
            <a:lvl9pPr marL="1828800" fontAlgn="base">
              <a:spcBef>
                <a:spcPct val="0"/>
              </a:spcBef>
              <a:spcAft>
                <a:spcPct val="0"/>
              </a:spcAft>
              <a:defRPr sz="3600">
                <a:solidFill>
                  <a:srgbClr val="636466"/>
                </a:solidFill>
                <a:ea typeface="ＭＳ Ｐゴシック" charset="-128"/>
              </a:defRPr>
            </a:lvl9pPr>
          </a:lstStyle>
          <a:p>
            <a:r>
              <a:rPr lang="en-US" altLang="ja-JP" dirty="0"/>
              <a:t>Agent</a:t>
            </a:r>
            <a:r>
              <a:rPr lang="ja-JP" altLang="en-US" dirty="0"/>
              <a:t>のインストール用のスクリプト作成</a:t>
            </a:r>
          </a:p>
        </p:txBody>
      </p:sp>
      <p:sp>
        <p:nvSpPr>
          <p:cNvPr id="7" name="タイトル 1"/>
          <p:cNvSpPr txBox="1">
            <a:spLocks/>
          </p:cNvSpPr>
          <p:nvPr/>
        </p:nvSpPr>
        <p:spPr bwMode="auto">
          <a:xfrm>
            <a:off x="343566" y="1237805"/>
            <a:ext cx="828211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l" rtl="0" eaLnBrk="0" fontAlgn="base" hangingPunct="0">
              <a:spcBef>
                <a:spcPct val="0"/>
              </a:spcBef>
              <a:spcAft>
                <a:spcPct val="0"/>
              </a:spcAft>
              <a:defRPr sz="3200" kern="1200" baseline="0">
                <a:solidFill>
                  <a:schemeClr val="tx1">
                    <a:lumMod val="65000"/>
                    <a:lumOff val="35000"/>
                  </a:schemeClr>
                </a:solidFill>
                <a:latin typeface="+mn-lt"/>
                <a:ea typeface="+mj-ea"/>
                <a:cs typeface="+mj-cs"/>
              </a:defRPr>
            </a:lvl1pPr>
            <a:lvl2pPr algn="ctr" rtl="0" eaLnBrk="0" fontAlgn="base" hangingPunct="0">
              <a:spcBef>
                <a:spcPct val="0"/>
              </a:spcBef>
              <a:spcAft>
                <a:spcPct val="0"/>
              </a:spcAft>
              <a:defRPr sz="4400">
                <a:solidFill>
                  <a:schemeClr val="tx1"/>
                </a:solidFill>
                <a:latin typeface="Arial Black" pitchFamily="34" charset="0"/>
              </a:defRPr>
            </a:lvl2pPr>
            <a:lvl3pPr algn="ctr" rtl="0" eaLnBrk="0" fontAlgn="base" hangingPunct="0">
              <a:spcBef>
                <a:spcPct val="0"/>
              </a:spcBef>
              <a:spcAft>
                <a:spcPct val="0"/>
              </a:spcAft>
              <a:defRPr sz="4400">
                <a:solidFill>
                  <a:schemeClr val="tx1"/>
                </a:solidFill>
                <a:latin typeface="Arial Black" pitchFamily="34" charset="0"/>
              </a:defRPr>
            </a:lvl3pPr>
            <a:lvl4pPr algn="ctr" rtl="0" eaLnBrk="0" fontAlgn="base" hangingPunct="0">
              <a:spcBef>
                <a:spcPct val="0"/>
              </a:spcBef>
              <a:spcAft>
                <a:spcPct val="0"/>
              </a:spcAft>
              <a:defRPr sz="4400">
                <a:solidFill>
                  <a:schemeClr val="tx1"/>
                </a:solidFill>
                <a:latin typeface="Arial Black" pitchFamily="34" charset="0"/>
              </a:defRPr>
            </a:lvl4pPr>
            <a:lvl5pPr algn="ctr" rtl="0" eaLnBrk="0" fontAlgn="base" hangingPunct="0">
              <a:spcBef>
                <a:spcPct val="0"/>
              </a:spcBef>
              <a:spcAft>
                <a:spcPct val="0"/>
              </a:spcAft>
              <a:defRPr sz="4400">
                <a:solidFill>
                  <a:schemeClr val="tx1"/>
                </a:solidFill>
                <a:latin typeface="Arial Black" pitchFamily="34" charset="0"/>
              </a:defRPr>
            </a:lvl5pPr>
            <a:lvl6pPr marL="457200" algn="ctr" rtl="0" fontAlgn="base">
              <a:spcBef>
                <a:spcPct val="0"/>
              </a:spcBef>
              <a:spcAft>
                <a:spcPct val="0"/>
              </a:spcAft>
              <a:defRPr sz="4400">
                <a:solidFill>
                  <a:schemeClr val="tx1"/>
                </a:solidFill>
                <a:latin typeface="Arial Black" pitchFamily="34" charset="0"/>
              </a:defRPr>
            </a:lvl6pPr>
            <a:lvl7pPr marL="914400" algn="ctr" rtl="0" fontAlgn="base">
              <a:spcBef>
                <a:spcPct val="0"/>
              </a:spcBef>
              <a:spcAft>
                <a:spcPct val="0"/>
              </a:spcAft>
              <a:defRPr sz="4400">
                <a:solidFill>
                  <a:schemeClr val="tx1"/>
                </a:solidFill>
                <a:latin typeface="Arial Black" pitchFamily="34" charset="0"/>
              </a:defRPr>
            </a:lvl7pPr>
            <a:lvl8pPr marL="1371600" algn="ctr" rtl="0" fontAlgn="base">
              <a:spcBef>
                <a:spcPct val="0"/>
              </a:spcBef>
              <a:spcAft>
                <a:spcPct val="0"/>
              </a:spcAft>
              <a:defRPr sz="4400">
                <a:solidFill>
                  <a:schemeClr val="tx1"/>
                </a:solidFill>
                <a:latin typeface="Arial Black" pitchFamily="34" charset="0"/>
              </a:defRPr>
            </a:lvl8pPr>
            <a:lvl9pPr marL="1828800" algn="ctr" rtl="0" fontAlgn="base">
              <a:spcBef>
                <a:spcPct val="0"/>
              </a:spcBef>
              <a:spcAft>
                <a:spcPct val="0"/>
              </a:spcAft>
              <a:defRPr sz="4400">
                <a:solidFill>
                  <a:schemeClr val="tx1"/>
                </a:solidFill>
                <a:latin typeface="Arial Black" pitchFamily="34" charset="0"/>
              </a:defRPr>
            </a:lvl9pPr>
          </a:lstStyle>
          <a:p>
            <a:r>
              <a:rPr kumimoji="1" lang="ja-JP" altLang="en-US" sz="1800" dirty="0" smtClean="0">
                <a:solidFill>
                  <a:schemeClr val="tx1">
                    <a:lumMod val="75000"/>
                    <a:lumOff val="25000"/>
                  </a:schemeClr>
                </a:solidFill>
              </a:rPr>
              <a:t>「管理」⇒「</a:t>
            </a:r>
            <a:r>
              <a:rPr kumimoji="1" lang="ja-JP" altLang="en-US" sz="1800" dirty="0">
                <a:solidFill>
                  <a:schemeClr val="tx1">
                    <a:lumMod val="75000"/>
                    <a:lumOff val="25000"/>
                  </a:schemeClr>
                </a:solidFill>
              </a:rPr>
              <a:t>ローカル</a:t>
            </a:r>
            <a:r>
              <a:rPr kumimoji="1" lang="ja-JP" altLang="en-US" sz="1800" dirty="0" smtClean="0">
                <a:solidFill>
                  <a:schemeClr val="tx1">
                    <a:lumMod val="75000"/>
                    <a:lumOff val="25000"/>
                  </a:schemeClr>
                </a:solidFill>
              </a:rPr>
              <a:t>」へ移動し、「インストールスクリプトの生成」を</a:t>
            </a:r>
            <a:endParaRPr kumimoji="1" lang="en-US" altLang="ja-JP" sz="1800" dirty="0" smtClean="0">
              <a:solidFill>
                <a:schemeClr val="tx1">
                  <a:lumMod val="75000"/>
                  <a:lumOff val="25000"/>
                </a:schemeClr>
              </a:solidFill>
            </a:endParaRPr>
          </a:p>
          <a:p>
            <a:r>
              <a:rPr kumimoji="1" lang="ja-JP" altLang="en-US" sz="1800" dirty="0" smtClean="0">
                <a:solidFill>
                  <a:schemeClr val="tx1">
                    <a:lumMod val="75000"/>
                    <a:lumOff val="25000"/>
                  </a:schemeClr>
                </a:solidFill>
              </a:rPr>
              <a:t>クリックする。</a:t>
            </a:r>
            <a:endParaRPr kumimoji="1" lang="en-US" altLang="ja-JP" sz="1800" dirty="0" smtClean="0">
              <a:solidFill>
                <a:schemeClr val="tx1">
                  <a:lumMod val="75000"/>
                  <a:lumOff val="25000"/>
                </a:schemeClr>
              </a:solidFill>
            </a:endParaRPr>
          </a:p>
        </p:txBody>
      </p:sp>
      <p:sp>
        <p:nvSpPr>
          <p:cNvPr id="12" name="Oval 11"/>
          <p:cNvSpPr/>
          <p:nvPr/>
        </p:nvSpPr>
        <p:spPr>
          <a:xfrm>
            <a:off x="-1796459" y="4199459"/>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chemeClr val="bg1"/>
                </a:solidFill>
              </a:rPr>
              <a:t>4</a:t>
            </a:r>
            <a:endParaRPr kumimoji="1" lang="ja-JP" altLang="en-US" sz="1600" dirty="0">
              <a:solidFill>
                <a:schemeClr val="bg1"/>
              </a:solidFill>
            </a:endParaRPr>
          </a:p>
        </p:txBody>
      </p:sp>
      <p:sp>
        <p:nvSpPr>
          <p:cNvPr id="13" name="角丸四角形 39"/>
          <p:cNvSpPr/>
          <p:nvPr/>
        </p:nvSpPr>
        <p:spPr>
          <a:xfrm>
            <a:off x="8098874" y="-27807"/>
            <a:ext cx="1053593" cy="532542"/>
          </a:xfrm>
          <a:prstGeom prst="roundRect">
            <a:avLst>
              <a:gd name="adj" fmla="val 33217"/>
            </a:avLst>
          </a:prstGeom>
          <a:solidFill>
            <a:srgbClr val="EAEAEA"/>
          </a:solidFill>
          <a:ln w="3810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wrap="none" lIns="108000" tIns="36000" rIns="108000" bIns="72000" rtlCol="0" anchor="ctr" anchorCtr="0">
            <a:spAutoFit/>
          </a:bodyPr>
          <a:lstStyle/>
          <a:p>
            <a:pPr algn="ctr">
              <a:lnSpc>
                <a:spcPct val="150000"/>
              </a:lnSpc>
            </a:pPr>
            <a:r>
              <a:rPr kumimoji="1" lang="ja-JP" altLang="en-US" sz="14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ハンズオン</a:t>
            </a:r>
            <a:endParaRPr kumimoji="1" lang="en-US" altLang="ja-JP" sz="14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2150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017" y="2066614"/>
            <a:ext cx="6678681" cy="2812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Oval 7"/>
          <p:cNvSpPr/>
          <p:nvPr/>
        </p:nvSpPr>
        <p:spPr>
          <a:xfrm>
            <a:off x="4886981" y="2005275"/>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000" dirty="0" smtClean="0">
                <a:solidFill>
                  <a:schemeClr val="bg1"/>
                </a:solidFill>
              </a:rPr>
              <a:t>1</a:t>
            </a:r>
            <a:endParaRPr kumimoji="1" lang="ja-JP" altLang="en-US" sz="2000" dirty="0">
              <a:solidFill>
                <a:schemeClr val="bg1"/>
              </a:solidFill>
            </a:endParaRPr>
          </a:p>
        </p:txBody>
      </p:sp>
      <p:sp>
        <p:nvSpPr>
          <p:cNvPr id="9" name="Oval 8"/>
          <p:cNvSpPr/>
          <p:nvPr/>
        </p:nvSpPr>
        <p:spPr>
          <a:xfrm>
            <a:off x="680825" y="4433847"/>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000" dirty="0" smtClean="0">
                <a:solidFill>
                  <a:schemeClr val="bg1"/>
                </a:solidFill>
              </a:rPr>
              <a:t>2</a:t>
            </a:r>
            <a:endParaRPr kumimoji="1" lang="ja-JP" altLang="en-US" sz="2000" dirty="0">
              <a:solidFill>
                <a:schemeClr val="bg1"/>
              </a:solidFill>
            </a:endParaRPr>
          </a:p>
        </p:txBody>
      </p:sp>
      <p:sp>
        <p:nvSpPr>
          <p:cNvPr id="10" name="Oval 9"/>
          <p:cNvSpPr/>
          <p:nvPr/>
        </p:nvSpPr>
        <p:spPr>
          <a:xfrm>
            <a:off x="4610467" y="2472815"/>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000" dirty="0" smtClean="0">
                <a:solidFill>
                  <a:schemeClr val="bg1"/>
                </a:solidFill>
              </a:rPr>
              <a:t>3</a:t>
            </a:r>
            <a:endParaRPr kumimoji="1" lang="ja-JP" altLang="en-US" sz="2000" dirty="0">
              <a:solidFill>
                <a:schemeClr val="bg1"/>
              </a:solidFill>
            </a:endParaRPr>
          </a:p>
        </p:txBody>
      </p:sp>
    </p:spTree>
    <p:extLst>
      <p:ext uri="{BB962C8B-B14F-4D97-AF65-F5344CB8AC3E}">
        <p14:creationId xmlns:p14="http://schemas.microsoft.com/office/powerpoint/2010/main" val="40277766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タイトル 1"/>
          <p:cNvSpPr>
            <a:spLocks noGrp="1"/>
          </p:cNvSpPr>
          <p:nvPr>
            <p:ph type="title"/>
          </p:nvPr>
        </p:nvSpPr>
        <p:spPr>
          <a:xfrm>
            <a:off x="396887" y="188649"/>
            <a:ext cx="8101013" cy="7143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91440" numCol="1" anchor="b" anchorCtr="0" compatLnSpc="1">
            <a:prstTxWarp prst="textNoShape">
              <a:avLst/>
            </a:prstTxWarp>
          </a:bodyPr>
          <a:lstStyle/>
          <a:p>
            <a:r>
              <a:rPr kumimoji="1" lang="en-US" altLang="ja-JP" sz="3200" dirty="0"/>
              <a:t>Trend Micro Deep </a:t>
            </a:r>
            <a:r>
              <a:rPr kumimoji="1" lang="en-US" altLang="ja-JP" sz="3200" dirty="0" smtClean="0"/>
              <a:t>Security</a:t>
            </a:r>
            <a:r>
              <a:rPr kumimoji="1" lang="ja-JP" altLang="en-US" sz="3200" dirty="0" smtClean="0"/>
              <a:t> と</a:t>
            </a:r>
            <a:r>
              <a:rPr kumimoji="1" lang="ja-JP" altLang="en-US" sz="3200" dirty="0"/>
              <a:t>は</a:t>
            </a:r>
          </a:p>
        </p:txBody>
      </p:sp>
      <p:sp>
        <p:nvSpPr>
          <p:cNvPr id="20" name="二等辺三角形 35"/>
          <p:cNvSpPr/>
          <p:nvPr/>
        </p:nvSpPr>
        <p:spPr>
          <a:xfrm>
            <a:off x="1475656" y="2564904"/>
            <a:ext cx="7416824" cy="1152128"/>
          </a:xfrm>
          <a:prstGeom prst="triangle">
            <a:avLst>
              <a:gd name="adj" fmla="val 42562"/>
            </a:avLst>
          </a:prstGeom>
          <a:solidFill>
            <a:srgbClr val="560F11">
              <a:lumMod val="10000"/>
              <a:lumOff val="9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FFFFFF"/>
              </a:solidFill>
              <a:effectLst/>
              <a:uLnTx/>
              <a:uFillTx/>
              <a:latin typeface="Meiryo UI"/>
              <a:ea typeface="Meiryo UI"/>
              <a:cs typeface="+mn-cs"/>
            </a:endParaRPr>
          </a:p>
        </p:txBody>
      </p:sp>
      <p:graphicFrame>
        <p:nvGraphicFramePr>
          <p:cNvPr id="22" name="表 23"/>
          <p:cNvGraphicFramePr>
            <a:graphicFrameLocks noGrp="1"/>
          </p:cNvGraphicFramePr>
          <p:nvPr>
            <p:extLst>
              <p:ext uri="{D42A27DB-BD31-4B8C-83A1-F6EECF244321}">
                <p14:modId xmlns:p14="http://schemas.microsoft.com/office/powerpoint/2010/main" val="3114084979"/>
              </p:ext>
            </p:extLst>
          </p:nvPr>
        </p:nvGraphicFramePr>
        <p:xfrm>
          <a:off x="1445133" y="3573025"/>
          <a:ext cx="7519367" cy="3115999"/>
        </p:xfrm>
        <a:graphic>
          <a:graphicData uri="http://schemas.openxmlformats.org/drawingml/2006/table">
            <a:tbl>
              <a:tblPr firstRow="1" bandRow="1"/>
              <a:tblGrid>
                <a:gridCol w="2546476"/>
                <a:gridCol w="4972891"/>
              </a:tblGrid>
              <a:tr h="419193">
                <a:tc>
                  <a:txBody>
                    <a:bodyPr/>
                    <a:lstStyle>
                      <a:lvl1pPr marL="0" algn="l" defTabSz="457200" rtl="0" eaLnBrk="1" latinLnBrk="0" hangingPunct="1">
                        <a:defRPr sz="1800" b="1" kern="1200">
                          <a:solidFill>
                            <a:schemeClr val="lt1"/>
                          </a:solidFill>
                          <a:latin typeface="Meiryo UI"/>
                          <a:ea typeface="Meiryo UI"/>
                        </a:defRPr>
                      </a:lvl1pPr>
                      <a:lvl2pPr marL="457200" algn="l" defTabSz="457200" rtl="0" eaLnBrk="1" latinLnBrk="0" hangingPunct="1">
                        <a:defRPr sz="1800" b="1" kern="1200">
                          <a:solidFill>
                            <a:schemeClr val="lt1"/>
                          </a:solidFill>
                          <a:latin typeface="Meiryo UI"/>
                          <a:ea typeface="Meiryo UI"/>
                        </a:defRPr>
                      </a:lvl2pPr>
                      <a:lvl3pPr marL="914400" algn="l" defTabSz="457200" rtl="0" eaLnBrk="1" latinLnBrk="0" hangingPunct="1">
                        <a:defRPr sz="1800" b="1" kern="1200">
                          <a:solidFill>
                            <a:schemeClr val="lt1"/>
                          </a:solidFill>
                          <a:latin typeface="Meiryo UI"/>
                          <a:ea typeface="Meiryo UI"/>
                        </a:defRPr>
                      </a:lvl3pPr>
                      <a:lvl4pPr marL="1371600" algn="l" defTabSz="457200" rtl="0" eaLnBrk="1" latinLnBrk="0" hangingPunct="1">
                        <a:defRPr sz="1800" b="1" kern="1200">
                          <a:solidFill>
                            <a:schemeClr val="lt1"/>
                          </a:solidFill>
                          <a:latin typeface="Meiryo UI"/>
                          <a:ea typeface="Meiryo UI"/>
                        </a:defRPr>
                      </a:lvl4pPr>
                      <a:lvl5pPr marL="1828800" algn="l" defTabSz="457200" rtl="0" eaLnBrk="1" latinLnBrk="0" hangingPunct="1">
                        <a:defRPr sz="1800" b="1" kern="1200">
                          <a:solidFill>
                            <a:schemeClr val="lt1"/>
                          </a:solidFill>
                          <a:latin typeface="Meiryo UI"/>
                          <a:ea typeface="Meiryo UI"/>
                        </a:defRPr>
                      </a:lvl5pPr>
                      <a:lvl6pPr marL="2286000" algn="l" defTabSz="457200" rtl="0" eaLnBrk="1" latinLnBrk="0" hangingPunct="1">
                        <a:defRPr sz="1800" b="1" kern="1200">
                          <a:solidFill>
                            <a:schemeClr val="lt1"/>
                          </a:solidFill>
                          <a:latin typeface="Meiryo UI"/>
                          <a:ea typeface="Meiryo UI"/>
                        </a:defRPr>
                      </a:lvl6pPr>
                      <a:lvl7pPr marL="2743200" algn="l" defTabSz="457200" rtl="0" eaLnBrk="1" latinLnBrk="0" hangingPunct="1">
                        <a:defRPr sz="1800" b="1" kern="1200">
                          <a:solidFill>
                            <a:schemeClr val="lt1"/>
                          </a:solidFill>
                          <a:latin typeface="Meiryo UI"/>
                          <a:ea typeface="Meiryo UI"/>
                        </a:defRPr>
                      </a:lvl7pPr>
                      <a:lvl8pPr marL="3200400" algn="l" defTabSz="457200" rtl="0" eaLnBrk="1" latinLnBrk="0" hangingPunct="1">
                        <a:defRPr sz="1800" b="1" kern="1200">
                          <a:solidFill>
                            <a:schemeClr val="lt1"/>
                          </a:solidFill>
                          <a:latin typeface="Meiryo UI"/>
                          <a:ea typeface="Meiryo UI"/>
                        </a:defRPr>
                      </a:lvl8pPr>
                      <a:lvl9pPr marL="3657600" algn="l" defTabSz="457200" rtl="0" eaLnBrk="1" latinLnBrk="0" hangingPunct="1">
                        <a:defRPr sz="1800" b="1" kern="1200">
                          <a:solidFill>
                            <a:schemeClr val="lt1"/>
                          </a:solidFill>
                          <a:latin typeface="Meiryo UI"/>
                          <a:ea typeface="Meiryo UI"/>
                        </a:defRPr>
                      </a:lvl9pPr>
                    </a:lstStyle>
                    <a:p>
                      <a:pPr algn="ctr"/>
                      <a:r>
                        <a:rPr kumimoji="1" lang="ja-JP" altLang="en-US" sz="2000" dirty="0" smtClean="0">
                          <a:solidFill>
                            <a:schemeClr val="bg1"/>
                          </a:solidFill>
                          <a:latin typeface="Meiryo UI" pitchFamily="50" charset="-128"/>
                          <a:ea typeface="Meiryo UI" pitchFamily="50" charset="-128"/>
                          <a:cs typeface="Meiryo UI" pitchFamily="50" charset="-128"/>
                        </a:rPr>
                        <a:t>セキュリティ機能</a:t>
                      </a:r>
                      <a:endParaRPr kumimoji="1" lang="ja-JP" altLang="en-US" sz="2000" dirty="0">
                        <a:solidFill>
                          <a:schemeClr val="bg1"/>
                        </a:solidFill>
                        <a:latin typeface="Meiryo UI" pitchFamily="50" charset="-128"/>
                        <a:ea typeface="Meiryo UI" pitchFamily="50" charset="-128"/>
                        <a:cs typeface="Meiryo UI" pitchFamily="50" charset="-128"/>
                      </a:endParaRPr>
                    </a:p>
                  </a:txBody>
                  <a:tcPr marT="45735" marB="45735">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60F11"/>
                    </a:solidFill>
                  </a:tcPr>
                </a:tc>
                <a:tc>
                  <a:txBody>
                    <a:bodyPr/>
                    <a:lstStyle>
                      <a:lvl1pPr marL="0" algn="l" defTabSz="457200" rtl="0" eaLnBrk="1" latinLnBrk="0" hangingPunct="1">
                        <a:defRPr sz="1800" b="1" kern="1200">
                          <a:solidFill>
                            <a:schemeClr val="lt1"/>
                          </a:solidFill>
                          <a:latin typeface="Meiryo UI"/>
                          <a:ea typeface="Meiryo UI"/>
                        </a:defRPr>
                      </a:lvl1pPr>
                      <a:lvl2pPr marL="457200" algn="l" defTabSz="457200" rtl="0" eaLnBrk="1" latinLnBrk="0" hangingPunct="1">
                        <a:defRPr sz="1800" b="1" kern="1200">
                          <a:solidFill>
                            <a:schemeClr val="lt1"/>
                          </a:solidFill>
                          <a:latin typeface="Meiryo UI"/>
                          <a:ea typeface="Meiryo UI"/>
                        </a:defRPr>
                      </a:lvl2pPr>
                      <a:lvl3pPr marL="914400" algn="l" defTabSz="457200" rtl="0" eaLnBrk="1" latinLnBrk="0" hangingPunct="1">
                        <a:defRPr sz="1800" b="1" kern="1200">
                          <a:solidFill>
                            <a:schemeClr val="lt1"/>
                          </a:solidFill>
                          <a:latin typeface="Meiryo UI"/>
                          <a:ea typeface="Meiryo UI"/>
                        </a:defRPr>
                      </a:lvl3pPr>
                      <a:lvl4pPr marL="1371600" algn="l" defTabSz="457200" rtl="0" eaLnBrk="1" latinLnBrk="0" hangingPunct="1">
                        <a:defRPr sz="1800" b="1" kern="1200">
                          <a:solidFill>
                            <a:schemeClr val="lt1"/>
                          </a:solidFill>
                          <a:latin typeface="Meiryo UI"/>
                          <a:ea typeface="Meiryo UI"/>
                        </a:defRPr>
                      </a:lvl4pPr>
                      <a:lvl5pPr marL="1828800" algn="l" defTabSz="457200" rtl="0" eaLnBrk="1" latinLnBrk="0" hangingPunct="1">
                        <a:defRPr sz="1800" b="1" kern="1200">
                          <a:solidFill>
                            <a:schemeClr val="lt1"/>
                          </a:solidFill>
                          <a:latin typeface="Meiryo UI"/>
                          <a:ea typeface="Meiryo UI"/>
                        </a:defRPr>
                      </a:lvl5pPr>
                      <a:lvl6pPr marL="2286000" algn="l" defTabSz="457200" rtl="0" eaLnBrk="1" latinLnBrk="0" hangingPunct="1">
                        <a:defRPr sz="1800" b="1" kern="1200">
                          <a:solidFill>
                            <a:schemeClr val="lt1"/>
                          </a:solidFill>
                          <a:latin typeface="Meiryo UI"/>
                          <a:ea typeface="Meiryo UI"/>
                        </a:defRPr>
                      </a:lvl6pPr>
                      <a:lvl7pPr marL="2743200" algn="l" defTabSz="457200" rtl="0" eaLnBrk="1" latinLnBrk="0" hangingPunct="1">
                        <a:defRPr sz="1800" b="1" kern="1200">
                          <a:solidFill>
                            <a:schemeClr val="lt1"/>
                          </a:solidFill>
                          <a:latin typeface="Meiryo UI"/>
                          <a:ea typeface="Meiryo UI"/>
                        </a:defRPr>
                      </a:lvl7pPr>
                      <a:lvl8pPr marL="3200400" algn="l" defTabSz="457200" rtl="0" eaLnBrk="1" latinLnBrk="0" hangingPunct="1">
                        <a:defRPr sz="1800" b="1" kern="1200">
                          <a:solidFill>
                            <a:schemeClr val="lt1"/>
                          </a:solidFill>
                          <a:latin typeface="Meiryo UI"/>
                          <a:ea typeface="Meiryo UI"/>
                        </a:defRPr>
                      </a:lvl8pPr>
                      <a:lvl9pPr marL="3657600" algn="l" defTabSz="457200" rtl="0" eaLnBrk="1" latinLnBrk="0" hangingPunct="1">
                        <a:defRPr sz="1800" b="1" kern="1200">
                          <a:solidFill>
                            <a:schemeClr val="lt1"/>
                          </a:solidFill>
                          <a:latin typeface="Meiryo UI"/>
                          <a:ea typeface="Meiryo UI"/>
                        </a:defRPr>
                      </a:lvl9pPr>
                    </a:lstStyle>
                    <a:p>
                      <a:pPr algn="ctr"/>
                      <a:r>
                        <a:rPr kumimoji="1" lang="ja-JP" altLang="en-US" sz="2000" dirty="0" smtClean="0">
                          <a:solidFill>
                            <a:schemeClr val="bg1"/>
                          </a:solidFill>
                          <a:latin typeface="Meiryo UI" pitchFamily="50" charset="-128"/>
                          <a:ea typeface="Meiryo UI" pitchFamily="50" charset="-128"/>
                          <a:cs typeface="Meiryo UI" pitchFamily="50" charset="-128"/>
                        </a:rPr>
                        <a:t>内容</a:t>
                      </a:r>
                      <a:endParaRPr kumimoji="1" lang="ja-JP" altLang="en-US" sz="2000" dirty="0">
                        <a:solidFill>
                          <a:schemeClr val="bg1"/>
                        </a:solidFill>
                        <a:latin typeface="Meiryo UI" pitchFamily="50" charset="-128"/>
                        <a:ea typeface="Meiryo UI" pitchFamily="50" charset="-128"/>
                        <a:cs typeface="Meiryo UI" pitchFamily="50" charset="-128"/>
                      </a:endParaRPr>
                    </a:p>
                  </a:txBody>
                  <a:tcPr marT="45735" marB="45735">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60F11"/>
                    </a:solidFill>
                  </a:tcPr>
                </a:tc>
              </a:tr>
              <a:tr h="419193">
                <a:tc>
                  <a:txBody>
                    <a:bodyPr/>
                    <a:lstStyle>
                      <a:lvl1pPr marL="0" algn="l" defTabSz="457200" rtl="0" eaLnBrk="1" latinLnBrk="0" hangingPunct="1">
                        <a:defRPr sz="1800" kern="1200">
                          <a:solidFill>
                            <a:schemeClr val="dk1"/>
                          </a:solidFill>
                          <a:latin typeface="Meiryo UI"/>
                          <a:ea typeface="Meiryo UI"/>
                        </a:defRPr>
                      </a:lvl1pPr>
                      <a:lvl2pPr marL="457200" algn="l" defTabSz="457200" rtl="0" eaLnBrk="1" latinLnBrk="0" hangingPunct="1">
                        <a:defRPr sz="1800" kern="1200">
                          <a:solidFill>
                            <a:schemeClr val="dk1"/>
                          </a:solidFill>
                          <a:latin typeface="Meiryo UI"/>
                          <a:ea typeface="Meiryo UI"/>
                        </a:defRPr>
                      </a:lvl2pPr>
                      <a:lvl3pPr marL="914400" algn="l" defTabSz="457200" rtl="0" eaLnBrk="1" latinLnBrk="0" hangingPunct="1">
                        <a:defRPr sz="1800" kern="1200">
                          <a:solidFill>
                            <a:schemeClr val="dk1"/>
                          </a:solidFill>
                          <a:latin typeface="Meiryo UI"/>
                          <a:ea typeface="Meiryo UI"/>
                        </a:defRPr>
                      </a:lvl3pPr>
                      <a:lvl4pPr marL="1371600" algn="l" defTabSz="457200" rtl="0" eaLnBrk="1" latinLnBrk="0" hangingPunct="1">
                        <a:defRPr sz="1800" kern="1200">
                          <a:solidFill>
                            <a:schemeClr val="dk1"/>
                          </a:solidFill>
                          <a:latin typeface="Meiryo UI"/>
                          <a:ea typeface="Meiryo UI"/>
                        </a:defRPr>
                      </a:lvl4pPr>
                      <a:lvl5pPr marL="1828800" algn="l" defTabSz="457200" rtl="0" eaLnBrk="1" latinLnBrk="0" hangingPunct="1">
                        <a:defRPr sz="1800" kern="1200">
                          <a:solidFill>
                            <a:schemeClr val="dk1"/>
                          </a:solidFill>
                          <a:latin typeface="Meiryo UI"/>
                          <a:ea typeface="Meiryo UI"/>
                        </a:defRPr>
                      </a:lvl5pPr>
                      <a:lvl6pPr marL="2286000" algn="l" defTabSz="457200" rtl="0" eaLnBrk="1" latinLnBrk="0" hangingPunct="1">
                        <a:defRPr sz="1800" kern="1200">
                          <a:solidFill>
                            <a:schemeClr val="dk1"/>
                          </a:solidFill>
                          <a:latin typeface="Meiryo UI"/>
                          <a:ea typeface="Meiryo UI"/>
                        </a:defRPr>
                      </a:lvl6pPr>
                      <a:lvl7pPr marL="2743200" algn="l" defTabSz="457200" rtl="0" eaLnBrk="1" latinLnBrk="0" hangingPunct="1">
                        <a:defRPr sz="1800" kern="1200">
                          <a:solidFill>
                            <a:schemeClr val="dk1"/>
                          </a:solidFill>
                          <a:latin typeface="Meiryo UI"/>
                          <a:ea typeface="Meiryo UI"/>
                        </a:defRPr>
                      </a:lvl7pPr>
                      <a:lvl8pPr marL="3200400" algn="l" defTabSz="457200" rtl="0" eaLnBrk="1" latinLnBrk="0" hangingPunct="1">
                        <a:defRPr sz="1800" kern="1200">
                          <a:solidFill>
                            <a:schemeClr val="dk1"/>
                          </a:solidFill>
                          <a:latin typeface="Meiryo UI"/>
                          <a:ea typeface="Meiryo UI"/>
                        </a:defRPr>
                      </a:lvl8pPr>
                      <a:lvl9pPr marL="3657600" algn="l" defTabSz="457200" rtl="0" eaLnBrk="1" latinLnBrk="0" hangingPunct="1">
                        <a:defRPr sz="1800" kern="1200">
                          <a:solidFill>
                            <a:schemeClr val="dk1"/>
                          </a:solidFill>
                          <a:latin typeface="Meiryo UI"/>
                          <a:ea typeface="Meiryo UI"/>
                        </a:defRPr>
                      </a:lvl9pPr>
                    </a:lstStyle>
                    <a:p>
                      <a:pPr marL="176213" marR="0" indent="-176213" algn="l" defTabSz="914400" rtl="0" eaLnBrk="1" fontAlgn="auto" latinLnBrk="0" hangingPunct="1">
                        <a:lnSpc>
                          <a:spcPct val="100000"/>
                        </a:lnSpc>
                        <a:spcBef>
                          <a:spcPts val="0"/>
                        </a:spcBef>
                        <a:spcAft>
                          <a:spcPts val="0"/>
                        </a:spcAft>
                        <a:buClrTx/>
                        <a:buSzTx/>
                        <a:buFontTx/>
                        <a:buNone/>
                        <a:tabLst/>
                        <a:defRPr/>
                      </a:pPr>
                      <a:r>
                        <a:rPr lang="ja-JP" altLang="en-US" sz="2000" b="1" dirty="0" smtClean="0">
                          <a:solidFill>
                            <a:srgbClr val="000000"/>
                          </a:solidFill>
                          <a:latin typeface="Meiryo UI" pitchFamily="50" charset="-128"/>
                          <a:ea typeface="Meiryo UI" pitchFamily="50" charset="-128"/>
                          <a:cs typeface="Meiryo UI" pitchFamily="50" charset="-128"/>
                        </a:rPr>
                        <a:t>ファイアウォール</a:t>
                      </a:r>
                      <a:endParaRPr lang="en-US" altLang="ja-JP" sz="2000" b="1" dirty="0" smtClean="0">
                        <a:solidFill>
                          <a:srgbClr val="000000"/>
                        </a:solidFill>
                        <a:latin typeface="Meiryo UI" pitchFamily="50" charset="-128"/>
                        <a:ea typeface="Meiryo UI" pitchFamily="50" charset="-128"/>
                        <a:cs typeface="Meiryo UI" pitchFamily="50" charset="-128"/>
                      </a:endParaRPr>
                    </a:p>
                  </a:txBody>
                  <a:tcPr marT="45735" marB="45735">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60F11">
                        <a:tint val="40000"/>
                      </a:srgbClr>
                    </a:solidFill>
                  </a:tcPr>
                </a:tc>
                <a:tc>
                  <a:txBody>
                    <a:bodyPr/>
                    <a:lstStyle>
                      <a:lvl1pPr marL="0" algn="l" defTabSz="457200" rtl="0" eaLnBrk="1" latinLnBrk="0" hangingPunct="1">
                        <a:defRPr sz="1800" kern="1200">
                          <a:solidFill>
                            <a:schemeClr val="dk1"/>
                          </a:solidFill>
                          <a:latin typeface="Meiryo UI"/>
                          <a:ea typeface="Meiryo UI"/>
                        </a:defRPr>
                      </a:lvl1pPr>
                      <a:lvl2pPr marL="457200" algn="l" defTabSz="457200" rtl="0" eaLnBrk="1" latinLnBrk="0" hangingPunct="1">
                        <a:defRPr sz="1800" kern="1200">
                          <a:solidFill>
                            <a:schemeClr val="dk1"/>
                          </a:solidFill>
                          <a:latin typeface="Meiryo UI"/>
                          <a:ea typeface="Meiryo UI"/>
                        </a:defRPr>
                      </a:lvl2pPr>
                      <a:lvl3pPr marL="914400" algn="l" defTabSz="457200" rtl="0" eaLnBrk="1" latinLnBrk="0" hangingPunct="1">
                        <a:defRPr sz="1800" kern="1200">
                          <a:solidFill>
                            <a:schemeClr val="dk1"/>
                          </a:solidFill>
                          <a:latin typeface="Meiryo UI"/>
                          <a:ea typeface="Meiryo UI"/>
                        </a:defRPr>
                      </a:lvl3pPr>
                      <a:lvl4pPr marL="1371600" algn="l" defTabSz="457200" rtl="0" eaLnBrk="1" latinLnBrk="0" hangingPunct="1">
                        <a:defRPr sz="1800" kern="1200">
                          <a:solidFill>
                            <a:schemeClr val="dk1"/>
                          </a:solidFill>
                          <a:latin typeface="Meiryo UI"/>
                          <a:ea typeface="Meiryo UI"/>
                        </a:defRPr>
                      </a:lvl4pPr>
                      <a:lvl5pPr marL="1828800" algn="l" defTabSz="457200" rtl="0" eaLnBrk="1" latinLnBrk="0" hangingPunct="1">
                        <a:defRPr sz="1800" kern="1200">
                          <a:solidFill>
                            <a:schemeClr val="dk1"/>
                          </a:solidFill>
                          <a:latin typeface="Meiryo UI"/>
                          <a:ea typeface="Meiryo UI"/>
                        </a:defRPr>
                      </a:lvl5pPr>
                      <a:lvl6pPr marL="2286000" algn="l" defTabSz="457200" rtl="0" eaLnBrk="1" latinLnBrk="0" hangingPunct="1">
                        <a:defRPr sz="1800" kern="1200">
                          <a:solidFill>
                            <a:schemeClr val="dk1"/>
                          </a:solidFill>
                          <a:latin typeface="Meiryo UI"/>
                          <a:ea typeface="Meiryo UI"/>
                        </a:defRPr>
                      </a:lvl6pPr>
                      <a:lvl7pPr marL="2743200" algn="l" defTabSz="457200" rtl="0" eaLnBrk="1" latinLnBrk="0" hangingPunct="1">
                        <a:defRPr sz="1800" kern="1200">
                          <a:solidFill>
                            <a:schemeClr val="dk1"/>
                          </a:solidFill>
                          <a:latin typeface="Meiryo UI"/>
                          <a:ea typeface="Meiryo UI"/>
                        </a:defRPr>
                      </a:lvl7pPr>
                      <a:lvl8pPr marL="3200400" algn="l" defTabSz="457200" rtl="0" eaLnBrk="1" latinLnBrk="0" hangingPunct="1">
                        <a:defRPr sz="1800" kern="1200">
                          <a:solidFill>
                            <a:schemeClr val="dk1"/>
                          </a:solidFill>
                          <a:latin typeface="Meiryo UI"/>
                          <a:ea typeface="Meiryo UI"/>
                        </a:defRPr>
                      </a:lvl8pPr>
                      <a:lvl9pPr marL="3657600" algn="l" defTabSz="457200" rtl="0" eaLnBrk="1" latinLnBrk="0" hangingPunct="1">
                        <a:defRPr sz="1800" kern="1200">
                          <a:solidFill>
                            <a:schemeClr val="dk1"/>
                          </a:solidFill>
                          <a:latin typeface="Meiryo UI"/>
                          <a:ea typeface="Meiryo U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2000" b="1" dirty="0" smtClean="0">
                          <a:solidFill>
                            <a:srgbClr val="000000"/>
                          </a:solidFill>
                          <a:latin typeface="Meiryo UI" pitchFamily="50" charset="-128"/>
                          <a:ea typeface="Meiryo UI" pitchFamily="50" charset="-128"/>
                          <a:cs typeface="Meiryo UI" pitchFamily="50" charset="-128"/>
                        </a:rPr>
                        <a:t>攻撃を受ける機会を軽減します。</a:t>
                      </a:r>
                      <a:endParaRPr lang="en-US" altLang="ja-JP" sz="2000" b="1" dirty="0" smtClean="0">
                        <a:solidFill>
                          <a:srgbClr val="000000"/>
                        </a:solidFill>
                        <a:latin typeface="Meiryo UI" pitchFamily="50" charset="-128"/>
                        <a:ea typeface="Meiryo UI" pitchFamily="50" charset="-128"/>
                        <a:cs typeface="Meiryo UI" pitchFamily="50" charset="-128"/>
                      </a:endParaRPr>
                    </a:p>
                  </a:txBody>
                  <a:tcPr marT="45735" marB="45735">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60F11">
                        <a:tint val="40000"/>
                      </a:srgbClr>
                    </a:solidFill>
                  </a:tcPr>
                </a:tc>
              </a:tr>
              <a:tr h="419193">
                <a:tc>
                  <a:txBody>
                    <a:bodyPr/>
                    <a:lstStyle>
                      <a:lvl1pPr marL="0" algn="l" defTabSz="457200" rtl="0" eaLnBrk="1" latinLnBrk="0" hangingPunct="1">
                        <a:defRPr sz="1800" kern="1200">
                          <a:solidFill>
                            <a:schemeClr val="dk1"/>
                          </a:solidFill>
                          <a:latin typeface="Meiryo UI"/>
                          <a:ea typeface="Meiryo UI"/>
                        </a:defRPr>
                      </a:lvl1pPr>
                      <a:lvl2pPr marL="457200" algn="l" defTabSz="457200" rtl="0" eaLnBrk="1" latinLnBrk="0" hangingPunct="1">
                        <a:defRPr sz="1800" kern="1200">
                          <a:solidFill>
                            <a:schemeClr val="dk1"/>
                          </a:solidFill>
                          <a:latin typeface="Meiryo UI"/>
                          <a:ea typeface="Meiryo UI"/>
                        </a:defRPr>
                      </a:lvl2pPr>
                      <a:lvl3pPr marL="914400" algn="l" defTabSz="457200" rtl="0" eaLnBrk="1" latinLnBrk="0" hangingPunct="1">
                        <a:defRPr sz="1800" kern="1200">
                          <a:solidFill>
                            <a:schemeClr val="dk1"/>
                          </a:solidFill>
                          <a:latin typeface="Meiryo UI"/>
                          <a:ea typeface="Meiryo UI"/>
                        </a:defRPr>
                      </a:lvl3pPr>
                      <a:lvl4pPr marL="1371600" algn="l" defTabSz="457200" rtl="0" eaLnBrk="1" latinLnBrk="0" hangingPunct="1">
                        <a:defRPr sz="1800" kern="1200">
                          <a:solidFill>
                            <a:schemeClr val="dk1"/>
                          </a:solidFill>
                          <a:latin typeface="Meiryo UI"/>
                          <a:ea typeface="Meiryo UI"/>
                        </a:defRPr>
                      </a:lvl4pPr>
                      <a:lvl5pPr marL="1828800" algn="l" defTabSz="457200" rtl="0" eaLnBrk="1" latinLnBrk="0" hangingPunct="1">
                        <a:defRPr sz="1800" kern="1200">
                          <a:solidFill>
                            <a:schemeClr val="dk1"/>
                          </a:solidFill>
                          <a:latin typeface="Meiryo UI"/>
                          <a:ea typeface="Meiryo UI"/>
                        </a:defRPr>
                      </a:lvl5pPr>
                      <a:lvl6pPr marL="2286000" algn="l" defTabSz="457200" rtl="0" eaLnBrk="1" latinLnBrk="0" hangingPunct="1">
                        <a:defRPr sz="1800" kern="1200">
                          <a:solidFill>
                            <a:schemeClr val="dk1"/>
                          </a:solidFill>
                          <a:latin typeface="Meiryo UI"/>
                          <a:ea typeface="Meiryo UI"/>
                        </a:defRPr>
                      </a:lvl6pPr>
                      <a:lvl7pPr marL="2743200" algn="l" defTabSz="457200" rtl="0" eaLnBrk="1" latinLnBrk="0" hangingPunct="1">
                        <a:defRPr sz="1800" kern="1200">
                          <a:solidFill>
                            <a:schemeClr val="dk1"/>
                          </a:solidFill>
                          <a:latin typeface="Meiryo UI"/>
                          <a:ea typeface="Meiryo UI"/>
                        </a:defRPr>
                      </a:lvl7pPr>
                      <a:lvl8pPr marL="3200400" algn="l" defTabSz="457200" rtl="0" eaLnBrk="1" latinLnBrk="0" hangingPunct="1">
                        <a:defRPr sz="1800" kern="1200">
                          <a:solidFill>
                            <a:schemeClr val="dk1"/>
                          </a:solidFill>
                          <a:latin typeface="Meiryo UI"/>
                          <a:ea typeface="Meiryo UI"/>
                        </a:defRPr>
                      </a:lvl8pPr>
                      <a:lvl9pPr marL="3657600" algn="l" defTabSz="457200" rtl="0" eaLnBrk="1" latinLnBrk="0" hangingPunct="1">
                        <a:defRPr sz="1800" kern="1200">
                          <a:solidFill>
                            <a:schemeClr val="dk1"/>
                          </a:solidFill>
                          <a:latin typeface="Meiryo UI"/>
                          <a:ea typeface="Meiryo UI"/>
                        </a:defRPr>
                      </a:lvl9pPr>
                    </a:lstStyle>
                    <a:p>
                      <a:pPr marL="176213" marR="0" indent="-176213" algn="l" defTabSz="914400" rtl="0" eaLnBrk="1" fontAlgn="auto" latinLnBrk="0" hangingPunct="1">
                        <a:lnSpc>
                          <a:spcPct val="100000"/>
                        </a:lnSpc>
                        <a:spcBef>
                          <a:spcPts val="0"/>
                        </a:spcBef>
                        <a:spcAft>
                          <a:spcPts val="0"/>
                        </a:spcAft>
                        <a:buClrTx/>
                        <a:buSzTx/>
                        <a:buFontTx/>
                        <a:buNone/>
                        <a:tabLst/>
                        <a:defRPr/>
                      </a:pPr>
                      <a:r>
                        <a:rPr lang="ja-JP" altLang="en-US" sz="2000" b="1" kern="1200" dirty="0" smtClean="0">
                          <a:solidFill>
                            <a:srgbClr val="000000"/>
                          </a:solidFill>
                          <a:latin typeface="Meiryo UI" pitchFamily="50" charset="-128"/>
                          <a:ea typeface="Meiryo UI" pitchFamily="50" charset="-128"/>
                          <a:cs typeface="Meiryo UI" pitchFamily="50" charset="-128"/>
                        </a:rPr>
                        <a:t>侵入防御</a:t>
                      </a:r>
                      <a:r>
                        <a:rPr lang="en-US" altLang="ja-JP" sz="1600" b="1" kern="1200" dirty="0" smtClean="0">
                          <a:solidFill>
                            <a:srgbClr val="000000"/>
                          </a:solidFill>
                          <a:latin typeface="Meiryo UI" pitchFamily="50" charset="-128"/>
                          <a:ea typeface="Meiryo UI" pitchFamily="50" charset="-128"/>
                          <a:cs typeface="Meiryo UI" pitchFamily="50" charset="-128"/>
                        </a:rPr>
                        <a:t>(IDS/IPS)</a:t>
                      </a:r>
                      <a:endParaRPr lang="en-US" altLang="ja-JP" sz="2000" b="1" kern="1200" dirty="0" smtClean="0">
                        <a:solidFill>
                          <a:srgbClr val="000000"/>
                        </a:solidFill>
                        <a:latin typeface="Meiryo UI" pitchFamily="50" charset="-128"/>
                        <a:ea typeface="Meiryo UI" pitchFamily="50" charset="-128"/>
                        <a:cs typeface="Meiryo UI" pitchFamily="50" charset="-128"/>
                      </a:endParaRPr>
                    </a:p>
                  </a:txBody>
                  <a:tcPr marT="45735" marB="45735">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60F11">
                        <a:tint val="20000"/>
                      </a:srgbClr>
                    </a:solidFill>
                  </a:tcPr>
                </a:tc>
                <a:tc>
                  <a:txBody>
                    <a:bodyPr/>
                    <a:lstStyle>
                      <a:lvl1pPr marL="0" algn="l" defTabSz="457200" rtl="0" eaLnBrk="1" latinLnBrk="0" hangingPunct="1">
                        <a:defRPr sz="1800" kern="1200">
                          <a:solidFill>
                            <a:schemeClr val="dk1"/>
                          </a:solidFill>
                          <a:latin typeface="Meiryo UI"/>
                          <a:ea typeface="Meiryo UI"/>
                        </a:defRPr>
                      </a:lvl1pPr>
                      <a:lvl2pPr marL="457200" algn="l" defTabSz="457200" rtl="0" eaLnBrk="1" latinLnBrk="0" hangingPunct="1">
                        <a:defRPr sz="1800" kern="1200">
                          <a:solidFill>
                            <a:schemeClr val="dk1"/>
                          </a:solidFill>
                          <a:latin typeface="Meiryo UI"/>
                          <a:ea typeface="Meiryo UI"/>
                        </a:defRPr>
                      </a:lvl2pPr>
                      <a:lvl3pPr marL="914400" algn="l" defTabSz="457200" rtl="0" eaLnBrk="1" latinLnBrk="0" hangingPunct="1">
                        <a:defRPr sz="1800" kern="1200">
                          <a:solidFill>
                            <a:schemeClr val="dk1"/>
                          </a:solidFill>
                          <a:latin typeface="Meiryo UI"/>
                          <a:ea typeface="Meiryo UI"/>
                        </a:defRPr>
                      </a:lvl3pPr>
                      <a:lvl4pPr marL="1371600" algn="l" defTabSz="457200" rtl="0" eaLnBrk="1" latinLnBrk="0" hangingPunct="1">
                        <a:defRPr sz="1800" kern="1200">
                          <a:solidFill>
                            <a:schemeClr val="dk1"/>
                          </a:solidFill>
                          <a:latin typeface="Meiryo UI"/>
                          <a:ea typeface="Meiryo UI"/>
                        </a:defRPr>
                      </a:lvl4pPr>
                      <a:lvl5pPr marL="1828800" algn="l" defTabSz="457200" rtl="0" eaLnBrk="1" latinLnBrk="0" hangingPunct="1">
                        <a:defRPr sz="1800" kern="1200">
                          <a:solidFill>
                            <a:schemeClr val="dk1"/>
                          </a:solidFill>
                          <a:latin typeface="Meiryo UI"/>
                          <a:ea typeface="Meiryo UI"/>
                        </a:defRPr>
                      </a:lvl5pPr>
                      <a:lvl6pPr marL="2286000" algn="l" defTabSz="457200" rtl="0" eaLnBrk="1" latinLnBrk="0" hangingPunct="1">
                        <a:defRPr sz="1800" kern="1200">
                          <a:solidFill>
                            <a:schemeClr val="dk1"/>
                          </a:solidFill>
                          <a:latin typeface="Meiryo UI"/>
                          <a:ea typeface="Meiryo UI"/>
                        </a:defRPr>
                      </a:lvl6pPr>
                      <a:lvl7pPr marL="2743200" algn="l" defTabSz="457200" rtl="0" eaLnBrk="1" latinLnBrk="0" hangingPunct="1">
                        <a:defRPr sz="1800" kern="1200">
                          <a:solidFill>
                            <a:schemeClr val="dk1"/>
                          </a:solidFill>
                          <a:latin typeface="Meiryo UI"/>
                          <a:ea typeface="Meiryo UI"/>
                        </a:defRPr>
                      </a:lvl7pPr>
                      <a:lvl8pPr marL="3200400" algn="l" defTabSz="457200" rtl="0" eaLnBrk="1" latinLnBrk="0" hangingPunct="1">
                        <a:defRPr sz="1800" kern="1200">
                          <a:solidFill>
                            <a:schemeClr val="dk1"/>
                          </a:solidFill>
                          <a:latin typeface="Meiryo UI"/>
                          <a:ea typeface="Meiryo UI"/>
                        </a:defRPr>
                      </a:lvl8pPr>
                      <a:lvl9pPr marL="3657600" algn="l" defTabSz="457200" rtl="0" eaLnBrk="1" latinLnBrk="0" hangingPunct="1">
                        <a:defRPr sz="1800" kern="1200">
                          <a:solidFill>
                            <a:schemeClr val="dk1"/>
                          </a:solidFill>
                          <a:latin typeface="Meiryo UI"/>
                          <a:ea typeface="Meiryo UI"/>
                        </a:defRPr>
                      </a:lvl9pPr>
                    </a:lstStyle>
                    <a:p>
                      <a:r>
                        <a:rPr kumimoji="1" lang="ja-JP" altLang="en-US" sz="2000" b="1" dirty="0" smtClean="0">
                          <a:solidFill>
                            <a:srgbClr val="000000"/>
                          </a:solidFill>
                          <a:latin typeface="Meiryo UI" pitchFamily="50" charset="-128"/>
                          <a:ea typeface="Meiryo UI" pitchFamily="50" charset="-128"/>
                          <a:cs typeface="Meiryo UI" pitchFamily="50" charset="-128"/>
                        </a:rPr>
                        <a:t>脆弱性を突いた攻撃からサーバを保護します。</a:t>
                      </a:r>
                      <a:endParaRPr kumimoji="1" lang="en-US" altLang="ja-JP" sz="2000" b="1" dirty="0" smtClean="0">
                        <a:solidFill>
                          <a:srgbClr val="000000"/>
                        </a:solidFill>
                        <a:latin typeface="Meiryo UI" pitchFamily="50" charset="-128"/>
                        <a:ea typeface="Meiryo UI" pitchFamily="50" charset="-128"/>
                        <a:cs typeface="Meiryo UI" pitchFamily="50" charset="-128"/>
                      </a:endParaRPr>
                    </a:p>
                  </a:txBody>
                  <a:tcPr marT="45735" marB="45735">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60F11">
                        <a:tint val="20000"/>
                      </a:srgbClr>
                    </a:solidFill>
                  </a:tcPr>
                </a:tc>
              </a:tr>
              <a:tr h="419193">
                <a:tc>
                  <a:txBody>
                    <a:bodyPr/>
                    <a:lstStyle>
                      <a:lvl1pPr marL="0" algn="l" defTabSz="457200" rtl="0" eaLnBrk="1" latinLnBrk="0" hangingPunct="1">
                        <a:defRPr sz="1800" kern="1200">
                          <a:solidFill>
                            <a:schemeClr val="dk1"/>
                          </a:solidFill>
                          <a:latin typeface="Meiryo UI"/>
                          <a:ea typeface="Meiryo UI"/>
                        </a:defRPr>
                      </a:lvl1pPr>
                      <a:lvl2pPr marL="457200" algn="l" defTabSz="457200" rtl="0" eaLnBrk="1" latinLnBrk="0" hangingPunct="1">
                        <a:defRPr sz="1800" kern="1200">
                          <a:solidFill>
                            <a:schemeClr val="dk1"/>
                          </a:solidFill>
                          <a:latin typeface="Meiryo UI"/>
                          <a:ea typeface="Meiryo UI"/>
                        </a:defRPr>
                      </a:lvl2pPr>
                      <a:lvl3pPr marL="914400" algn="l" defTabSz="457200" rtl="0" eaLnBrk="1" latinLnBrk="0" hangingPunct="1">
                        <a:defRPr sz="1800" kern="1200">
                          <a:solidFill>
                            <a:schemeClr val="dk1"/>
                          </a:solidFill>
                          <a:latin typeface="Meiryo UI"/>
                          <a:ea typeface="Meiryo UI"/>
                        </a:defRPr>
                      </a:lvl3pPr>
                      <a:lvl4pPr marL="1371600" algn="l" defTabSz="457200" rtl="0" eaLnBrk="1" latinLnBrk="0" hangingPunct="1">
                        <a:defRPr sz="1800" kern="1200">
                          <a:solidFill>
                            <a:schemeClr val="dk1"/>
                          </a:solidFill>
                          <a:latin typeface="Meiryo UI"/>
                          <a:ea typeface="Meiryo UI"/>
                        </a:defRPr>
                      </a:lvl4pPr>
                      <a:lvl5pPr marL="1828800" algn="l" defTabSz="457200" rtl="0" eaLnBrk="1" latinLnBrk="0" hangingPunct="1">
                        <a:defRPr sz="1800" kern="1200">
                          <a:solidFill>
                            <a:schemeClr val="dk1"/>
                          </a:solidFill>
                          <a:latin typeface="Meiryo UI"/>
                          <a:ea typeface="Meiryo UI"/>
                        </a:defRPr>
                      </a:lvl5pPr>
                      <a:lvl6pPr marL="2286000" algn="l" defTabSz="457200" rtl="0" eaLnBrk="1" latinLnBrk="0" hangingPunct="1">
                        <a:defRPr sz="1800" kern="1200">
                          <a:solidFill>
                            <a:schemeClr val="dk1"/>
                          </a:solidFill>
                          <a:latin typeface="Meiryo UI"/>
                          <a:ea typeface="Meiryo UI"/>
                        </a:defRPr>
                      </a:lvl6pPr>
                      <a:lvl7pPr marL="2743200" algn="l" defTabSz="457200" rtl="0" eaLnBrk="1" latinLnBrk="0" hangingPunct="1">
                        <a:defRPr sz="1800" kern="1200">
                          <a:solidFill>
                            <a:schemeClr val="dk1"/>
                          </a:solidFill>
                          <a:latin typeface="Meiryo UI"/>
                          <a:ea typeface="Meiryo UI"/>
                        </a:defRPr>
                      </a:lvl7pPr>
                      <a:lvl8pPr marL="3200400" algn="l" defTabSz="457200" rtl="0" eaLnBrk="1" latinLnBrk="0" hangingPunct="1">
                        <a:defRPr sz="1800" kern="1200">
                          <a:solidFill>
                            <a:schemeClr val="dk1"/>
                          </a:solidFill>
                          <a:latin typeface="Meiryo UI"/>
                          <a:ea typeface="Meiryo UI"/>
                        </a:defRPr>
                      </a:lvl8pPr>
                      <a:lvl9pPr marL="3657600" algn="l" defTabSz="457200" rtl="0" eaLnBrk="1" latinLnBrk="0" hangingPunct="1">
                        <a:defRPr sz="1800" kern="1200">
                          <a:solidFill>
                            <a:schemeClr val="dk1"/>
                          </a:solidFill>
                          <a:latin typeface="Meiryo UI"/>
                          <a:ea typeface="Meiryo UI"/>
                        </a:defRPr>
                      </a:lvl9pPr>
                    </a:lstStyle>
                    <a:p>
                      <a:pPr marL="176213" marR="0" indent="-176213" algn="l" defTabSz="914400" rtl="0" eaLnBrk="1" fontAlgn="auto" latinLnBrk="0" hangingPunct="1">
                        <a:lnSpc>
                          <a:spcPct val="100000"/>
                        </a:lnSpc>
                        <a:spcBef>
                          <a:spcPts val="0"/>
                        </a:spcBef>
                        <a:spcAft>
                          <a:spcPts val="0"/>
                        </a:spcAft>
                        <a:buClrTx/>
                        <a:buSzTx/>
                        <a:buFontTx/>
                        <a:buNone/>
                        <a:tabLst/>
                        <a:defRPr/>
                      </a:pPr>
                      <a:r>
                        <a:rPr lang="ja-JP" altLang="en-US" sz="2000" b="1" kern="1200" dirty="0" smtClean="0">
                          <a:solidFill>
                            <a:srgbClr val="000000"/>
                          </a:solidFill>
                          <a:latin typeface="Meiryo UI" pitchFamily="50" charset="-128"/>
                          <a:ea typeface="Meiryo UI" pitchFamily="50" charset="-128"/>
                          <a:cs typeface="Meiryo UI" pitchFamily="50" charset="-128"/>
                        </a:rPr>
                        <a:t>セキュリティログ監視</a:t>
                      </a:r>
                      <a:endParaRPr lang="en-US" altLang="ja-JP" sz="2000" b="1" kern="1200" dirty="0" smtClean="0">
                        <a:solidFill>
                          <a:srgbClr val="000000"/>
                        </a:solidFill>
                        <a:latin typeface="Meiryo UI" pitchFamily="50" charset="-128"/>
                        <a:ea typeface="Meiryo UI" pitchFamily="50" charset="-128"/>
                        <a:cs typeface="Meiryo UI" pitchFamily="50" charset="-128"/>
                      </a:endParaRPr>
                    </a:p>
                  </a:txBody>
                  <a:tcPr marT="45735" marB="45735">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60F11">
                        <a:tint val="40000"/>
                      </a:srgbClr>
                    </a:solidFill>
                  </a:tcPr>
                </a:tc>
                <a:tc>
                  <a:txBody>
                    <a:bodyPr/>
                    <a:lstStyle>
                      <a:lvl1pPr marL="0" algn="l" defTabSz="457200" rtl="0" eaLnBrk="1" latinLnBrk="0" hangingPunct="1">
                        <a:defRPr sz="1800" kern="1200">
                          <a:solidFill>
                            <a:schemeClr val="dk1"/>
                          </a:solidFill>
                          <a:latin typeface="Meiryo UI"/>
                          <a:ea typeface="Meiryo UI"/>
                        </a:defRPr>
                      </a:lvl1pPr>
                      <a:lvl2pPr marL="457200" algn="l" defTabSz="457200" rtl="0" eaLnBrk="1" latinLnBrk="0" hangingPunct="1">
                        <a:defRPr sz="1800" kern="1200">
                          <a:solidFill>
                            <a:schemeClr val="dk1"/>
                          </a:solidFill>
                          <a:latin typeface="Meiryo UI"/>
                          <a:ea typeface="Meiryo UI"/>
                        </a:defRPr>
                      </a:lvl2pPr>
                      <a:lvl3pPr marL="914400" algn="l" defTabSz="457200" rtl="0" eaLnBrk="1" latinLnBrk="0" hangingPunct="1">
                        <a:defRPr sz="1800" kern="1200">
                          <a:solidFill>
                            <a:schemeClr val="dk1"/>
                          </a:solidFill>
                          <a:latin typeface="Meiryo UI"/>
                          <a:ea typeface="Meiryo UI"/>
                        </a:defRPr>
                      </a:lvl3pPr>
                      <a:lvl4pPr marL="1371600" algn="l" defTabSz="457200" rtl="0" eaLnBrk="1" latinLnBrk="0" hangingPunct="1">
                        <a:defRPr sz="1800" kern="1200">
                          <a:solidFill>
                            <a:schemeClr val="dk1"/>
                          </a:solidFill>
                          <a:latin typeface="Meiryo UI"/>
                          <a:ea typeface="Meiryo UI"/>
                        </a:defRPr>
                      </a:lvl4pPr>
                      <a:lvl5pPr marL="1828800" algn="l" defTabSz="457200" rtl="0" eaLnBrk="1" latinLnBrk="0" hangingPunct="1">
                        <a:defRPr sz="1800" kern="1200">
                          <a:solidFill>
                            <a:schemeClr val="dk1"/>
                          </a:solidFill>
                          <a:latin typeface="Meiryo UI"/>
                          <a:ea typeface="Meiryo UI"/>
                        </a:defRPr>
                      </a:lvl5pPr>
                      <a:lvl6pPr marL="2286000" algn="l" defTabSz="457200" rtl="0" eaLnBrk="1" latinLnBrk="0" hangingPunct="1">
                        <a:defRPr sz="1800" kern="1200">
                          <a:solidFill>
                            <a:schemeClr val="dk1"/>
                          </a:solidFill>
                          <a:latin typeface="Meiryo UI"/>
                          <a:ea typeface="Meiryo UI"/>
                        </a:defRPr>
                      </a:lvl6pPr>
                      <a:lvl7pPr marL="2743200" algn="l" defTabSz="457200" rtl="0" eaLnBrk="1" latinLnBrk="0" hangingPunct="1">
                        <a:defRPr sz="1800" kern="1200">
                          <a:solidFill>
                            <a:schemeClr val="dk1"/>
                          </a:solidFill>
                          <a:latin typeface="Meiryo UI"/>
                          <a:ea typeface="Meiryo UI"/>
                        </a:defRPr>
                      </a:lvl7pPr>
                      <a:lvl8pPr marL="3200400" algn="l" defTabSz="457200" rtl="0" eaLnBrk="1" latinLnBrk="0" hangingPunct="1">
                        <a:defRPr sz="1800" kern="1200">
                          <a:solidFill>
                            <a:schemeClr val="dk1"/>
                          </a:solidFill>
                          <a:latin typeface="Meiryo UI"/>
                          <a:ea typeface="Meiryo UI"/>
                        </a:defRPr>
                      </a:lvl8pPr>
                      <a:lvl9pPr marL="3657600" algn="l" defTabSz="457200" rtl="0" eaLnBrk="1" latinLnBrk="0" hangingPunct="1">
                        <a:defRPr sz="1800" kern="1200">
                          <a:solidFill>
                            <a:schemeClr val="dk1"/>
                          </a:solidFill>
                          <a:latin typeface="Meiryo UI"/>
                          <a:ea typeface="Meiryo U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2000" b="1" dirty="0" smtClean="0">
                          <a:solidFill>
                            <a:srgbClr val="000000"/>
                          </a:solidFill>
                          <a:latin typeface="Meiryo UI" pitchFamily="50" charset="-128"/>
                          <a:ea typeface="Meiryo UI" pitchFamily="50" charset="-128"/>
                          <a:cs typeface="Meiryo UI" pitchFamily="50" charset="-128"/>
                        </a:rPr>
                        <a:t>重要なセキュリティイベントを早期に発見します。</a:t>
                      </a:r>
                      <a:endParaRPr kumimoji="1" lang="ja-JP" altLang="en-US" sz="2000" b="1" dirty="0" smtClean="0">
                        <a:solidFill>
                          <a:srgbClr val="000000"/>
                        </a:solidFill>
                        <a:latin typeface="Meiryo UI" pitchFamily="50" charset="-128"/>
                        <a:ea typeface="Meiryo UI" pitchFamily="50" charset="-128"/>
                        <a:cs typeface="Meiryo UI" pitchFamily="50" charset="-128"/>
                      </a:endParaRPr>
                    </a:p>
                  </a:txBody>
                  <a:tcPr marT="45735" marB="45735">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60F11">
                        <a:tint val="40000"/>
                      </a:srgbClr>
                    </a:solidFill>
                  </a:tcPr>
                </a:tc>
              </a:tr>
              <a:tr h="419193">
                <a:tc>
                  <a:txBody>
                    <a:bodyPr/>
                    <a:lstStyle>
                      <a:lvl1pPr marL="0" algn="l" defTabSz="457200" rtl="0" eaLnBrk="1" latinLnBrk="0" hangingPunct="1">
                        <a:defRPr sz="1800" kern="1200">
                          <a:solidFill>
                            <a:schemeClr val="dk1"/>
                          </a:solidFill>
                          <a:latin typeface="Meiryo UI"/>
                          <a:ea typeface="Meiryo UI"/>
                        </a:defRPr>
                      </a:lvl1pPr>
                      <a:lvl2pPr marL="457200" algn="l" defTabSz="457200" rtl="0" eaLnBrk="1" latinLnBrk="0" hangingPunct="1">
                        <a:defRPr sz="1800" kern="1200">
                          <a:solidFill>
                            <a:schemeClr val="dk1"/>
                          </a:solidFill>
                          <a:latin typeface="Meiryo UI"/>
                          <a:ea typeface="Meiryo UI"/>
                        </a:defRPr>
                      </a:lvl2pPr>
                      <a:lvl3pPr marL="914400" algn="l" defTabSz="457200" rtl="0" eaLnBrk="1" latinLnBrk="0" hangingPunct="1">
                        <a:defRPr sz="1800" kern="1200">
                          <a:solidFill>
                            <a:schemeClr val="dk1"/>
                          </a:solidFill>
                          <a:latin typeface="Meiryo UI"/>
                          <a:ea typeface="Meiryo UI"/>
                        </a:defRPr>
                      </a:lvl3pPr>
                      <a:lvl4pPr marL="1371600" algn="l" defTabSz="457200" rtl="0" eaLnBrk="1" latinLnBrk="0" hangingPunct="1">
                        <a:defRPr sz="1800" kern="1200">
                          <a:solidFill>
                            <a:schemeClr val="dk1"/>
                          </a:solidFill>
                          <a:latin typeface="Meiryo UI"/>
                          <a:ea typeface="Meiryo UI"/>
                        </a:defRPr>
                      </a:lvl4pPr>
                      <a:lvl5pPr marL="1828800" algn="l" defTabSz="457200" rtl="0" eaLnBrk="1" latinLnBrk="0" hangingPunct="1">
                        <a:defRPr sz="1800" kern="1200">
                          <a:solidFill>
                            <a:schemeClr val="dk1"/>
                          </a:solidFill>
                          <a:latin typeface="Meiryo UI"/>
                          <a:ea typeface="Meiryo UI"/>
                        </a:defRPr>
                      </a:lvl5pPr>
                      <a:lvl6pPr marL="2286000" algn="l" defTabSz="457200" rtl="0" eaLnBrk="1" latinLnBrk="0" hangingPunct="1">
                        <a:defRPr sz="1800" kern="1200">
                          <a:solidFill>
                            <a:schemeClr val="dk1"/>
                          </a:solidFill>
                          <a:latin typeface="Meiryo UI"/>
                          <a:ea typeface="Meiryo UI"/>
                        </a:defRPr>
                      </a:lvl6pPr>
                      <a:lvl7pPr marL="2743200" algn="l" defTabSz="457200" rtl="0" eaLnBrk="1" latinLnBrk="0" hangingPunct="1">
                        <a:defRPr sz="1800" kern="1200">
                          <a:solidFill>
                            <a:schemeClr val="dk1"/>
                          </a:solidFill>
                          <a:latin typeface="Meiryo UI"/>
                          <a:ea typeface="Meiryo UI"/>
                        </a:defRPr>
                      </a:lvl7pPr>
                      <a:lvl8pPr marL="3200400" algn="l" defTabSz="457200" rtl="0" eaLnBrk="1" latinLnBrk="0" hangingPunct="1">
                        <a:defRPr sz="1800" kern="1200">
                          <a:solidFill>
                            <a:schemeClr val="dk1"/>
                          </a:solidFill>
                          <a:latin typeface="Meiryo UI"/>
                          <a:ea typeface="Meiryo UI"/>
                        </a:defRPr>
                      </a:lvl8pPr>
                      <a:lvl9pPr marL="3657600" algn="l" defTabSz="457200" rtl="0" eaLnBrk="1" latinLnBrk="0" hangingPunct="1">
                        <a:defRPr sz="1800" kern="1200">
                          <a:solidFill>
                            <a:schemeClr val="dk1"/>
                          </a:solidFill>
                          <a:latin typeface="Meiryo UI"/>
                          <a:ea typeface="Meiryo UI"/>
                        </a:defRPr>
                      </a:lvl9pPr>
                    </a:lstStyle>
                    <a:p>
                      <a:pPr marL="176213" marR="0" indent="-176213" algn="l" defTabSz="914400" rtl="0" eaLnBrk="1" fontAlgn="auto" latinLnBrk="0" hangingPunct="1">
                        <a:lnSpc>
                          <a:spcPct val="100000"/>
                        </a:lnSpc>
                        <a:spcBef>
                          <a:spcPts val="0"/>
                        </a:spcBef>
                        <a:spcAft>
                          <a:spcPts val="0"/>
                        </a:spcAft>
                        <a:buClrTx/>
                        <a:buSzTx/>
                        <a:buFontTx/>
                        <a:buNone/>
                        <a:tabLst/>
                        <a:defRPr/>
                      </a:pPr>
                      <a:r>
                        <a:rPr lang="ja-JP" altLang="en-US" sz="2000" b="1" dirty="0" smtClean="0">
                          <a:solidFill>
                            <a:srgbClr val="000000"/>
                          </a:solidFill>
                          <a:latin typeface="Meiryo UI" pitchFamily="50" charset="-128"/>
                          <a:ea typeface="Meiryo UI" pitchFamily="50" charset="-128"/>
                          <a:cs typeface="Meiryo UI" pitchFamily="50" charset="-128"/>
                        </a:rPr>
                        <a:t>変更監視</a:t>
                      </a:r>
                    </a:p>
                  </a:txBody>
                  <a:tcPr marT="45735" marB="45735">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560F11">
                        <a:tint val="20000"/>
                      </a:srgbClr>
                    </a:solidFill>
                  </a:tcPr>
                </a:tc>
                <a:tc>
                  <a:txBody>
                    <a:bodyPr/>
                    <a:lstStyle>
                      <a:lvl1pPr marL="0" algn="l" defTabSz="457200" rtl="0" eaLnBrk="1" latinLnBrk="0" hangingPunct="1">
                        <a:defRPr sz="1800" kern="1200">
                          <a:solidFill>
                            <a:schemeClr val="dk1"/>
                          </a:solidFill>
                          <a:latin typeface="Meiryo UI"/>
                          <a:ea typeface="Meiryo UI"/>
                        </a:defRPr>
                      </a:lvl1pPr>
                      <a:lvl2pPr marL="457200" algn="l" defTabSz="457200" rtl="0" eaLnBrk="1" latinLnBrk="0" hangingPunct="1">
                        <a:defRPr sz="1800" kern="1200">
                          <a:solidFill>
                            <a:schemeClr val="dk1"/>
                          </a:solidFill>
                          <a:latin typeface="Meiryo UI"/>
                          <a:ea typeface="Meiryo UI"/>
                        </a:defRPr>
                      </a:lvl2pPr>
                      <a:lvl3pPr marL="914400" algn="l" defTabSz="457200" rtl="0" eaLnBrk="1" latinLnBrk="0" hangingPunct="1">
                        <a:defRPr sz="1800" kern="1200">
                          <a:solidFill>
                            <a:schemeClr val="dk1"/>
                          </a:solidFill>
                          <a:latin typeface="Meiryo UI"/>
                          <a:ea typeface="Meiryo UI"/>
                        </a:defRPr>
                      </a:lvl3pPr>
                      <a:lvl4pPr marL="1371600" algn="l" defTabSz="457200" rtl="0" eaLnBrk="1" latinLnBrk="0" hangingPunct="1">
                        <a:defRPr sz="1800" kern="1200">
                          <a:solidFill>
                            <a:schemeClr val="dk1"/>
                          </a:solidFill>
                          <a:latin typeface="Meiryo UI"/>
                          <a:ea typeface="Meiryo UI"/>
                        </a:defRPr>
                      </a:lvl4pPr>
                      <a:lvl5pPr marL="1828800" algn="l" defTabSz="457200" rtl="0" eaLnBrk="1" latinLnBrk="0" hangingPunct="1">
                        <a:defRPr sz="1800" kern="1200">
                          <a:solidFill>
                            <a:schemeClr val="dk1"/>
                          </a:solidFill>
                          <a:latin typeface="Meiryo UI"/>
                          <a:ea typeface="Meiryo UI"/>
                        </a:defRPr>
                      </a:lvl5pPr>
                      <a:lvl6pPr marL="2286000" algn="l" defTabSz="457200" rtl="0" eaLnBrk="1" latinLnBrk="0" hangingPunct="1">
                        <a:defRPr sz="1800" kern="1200">
                          <a:solidFill>
                            <a:schemeClr val="dk1"/>
                          </a:solidFill>
                          <a:latin typeface="Meiryo UI"/>
                          <a:ea typeface="Meiryo UI"/>
                        </a:defRPr>
                      </a:lvl6pPr>
                      <a:lvl7pPr marL="2743200" algn="l" defTabSz="457200" rtl="0" eaLnBrk="1" latinLnBrk="0" hangingPunct="1">
                        <a:defRPr sz="1800" kern="1200">
                          <a:solidFill>
                            <a:schemeClr val="dk1"/>
                          </a:solidFill>
                          <a:latin typeface="Meiryo UI"/>
                          <a:ea typeface="Meiryo UI"/>
                        </a:defRPr>
                      </a:lvl7pPr>
                      <a:lvl8pPr marL="3200400" algn="l" defTabSz="457200" rtl="0" eaLnBrk="1" latinLnBrk="0" hangingPunct="1">
                        <a:defRPr sz="1800" kern="1200">
                          <a:solidFill>
                            <a:schemeClr val="dk1"/>
                          </a:solidFill>
                          <a:latin typeface="Meiryo UI"/>
                          <a:ea typeface="Meiryo UI"/>
                        </a:defRPr>
                      </a:lvl8pPr>
                      <a:lvl9pPr marL="3657600" algn="l" defTabSz="457200" rtl="0" eaLnBrk="1" latinLnBrk="0" hangingPunct="1">
                        <a:defRPr sz="1800" kern="1200">
                          <a:solidFill>
                            <a:schemeClr val="dk1"/>
                          </a:solidFill>
                          <a:latin typeface="Meiryo UI"/>
                          <a:ea typeface="Meiryo UI"/>
                        </a:defRPr>
                      </a:lvl9pPr>
                    </a:lstStyle>
                    <a:p>
                      <a:r>
                        <a:rPr kumimoji="1" lang="ja-JP" altLang="en-US" sz="2000" b="1" dirty="0" smtClean="0">
                          <a:solidFill>
                            <a:srgbClr val="000000"/>
                          </a:solidFill>
                          <a:latin typeface="Meiryo UI" pitchFamily="50" charset="-128"/>
                          <a:ea typeface="Meiryo UI" pitchFamily="50" charset="-128"/>
                          <a:cs typeface="Meiryo UI" pitchFamily="50" charset="-128"/>
                        </a:rPr>
                        <a:t>ファイルの改ざん等を早期に発見します。</a:t>
                      </a:r>
                      <a:endParaRPr kumimoji="1" lang="en-US" altLang="ja-JP" sz="2000" b="1" dirty="0" smtClean="0">
                        <a:solidFill>
                          <a:srgbClr val="000000"/>
                        </a:solidFill>
                        <a:latin typeface="Meiryo UI" pitchFamily="50" charset="-128"/>
                        <a:ea typeface="Meiryo UI" pitchFamily="50" charset="-128"/>
                        <a:cs typeface="Meiryo UI" pitchFamily="50" charset="-128"/>
                      </a:endParaRPr>
                    </a:p>
                  </a:txBody>
                  <a:tcPr marT="45735" marB="45735">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560F11">
                        <a:tint val="20000"/>
                      </a:srgbClr>
                    </a:solidFill>
                  </a:tcPr>
                </a:tc>
              </a:tr>
              <a:tr h="510017">
                <a:tc>
                  <a:txBody>
                    <a:bodyPr/>
                    <a:lstStyle>
                      <a:lvl1pPr marL="0" algn="l" defTabSz="457200" rtl="0" eaLnBrk="1" latinLnBrk="0" hangingPunct="1">
                        <a:defRPr sz="1800" kern="1200">
                          <a:solidFill>
                            <a:schemeClr val="dk1"/>
                          </a:solidFill>
                          <a:latin typeface="Meiryo UI"/>
                          <a:ea typeface="Meiryo UI"/>
                        </a:defRPr>
                      </a:lvl1pPr>
                      <a:lvl2pPr marL="457200" algn="l" defTabSz="457200" rtl="0" eaLnBrk="1" latinLnBrk="0" hangingPunct="1">
                        <a:defRPr sz="1800" kern="1200">
                          <a:solidFill>
                            <a:schemeClr val="dk1"/>
                          </a:solidFill>
                          <a:latin typeface="Meiryo UI"/>
                          <a:ea typeface="Meiryo UI"/>
                        </a:defRPr>
                      </a:lvl2pPr>
                      <a:lvl3pPr marL="914400" algn="l" defTabSz="457200" rtl="0" eaLnBrk="1" latinLnBrk="0" hangingPunct="1">
                        <a:defRPr sz="1800" kern="1200">
                          <a:solidFill>
                            <a:schemeClr val="dk1"/>
                          </a:solidFill>
                          <a:latin typeface="Meiryo UI"/>
                          <a:ea typeface="Meiryo UI"/>
                        </a:defRPr>
                      </a:lvl3pPr>
                      <a:lvl4pPr marL="1371600" algn="l" defTabSz="457200" rtl="0" eaLnBrk="1" latinLnBrk="0" hangingPunct="1">
                        <a:defRPr sz="1800" kern="1200">
                          <a:solidFill>
                            <a:schemeClr val="dk1"/>
                          </a:solidFill>
                          <a:latin typeface="Meiryo UI"/>
                          <a:ea typeface="Meiryo UI"/>
                        </a:defRPr>
                      </a:lvl4pPr>
                      <a:lvl5pPr marL="1828800" algn="l" defTabSz="457200" rtl="0" eaLnBrk="1" latinLnBrk="0" hangingPunct="1">
                        <a:defRPr sz="1800" kern="1200">
                          <a:solidFill>
                            <a:schemeClr val="dk1"/>
                          </a:solidFill>
                          <a:latin typeface="Meiryo UI"/>
                          <a:ea typeface="Meiryo UI"/>
                        </a:defRPr>
                      </a:lvl5pPr>
                      <a:lvl6pPr marL="2286000" algn="l" defTabSz="457200" rtl="0" eaLnBrk="1" latinLnBrk="0" hangingPunct="1">
                        <a:defRPr sz="1800" kern="1200">
                          <a:solidFill>
                            <a:schemeClr val="dk1"/>
                          </a:solidFill>
                          <a:latin typeface="Meiryo UI"/>
                          <a:ea typeface="Meiryo UI"/>
                        </a:defRPr>
                      </a:lvl6pPr>
                      <a:lvl7pPr marL="2743200" algn="l" defTabSz="457200" rtl="0" eaLnBrk="1" latinLnBrk="0" hangingPunct="1">
                        <a:defRPr sz="1800" kern="1200">
                          <a:solidFill>
                            <a:schemeClr val="dk1"/>
                          </a:solidFill>
                          <a:latin typeface="Meiryo UI"/>
                          <a:ea typeface="Meiryo UI"/>
                        </a:defRPr>
                      </a:lvl7pPr>
                      <a:lvl8pPr marL="3200400" algn="l" defTabSz="457200" rtl="0" eaLnBrk="1" latinLnBrk="0" hangingPunct="1">
                        <a:defRPr sz="1800" kern="1200">
                          <a:solidFill>
                            <a:schemeClr val="dk1"/>
                          </a:solidFill>
                          <a:latin typeface="Meiryo UI"/>
                          <a:ea typeface="Meiryo UI"/>
                        </a:defRPr>
                      </a:lvl8pPr>
                      <a:lvl9pPr marL="3657600" algn="l" defTabSz="457200" rtl="0" eaLnBrk="1" latinLnBrk="0" hangingPunct="1">
                        <a:defRPr sz="1800" kern="1200">
                          <a:solidFill>
                            <a:schemeClr val="dk1"/>
                          </a:solidFill>
                          <a:latin typeface="Meiryo UI"/>
                          <a:ea typeface="Meiryo UI"/>
                        </a:defRPr>
                      </a:lvl9pPr>
                    </a:lstStyle>
                    <a:p>
                      <a:pPr marL="176213" marR="0" indent="-176213" algn="l" defTabSz="914400" rtl="0" eaLnBrk="1" fontAlgn="auto" latinLnBrk="0" hangingPunct="1">
                        <a:lnSpc>
                          <a:spcPct val="100000"/>
                        </a:lnSpc>
                        <a:spcBef>
                          <a:spcPts val="0"/>
                        </a:spcBef>
                        <a:spcAft>
                          <a:spcPts val="0"/>
                        </a:spcAft>
                        <a:buClrTx/>
                        <a:buSzTx/>
                        <a:buFontTx/>
                        <a:buNone/>
                        <a:tabLst/>
                        <a:defRPr/>
                      </a:pPr>
                      <a:r>
                        <a:rPr lang="ja-JP" altLang="en-US" sz="2000" b="1" dirty="0" smtClean="0">
                          <a:solidFill>
                            <a:srgbClr val="000000"/>
                          </a:solidFill>
                          <a:latin typeface="Meiryo UI" pitchFamily="50" charset="-128"/>
                          <a:ea typeface="Meiryo UI" pitchFamily="50" charset="-128"/>
                          <a:cs typeface="Meiryo UI" pitchFamily="50" charset="-128"/>
                        </a:rPr>
                        <a:t>不正プログラム対策</a:t>
                      </a:r>
                    </a:p>
                  </a:txBody>
                  <a:tcPr marT="45735" marB="45735">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560F11">
                        <a:tint val="40000"/>
                      </a:srgbClr>
                    </a:solidFill>
                  </a:tcPr>
                </a:tc>
                <a:tc>
                  <a:txBody>
                    <a:bodyPr/>
                    <a:lstStyle>
                      <a:lvl1pPr marL="0" algn="l" defTabSz="457200" rtl="0" eaLnBrk="1" latinLnBrk="0" hangingPunct="1">
                        <a:defRPr sz="1800" kern="1200">
                          <a:solidFill>
                            <a:schemeClr val="dk1"/>
                          </a:solidFill>
                          <a:latin typeface="Meiryo UI"/>
                          <a:ea typeface="Meiryo UI"/>
                        </a:defRPr>
                      </a:lvl1pPr>
                      <a:lvl2pPr marL="457200" algn="l" defTabSz="457200" rtl="0" eaLnBrk="1" latinLnBrk="0" hangingPunct="1">
                        <a:defRPr sz="1800" kern="1200">
                          <a:solidFill>
                            <a:schemeClr val="dk1"/>
                          </a:solidFill>
                          <a:latin typeface="Meiryo UI"/>
                          <a:ea typeface="Meiryo UI"/>
                        </a:defRPr>
                      </a:lvl2pPr>
                      <a:lvl3pPr marL="914400" algn="l" defTabSz="457200" rtl="0" eaLnBrk="1" latinLnBrk="0" hangingPunct="1">
                        <a:defRPr sz="1800" kern="1200">
                          <a:solidFill>
                            <a:schemeClr val="dk1"/>
                          </a:solidFill>
                          <a:latin typeface="Meiryo UI"/>
                          <a:ea typeface="Meiryo UI"/>
                        </a:defRPr>
                      </a:lvl3pPr>
                      <a:lvl4pPr marL="1371600" algn="l" defTabSz="457200" rtl="0" eaLnBrk="1" latinLnBrk="0" hangingPunct="1">
                        <a:defRPr sz="1800" kern="1200">
                          <a:solidFill>
                            <a:schemeClr val="dk1"/>
                          </a:solidFill>
                          <a:latin typeface="Meiryo UI"/>
                          <a:ea typeface="Meiryo UI"/>
                        </a:defRPr>
                      </a:lvl4pPr>
                      <a:lvl5pPr marL="1828800" algn="l" defTabSz="457200" rtl="0" eaLnBrk="1" latinLnBrk="0" hangingPunct="1">
                        <a:defRPr sz="1800" kern="1200">
                          <a:solidFill>
                            <a:schemeClr val="dk1"/>
                          </a:solidFill>
                          <a:latin typeface="Meiryo UI"/>
                          <a:ea typeface="Meiryo UI"/>
                        </a:defRPr>
                      </a:lvl5pPr>
                      <a:lvl6pPr marL="2286000" algn="l" defTabSz="457200" rtl="0" eaLnBrk="1" latinLnBrk="0" hangingPunct="1">
                        <a:defRPr sz="1800" kern="1200">
                          <a:solidFill>
                            <a:schemeClr val="dk1"/>
                          </a:solidFill>
                          <a:latin typeface="Meiryo UI"/>
                          <a:ea typeface="Meiryo UI"/>
                        </a:defRPr>
                      </a:lvl6pPr>
                      <a:lvl7pPr marL="2743200" algn="l" defTabSz="457200" rtl="0" eaLnBrk="1" latinLnBrk="0" hangingPunct="1">
                        <a:defRPr sz="1800" kern="1200">
                          <a:solidFill>
                            <a:schemeClr val="dk1"/>
                          </a:solidFill>
                          <a:latin typeface="Meiryo UI"/>
                          <a:ea typeface="Meiryo UI"/>
                        </a:defRPr>
                      </a:lvl7pPr>
                      <a:lvl8pPr marL="3200400" algn="l" defTabSz="457200" rtl="0" eaLnBrk="1" latinLnBrk="0" hangingPunct="1">
                        <a:defRPr sz="1800" kern="1200">
                          <a:solidFill>
                            <a:schemeClr val="dk1"/>
                          </a:solidFill>
                          <a:latin typeface="Meiryo UI"/>
                          <a:ea typeface="Meiryo UI"/>
                        </a:defRPr>
                      </a:lvl8pPr>
                      <a:lvl9pPr marL="3657600" algn="l" defTabSz="457200" rtl="0" eaLnBrk="1" latinLnBrk="0" hangingPunct="1">
                        <a:defRPr sz="1800" kern="1200">
                          <a:solidFill>
                            <a:schemeClr val="dk1"/>
                          </a:solidFill>
                          <a:latin typeface="Meiryo UI"/>
                          <a:ea typeface="Meiryo UI"/>
                        </a:defRPr>
                      </a:lvl9pPr>
                    </a:lstStyle>
                    <a:p>
                      <a:r>
                        <a:rPr lang="ja-JP" altLang="en-US" sz="2000" b="1" dirty="0" smtClean="0">
                          <a:solidFill>
                            <a:srgbClr val="000000"/>
                          </a:solidFill>
                          <a:latin typeface="Meiryo UI" pitchFamily="50" charset="-128"/>
                          <a:ea typeface="Meiryo UI" pitchFamily="50" charset="-128"/>
                          <a:cs typeface="Meiryo UI" pitchFamily="50" charset="-128"/>
                        </a:rPr>
                        <a:t>ウイルス等の不正プログラムを検出します。</a:t>
                      </a:r>
                      <a:endParaRPr lang="en-US" altLang="ja-JP" sz="2000" b="1" dirty="0" smtClean="0">
                        <a:solidFill>
                          <a:srgbClr val="000000"/>
                        </a:solidFill>
                        <a:latin typeface="Meiryo UI" pitchFamily="50" charset="-128"/>
                        <a:ea typeface="Meiryo UI" pitchFamily="50" charset="-128"/>
                        <a:cs typeface="Meiryo UI" pitchFamily="50" charset="-128"/>
                      </a:endParaRPr>
                    </a:p>
                  </a:txBody>
                  <a:tcPr marT="45735" marB="45735">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560F11">
                        <a:tint val="40000"/>
                      </a:srgbClr>
                    </a:solidFill>
                  </a:tcPr>
                </a:tc>
              </a:tr>
              <a:tr h="510017">
                <a:tc>
                  <a:txBody>
                    <a:bodyPr/>
                    <a:lstStyle/>
                    <a:p>
                      <a:pPr marL="176213" marR="0" indent="-176213" algn="l" defTabSz="914400" rtl="0" eaLnBrk="1" fontAlgn="auto" latinLnBrk="0" hangingPunct="1">
                        <a:lnSpc>
                          <a:spcPct val="100000"/>
                        </a:lnSpc>
                        <a:spcBef>
                          <a:spcPts val="0"/>
                        </a:spcBef>
                        <a:spcAft>
                          <a:spcPts val="0"/>
                        </a:spcAft>
                        <a:buClrTx/>
                        <a:buSzTx/>
                        <a:buFontTx/>
                        <a:buNone/>
                        <a:tabLst/>
                        <a:defRPr/>
                      </a:pPr>
                      <a:r>
                        <a:rPr lang="en-US" altLang="ja-JP" sz="2000" b="1" dirty="0" smtClean="0">
                          <a:solidFill>
                            <a:srgbClr val="000000"/>
                          </a:solidFill>
                          <a:latin typeface="Meiryo UI" pitchFamily="50" charset="-128"/>
                          <a:ea typeface="Meiryo UI" pitchFamily="50" charset="-128"/>
                          <a:cs typeface="Meiryo UI" pitchFamily="50" charset="-128"/>
                        </a:rPr>
                        <a:t>Web</a:t>
                      </a:r>
                      <a:r>
                        <a:rPr lang="ja-JP" altLang="en-US" sz="2000" b="1" dirty="0" smtClean="0">
                          <a:solidFill>
                            <a:srgbClr val="000000"/>
                          </a:solidFill>
                          <a:latin typeface="Meiryo UI" pitchFamily="50" charset="-128"/>
                          <a:ea typeface="Meiryo UI" pitchFamily="50" charset="-128"/>
                          <a:cs typeface="Meiryo UI" pitchFamily="50" charset="-128"/>
                        </a:rPr>
                        <a:t>レピュテーション</a:t>
                      </a:r>
                    </a:p>
                  </a:txBody>
                  <a:tcPr marT="45735" marB="45735">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60F11">
                        <a:tint val="40000"/>
                      </a:srgbClr>
                    </a:solidFill>
                  </a:tcPr>
                </a:tc>
                <a:tc>
                  <a:txBody>
                    <a:bodyPr/>
                    <a:lstStyle/>
                    <a:p>
                      <a:r>
                        <a:rPr lang="ja-JP" altLang="en-US" sz="2000" b="1" dirty="0" smtClean="0">
                          <a:solidFill>
                            <a:srgbClr val="000000"/>
                          </a:solidFill>
                          <a:latin typeface="Meiryo UI" pitchFamily="50" charset="-128"/>
                          <a:ea typeface="Meiryo UI" pitchFamily="50" charset="-128"/>
                          <a:cs typeface="Meiryo UI" pitchFamily="50" charset="-128"/>
                        </a:rPr>
                        <a:t>不正な</a:t>
                      </a:r>
                      <a:r>
                        <a:rPr lang="en-US" altLang="ja-JP" sz="2000" b="1" dirty="0" smtClean="0">
                          <a:solidFill>
                            <a:srgbClr val="000000"/>
                          </a:solidFill>
                          <a:latin typeface="Meiryo UI" pitchFamily="50" charset="-128"/>
                          <a:ea typeface="Meiryo UI" pitchFamily="50" charset="-128"/>
                          <a:cs typeface="Meiryo UI" pitchFamily="50" charset="-128"/>
                        </a:rPr>
                        <a:t>URL</a:t>
                      </a:r>
                      <a:r>
                        <a:rPr lang="ja-JP" altLang="en-US" sz="2000" b="1" dirty="0" err="1" smtClean="0">
                          <a:solidFill>
                            <a:srgbClr val="000000"/>
                          </a:solidFill>
                          <a:latin typeface="Meiryo UI" pitchFamily="50" charset="-128"/>
                          <a:ea typeface="Meiryo UI" pitchFamily="50" charset="-128"/>
                          <a:cs typeface="Meiryo UI" pitchFamily="50" charset="-128"/>
                        </a:rPr>
                        <a:t>への</a:t>
                      </a:r>
                      <a:r>
                        <a:rPr lang="ja-JP" altLang="en-US" sz="2000" b="1" dirty="0" smtClean="0">
                          <a:solidFill>
                            <a:srgbClr val="000000"/>
                          </a:solidFill>
                          <a:latin typeface="Meiryo UI" pitchFamily="50" charset="-128"/>
                          <a:ea typeface="Meiryo UI" pitchFamily="50" charset="-128"/>
                          <a:cs typeface="Meiryo UI" pitchFamily="50" charset="-128"/>
                        </a:rPr>
                        <a:t>接続をブロックします。</a:t>
                      </a:r>
                      <a:endParaRPr lang="en-US" altLang="ja-JP" sz="2000" b="1" dirty="0" smtClean="0">
                        <a:solidFill>
                          <a:srgbClr val="000000"/>
                        </a:solidFill>
                        <a:latin typeface="Meiryo UI" pitchFamily="50" charset="-128"/>
                        <a:ea typeface="Meiryo UI" pitchFamily="50" charset="-128"/>
                        <a:cs typeface="Meiryo UI" pitchFamily="50" charset="-128"/>
                      </a:endParaRPr>
                    </a:p>
                  </a:txBody>
                  <a:tcPr marT="45735" marB="45735">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60F11">
                        <a:tint val="40000"/>
                      </a:srgbClr>
                    </a:solidFill>
                  </a:tcPr>
                </a:tc>
              </a:tr>
            </a:tbl>
          </a:graphicData>
        </a:graphic>
      </p:graphicFrame>
      <p:pic>
        <p:nvPicPr>
          <p:cNvPr id="23" name="Picture 4" descr="log_inspection.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3608" y="4869160"/>
            <a:ext cx="384064" cy="384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7" descr="integrity.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3608" y="5301209"/>
            <a:ext cx="400618" cy="40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5" descr="deep_packet_inspection.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3608" y="4437113"/>
            <a:ext cx="349066" cy="349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上下矢印 24"/>
          <p:cNvSpPr/>
          <p:nvPr/>
        </p:nvSpPr>
        <p:spPr bwMode="auto">
          <a:xfrm>
            <a:off x="161618" y="3514657"/>
            <a:ext cx="874712" cy="3254635"/>
          </a:xfrm>
          <a:prstGeom prst="upDownArrow">
            <a:avLst/>
          </a:prstGeom>
          <a:solidFill>
            <a:srgbClr val="ED1C24"/>
          </a:solidFill>
          <a:ln w="38100" cap="flat" cmpd="sng" algn="ctr">
            <a:solidFill>
              <a:srgbClr val="FFFFFF"/>
            </a:solidFill>
            <a:prstDash val="solid"/>
            <a:headEnd type="none" w="med" len="med"/>
            <a:tailEnd type="none" w="med" len="med"/>
          </a:ln>
          <a:effectLst>
            <a:outerShdw blurRad="40000" dist="20000" dir="5400000" rotWithShape="0">
              <a:srgbClr val="000000">
                <a:alpha val="38000"/>
              </a:srgbClr>
            </a:outerShdw>
          </a:effectLst>
        </p:spPr>
        <p:txBody>
          <a:bodyPr vert="eaVert"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2400" b="0" i="0" u="none" strike="noStrike" kern="0" cap="none" spc="0" normalizeH="0" baseline="0" noProof="0" dirty="0">
                <a:ln>
                  <a:noFill/>
                </a:ln>
                <a:solidFill>
                  <a:srgbClr val="FFFFFF"/>
                </a:solidFill>
                <a:effectLst/>
                <a:uLnTx/>
                <a:uFillTx/>
                <a:latin typeface="Meiryo UI"/>
                <a:ea typeface="Meiryo UI"/>
                <a:cs typeface="Meiryo UI" pitchFamily="50" charset="-128"/>
              </a:rPr>
              <a:t>多層</a:t>
            </a:r>
            <a:r>
              <a:rPr kumimoji="0" lang="ja-JP" altLang="en-US" sz="2400" b="0" i="0" u="none" strike="noStrike" kern="0" cap="none" spc="0" normalizeH="0" baseline="0" noProof="0" dirty="0" smtClean="0">
                <a:ln>
                  <a:noFill/>
                </a:ln>
                <a:solidFill>
                  <a:srgbClr val="FFFFFF"/>
                </a:solidFill>
                <a:effectLst/>
                <a:uLnTx/>
                <a:uFillTx/>
                <a:latin typeface="Meiryo UI"/>
                <a:ea typeface="Meiryo UI"/>
                <a:cs typeface="Meiryo UI" pitchFamily="50" charset="-128"/>
              </a:rPr>
              <a:t>防御</a:t>
            </a:r>
            <a:endParaRPr kumimoji="0" lang="en-US" altLang="ja-JP" sz="2400" b="0" i="0" u="none" strike="noStrike" kern="0" cap="none" spc="0" normalizeH="0" baseline="0" noProof="0" dirty="0" smtClean="0">
              <a:ln>
                <a:noFill/>
              </a:ln>
              <a:solidFill>
                <a:srgbClr val="FFFFFF"/>
              </a:solidFill>
              <a:effectLst/>
              <a:uLnTx/>
              <a:uFillTx/>
              <a:latin typeface="Meiryo UI"/>
              <a:ea typeface="Meiryo UI"/>
              <a:cs typeface="Meiryo UI" pitchFamily="50" charset="-128"/>
            </a:endParaRPr>
          </a:p>
        </p:txBody>
      </p:sp>
      <p:sp>
        <p:nvSpPr>
          <p:cNvPr id="41" name="Rectangle 6"/>
          <p:cNvSpPr txBox="1">
            <a:spLocks noChangeArrowheads="1"/>
          </p:cNvSpPr>
          <p:nvPr/>
        </p:nvSpPr>
        <p:spPr bwMode="auto">
          <a:xfrm>
            <a:off x="479167" y="911717"/>
            <a:ext cx="7483014" cy="925096"/>
          </a:xfrm>
          <a:prstGeom prst="rect">
            <a:avLst/>
          </a:prstGeom>
          <a:noFill/>
          <a:ln w="9525" algn="ctr">
            <a:noFill/>
            <a:miter lim="800000"/>
            <a:headEnd/>
            <a:tailEnd/>
          </a:ln>
          <a:effectLst/>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nSpc>
                <a:spcPct val="90000"/>
              </a:lnSpc>
              <a:defRPr/>
            </a:pPr>
            <a:r>
              <a:rPr lang="ja-JP" altLang="en-US" sz="2400" b="1" kern="0" spc="50" dirty="0" smtClean="0">
                <a:ln w="11430"/>
                <a:solidFill>
                  <a:srgbClr val="FF0000"/>
                </a:solidFill>
                <a:cs typeface="Meiryo UI" pitchFamily="50" charset="-128"/>
              </a:rPr>
              <a:t>サーバ</a:t>
            </a:r>
            <a:r>
              <a:rPr lang="ja-JP" altLang="en-US" sz="2400" b="1" kern="0" spc="50" dirty="0">
                <a:ln w="11430"/>
                <a:solidFill>
                  <a:srgbClr val="FF0000"/>
                </a:solidFill>
                <a:cs typeface="Meiryo UI" pitchFamily="50" charset="-128"/>
              </a:rPr>
              <a:t>に必要</a:t>
            </a:r>
            <a:r>
              <a:rPr lang="ja-JP" altLang="en-US" sz="2400" b="1" kern="0" spc="50" dirty="0" smtClean="0">
                <a:ln w="11430"/>
                <a:solidFill>
                  <a:srgbClr val="FF0000"/>
                </a:solidFill>
                <a:cs typeface="Meiryo UI" pitchFamily="50" charset="-128"/>
              </a:rPr>
              <a:t>なセキュリティ機能を</a:t>
            </a:r>
            <a:r>
              <a:rPr lang="en-US" altLang="ja-JP" sz="2400" b="1" kern="0" spc="50" dirty="0" smtClean="0">
                <a:ln w="11430"/>
                <a:solidFill>
                  <a:srgbClr val="FF0000"/>
                </a:solidFill>
                <a:cs typeface="Meiryo UI" pitchFamily="50" charset="-128"/>
              </a:rPr>
              <a:t>All </a:t>
            </a:r>
            <a:r>
              <a:rPr lang="en-US" altLang="ja-JP" sz="2400" b="1" kern="0" spc="50" dirty="0">
                <a:ln w="11430"/>
                <a:solidFill>
                  <a:srgbClr val="FF0000"/>
                </a:solidFill>
                <a:cs typeface="Meiryo UI" pitchFamily="50" charset="-128"/>
              </a:rPr>
              <a:t>in </a:t>
            </a:r>
            <a:r>
              <a:rPr lang="en-US" altLang="ja-JP" sz="2400" b="1" kern="0" spc="50" dirty="0" smtClean="0">
                <a:ln w="11430"/>
                <a:solidFill>
                  <a:srgbClr val="FF0000"/>
                </a:solidFill>
                <a:cs typeface="Meiryo UI" pitchFamily="50" charset="-128"/>
              </a:rPr>
              <a:t>One</a:t>
            </a:r>
            <a:r>
              <a:rPr lang="ja-JP" altLang="en-US" sz="2400" b="1" kern="0" spc="50" dirty="0" smtClean="0">
                <a:ln w="11430"/>
                <a:solidFill>
                  <a:srgbClr val="FF0000"/>
                </a:solidFill>
                <a:cs typeface="Meiryo UI" pitchFamily="50" charset="-128"/>
              </a:rPr>
              <a:t>で提供</a:t>
            </a:r>
            <a:endParaRPr lang="en-US" altLang="ja-JP" sz="2400" b="1" kern="0" spc="50" dirty="0" smtClean="0">
              <a:ln w="11430"/>
              <a:solidFill>
                <a:srgbClr val="FF0000"/>
              </a:solidFill>
              <a:cs typeface="Meiryo UI" pitchFamily="50" charset="-128"/>
            </a:endParaRPr>
          </a:p>
          <a:p>
            <a:pPr>
              <a:lnSpc>
                <a:spcPct val="90000"/>
              </a:lnSpc>
              <a:defRPr/>
            </a:pPr>
            <a:r>
              <a:rPr lang="ja-JP" altLang="en-US" sz="2400" b="1" kern="0" spc="50" dirty="0" smtClean="0">
                <a:ln w="11430"/>
                <a:solidFill>
                  <a:srgbClr val="FF0000"/>
                </a:solidFill>
                <a:cs typeface="Meiryo UI" pitchFamily="50" charset="-128"/>
              </a:rPr>
              <a:t>する</a:t>
            </a:r>
            <a:r>
              <a:rPr lang="ja-JP" altLang="en-US" sz="2400" b="1" kern="0" spc="50" dirty="0" smtClean="0">
                <a:ln w="11430"/>
                <a:solidFill>
                  <a:srgbClr val="000000"/>
                </a:solidFill>
                <a:cs typeface="Meiryo UI" pitchFamily="50" charset="-128"/>
              </a:rPr>
              <a:t>、多層防御に対応した</a:t>
            </a:r>
            <a:r>
              <a:rPr lang="ja-JP" altLang="en-US" sz="2400" b="1" kern="0" spc="50" dirty="0" smtClean="0">
                <a:ln w="11430"/>
                <a:solidFill>
                  <a:srgbClr val="FF0000"/>
                </a:solidFill>
                <a:cs typeface="Meiryo UI" pitchFamily="50" charset="-128"/>
              </a:rPr>
              <a:t>ホスト型</a:t>
            </a:r>
            <a:r>
              <a:rPr lang="ja-JP" altLang="en-US" sz="2400" b="1" kern="0" spc="50" dirty="0" smtClean="0">
                <a:ln w="11430"/>
                <a:solidFill>
                  <a:srgbClr val="000000"/>
                </a:solidFill>
                <a:cs typeface="Meiryo UI" pitchFamily="50" charset="-128"/>
              </a:rPr>
              <a:t>のセキュリティソフトウェアです。</a:t>
            </a:r>
            <a:endParaRPr lang="en-US" sz="2400" b="1" kern="0" spc="50" dirty="0">
              <a:ln w="11430"/>
              <a:solidFill>
                <a:srgbClr val="000000"/>
              </a:solidFill>
              <a:cs typeface="Meiryo UI" pitchFamily="50" charset="-128"/>
            </a:endParaRPr>
          </a:p>
        </p:txBody>
      </p:sp>
      <p:pic>
        <p:nvPicPr>
          <p:cNvPr id="43"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3608" y="5788877"/>
            <a:ext cx="332588" cy="376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6" descr="firewall.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64817" y="4026275"/>
            <a:ext cx="330692" cy="330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72759" y="1832795"/>
            <a:ext cx="4233837" cy="1464231"/>
          </a:xfrm>
          <a:prstGeom prst="rect">
            <a:avLst/>
          </a:prstGeom>
          <a:noFill/>
          <a:ln w="12700">
            <a:solidFill>
              <a:srgbClr val="ED1C24"/>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 name="Picture 6" descr="firewall.png"/>
          <p:cNvPicPr>
            <a:picLocks noChangeAspect="1"/>
          </p:cNvPicPr>
          <p:nvPr/>
        </p:nvPicPr>
        <p:blipFill>
          <a:blip r:embed="rId9" cstate="email">
            <a:duotone>
              <a:prstClr val="black"/>
              <a:srgbClr val="00CC00">
                <a:tint val="45000"/>
                <a:satMod val="400000"/>
              </a:srgbClr>
            </a:duotone>
            <a:extLst>
              <a:ext uri="{28A0092B-C50C-407E-A947-70E740481C1C}">
                <a14:useLocalDpi xmlns:a14="http://schemas.microsoft.com/office/drawing/2010/main"/>
              </a:ext>
            </a:extLst>
          </a:blip>
          <a:srcRect/>
          <a:stretch>
            <a:fillRect/>
          </a:stretch>
        </p:blipFill>
        <p:spPr bwMode="auto">
          <a:xfrm>
            <a:off x="1054293" y="6170297"/>
            <a:ext cx="351751" cy="467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137250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2"/>
          <p:cNvSpPr txBox="1">
            <a:spLocks/>
          </p:cNvSpPr>
          <p:nvPr/>
        </p:nvSpPr>
        <p:spPr>
          <a:xfrm>
            <a:off x="402336" y="964431"/>
            <a:ext cx="8014574" cy="15052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kumimoji="1" sz="2400" kern="1200">
                <a:solidFill>
                  <a:srgbClr val="000000"/>
                </a:solidFill>
                <a:latin typeface="メイリオ" panose="020B0604030504040204" pitchFamily="50" charset="-128"/>
                <a:ea typeface="メイリオ" panose="020B0604030504040204" pitchFamily="50" charset="-128"/>
                <a:cs typeface="メイリオ" panose="020B0604030504040204" pitchFamily="50" charset="-128"/>
              </a:defRPr>
            </a:lvl1pPr>
            <a:lvl2pPr marL="538163" indent="-285750" algn="l" defTabSz="914400" rtl="0" eaLnBrk="1" latinLnBrk="0" hangingPunct="1">
              <a:spcBef>
                <a:spcPct val="20000"/>
              </a:spcBef>
              <a:buFont typeface="Arial" panose="020B0604020202020204" pitchFamily="34" charset="0"/>
              <a:buChar char="–"/>
              <a:defRPr kumimoji="1" sz="1800" kern="1200">
                <a:solidFill>
                  <a:srgbClr val="000000"/>
                </a:solidFill>
                <a:latin typeface="メイリオ" panose="020B0604030504040204" pitchFamily="50" charset="-128"/>
                <a:ea typeface="メイリオ" panose="020B0604030504040204" pitchFamily="50" charset="-128"/>
                <a:cs typeface="メイリオ" panose="020B0604030504040204" pitchFamily="50" charset="-128"/>
              </a:defRPr>
            </a:lvl2pPr>
            <a:lvl3pPr marL="895350" indent="-228600" algn="l" defTabSz="914400" rtl="0" eaLnBrk="1" latinLnBrk="0" hangingPunct="1">
              <a:spcBef>
                <a:spcPct val="20000"/>
              </a:spcBef>
              <a:buFont typeface="Arial" panose="020B0604020202020204" pitchFamily="34" charset="0"/>
              <a:buChar char="•"/>
              <a:defRPr kumimoji="1" sz="1600" kern="1200">
                <a:solidFill>
                  <a:srgbClr val="000000"/>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spcBef>
                <a:spcPct val="20000"/>
              </a:spcBef>
              <a:buFont typeface="Arial" panose="020B0604020202020204" pitchFamily="34" charset="0"/>
              <a:buChar char="–"/>
              <a:defRPr kumimoji="1" sz="1600" kern="1200">
                <a:solidFill>
                  <a:srgbClr val="000000"/>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spcBef>
                <a:spcPct val="20000"/>
              </a:spcBef>
              <a:buFont typeface="Arial" panose="020B0604020202020204" pitchFamily="34" charset="0"/>
              <a:buChar char="»"/>
              <a:defRPr kumimoji="1" sz="1600" kern="1200">
                <a:solidFill>
                  <a:srgbClr val="000000"/>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Font typeface="Arial" panose="020B0604020202020204" pitchFamily="34" charset="0"/>
              <a:buNone/>
            </a:pPr>
            <a:r>
              <a:rPr lang="ja-JP" altLang="en-US" sz="1600" b="1" dirty="0" smtClean="0">
                <a:solidFill>
                  <a:srgbClr val="002060"/>
                </a:solidFill>
                <a:latin typeface="Meiryo UI" panose="020B0604030504040204" pitchFamily="50" charset="-128"/>
                <a:ea typeface="Meiryo UI" panose="020B0604030504040204" pitchFamily="50" charset="-128"/>
                <a:cs typeface="Meiryo UI" panose="020B0604030504040204" pitchFamily="50" charset="-128"/>
              </a:rPr>
              <a:t>□ インストールスクリプトの作成を行い、青色枠内のスクリプトを</a:t>
            </a:r>
            <a:r>
              <a:rPr lang="en-US" altLang="ja-JP" sz="1600" b="1" dirty="0" smtClean="0">
                <a:solidFill>
                  <a:srgbClr val="002060"/>
                </a:solidFill>
                <a:latin typeface="Meiryo UI" panose="020B0604030504040204" pitchFamily="50" charset="-128"/>
                <a:ea typeface="Meiryo UI" panose="020B0604030504040204" pitchFamily="50" charset="-128"/>
                <a:cs typeface="Meiryo UI" panose="020B0604030504040204" pitchFamily="50" charset="-128"/>
              </a:rPr>
              <a:t>dsa1</a:t>
            </a:r>
            <a:r>
              <a:rPr lang="ja-JP" altLang="en-US" sz="1600" b="1" dirty="0" smtClean="0">
                <a:solidFill>
                  <a:srgbClr val="002060"/>
                </a:solidFill>
                <a:latin typeface="Meiryo UI" panose="020B0604030504040204" pitchFamily="50" charset="-128"/>
                <a:ea typeface="Meiryo UI" panose="020B0604030504040204" pitchFamily="50" charset="-128"/>
                <a:cs typeface="Meiryo UI" panose="020B0604030504040204" pitchFamily="50" charset="-128"/>
              </a:rPr>
              <a:t>のメモ帳などにコピーしてください。</a:t>
            </a:r>
            <a:endParaRPr lang="en-US" altLang="ja-JP" sz="1600" b="1" dirty="0" smtClean="0">
              <a:solidFill>
                <a:srgbClr val="00206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5" name="角丸四角形 39"/>
          <p:cNvSpPr/>
          <p:nvPr/>
        </p:nvSpPr>
        <p:spPr>
          <a:xfrm>
            <a:off x="8098874" y="-27807"/>
            <a:ext cx="1053593" cy="532542"/>
          </a:xfrm>
          <a:prstGeom prst="roundRect">
            <a:avLst>
              <a:gd name="adj" fmla="val 33217"/>
            </a:avLst>
          </a:prstGeom>
          <a:solidFill>
            <a:srgbClr val="EAEAEA"/>
          </a:solidFill>
          <a:ln w="3810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wrap="none" lIns="108000" tIns="36000" rIns="108000" bIns="72000" rtlCol="0" anchor="ctr" anchorCtr="0">
            <a:spAutoFit/>
          </a:bodyPr>
          <a:lstStyle/>
          <a:p>
            <a:pPr algn="ctr">
              <a:lnSpc>
                <a:spcPct val="150000"/>
              </a:lnSpc>
            </a:pPr>
            <a:r>
              <a:rPr kumimoji="1" lang="ja-JP" altLang="en-US" sz="14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ハンズオン</a:t>
            </a:r>
            <a:endParaRPr kumimoji="1" lang="en-US" altLang="ja-JP" sz="14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6" name="タイトル 1"/>
          <p:cNvSpPr txBox="1">
            <a:spLocks/>
          </p:cNvSpPr>
          <p:nvPr/>
        </p:nvSpPr>
        <p:spPr>
          <a:xfrm>
            <a:off x="412747" y="83451"/>
            <a:ext cx="8004175" cy="708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eaLnBrk="1" hangingPunct="1">
              <a:defRPr kumimoji="1" sz="2800">
                <a:solidFill>
                  <a:srgbClr val="C00000"/>
                </a:solidFill>
                <a:latin typeface="Meiryo UI" panose="020B0604030504040204" pitchFamily="50" charset="-128"/>
                <a:ea typeface="Meiryo UI" panose="020B0604030504040204" pitchFamily="50" charset="-128"/>
                <a:cs typeface="Meiryo UI" panose="020B0604030504040204" pitchFamily="50" charset="-128"/>
              </a:defRPr>
            </a:lvl1pPr>
            <a:lvl2pPr eaLnBrk="1" hangingPunct="1">
              <a:defRPr sz="3600">
                <a:solidFill>
                  <a:srgbClr val="636466"/>
                </a:solidFill>
                <a:ea typeface="ＭＳ Ｐゴシック" charset="-128"/>
                <a:cs typeface="Calibri" charset="0"/>
              </a:defRPr>
            </a:lvl2pPr>
            <a:lvl3pPr eaLnBrk="1" hangingPunct="1">
              <a:defRPr sz="3600">
                <a:solidFill>
                  <a:srgbClr val="636466"/>
                </a:solidFill>
                <a:ea typeface="ＭＳ Ｐゴシック" charset="-128"/>
                <a:cs typeface="Calibri" charset="0"/>
              </a:defRPr>
            </a:lvl3pPr>
            <a:lvl4pPr eaLnBrk="1" hangingPunct="1">
              <a:defRPr sz="3600">
                <a:solidFill>
                  <a:srgbClr val="636466"/>
                </a:solidFill>
                <a:ea typeface="ＭＳ Ｐゴシック" charset="-128"/>
                <a:cs typeface="Calibri" charset="0"/>
              </a:defRPr>
            </a:lvl4pPr>
            <a:lvl5pPr eaLnBrk="1" hangingPunct="1">
              <a:defRPr sz="3600">
                <a:solidFill>
                  <a:srgbClr val="636466"/>
                </a:solidFill>
                <a:ea typeface="ＭＳ Ｐゴシック" charset="-128"/>
                <a:cs typeface="Calibri" charset="0"/>
              </a:defRPr>
            </a:lvl5pPr>
            <a:lvl6pPr marL="457200" fontAlgn="base">
              <a:spcBef>
                <a:spcPct val="0"/>
              </a:spcBef>
              <a:spcAft>
                <a:spcPct val="0"/>
              </a:spcAft>
              <a:defRPr sz="3600">
                <a:solidFill>
                  <a:srgbClr val="636466"/>
                </a:solidFill>
                <a:ea typeface="ＭＳ Ｐゴシック" charset="-128"/>
              </a:defRPr>
            </a:lvl6pPr>
            <a:lvl7pPr marL="914400" fontAlgn="base">
              <a:spcBef>
                <a:spcPct val="0"/>
              </a:spcBef>
              <a:spcAft>
                <a:spcPct val="0"/>
              </a:spcAft>
              <a:defRPr sz="3600">
                <a:solidFill>
                  <a:srgbClr val="636466"/>
                </a:solidFill>
                <a:ea typeface="ＭＳ Ｐゴシック" charset="-128"/>
              </a:defRPr>
            </a:lvl7pPr>
            <a:lvl8pPr marL="1371600" fontAlgn="base">
              <a:spcBef>
                <a:spcPct val="0"/>
              </a:spcBef>
              <a:spcAft>
                <a:spcPct val="0"/>
              </a:spcAft>
              <a:defRPr sz="3600">
                <a:solidFill>
                  <a:srgbClr val="636466"/>
                </a:solidFill>
                <a:ea typeface="ＭＳ Ｐゴシック" charset="-128"/>
              </a:defRPr>
            </a:lvl8pPr>
            <a:lvl9pPr marL="1828800" fontAlgn="base">
              <a:spcBef>
                <a:spcPct val="0"/>
              </a:spcBef>
              <a:spcAft>
                <a:spcPct val="0"/>
              </a:spcAft>
              <a:defRPr sz="3600">
                <a:solidFill>
                  <a:srgbClr val="636466"/>
                </a:solidFill>
                <a:ea typeface="ＭＳ Ｐゴシック" charset="-128"/>
              </a:defRPr>
            </a:lvl9pPr>
          </a:lstStyle>
          <a:p>
            <a:r>
              <a:rPr lang="en-US" altLang="ja-JP" dirty="0"/>
              <a:t>Agent</a:t>
            </a:r>
            <a:r>
              <a:rPr lang="ja-JP" altLang="en-US" dirty="0"/>
              <a:t>のインストール用のスクリプト作成</a:t>
            </a:r>
          </a:p>
        </p:txBody>
      </p:sp>
      <p:grpSp>
        <p:nvGrpSpPr>
          <p:cNvPr id="6" name="Group 5"/>
          <p:cNvGrpSpPr/>
          <p:nvPr/>
        </p:nvGrpSpPr>
        <p:grpSpPr>
          <a:xfrm>
            <a:off x="450869" y="1700661"/>
            <a:ext cx="8269693" cy="4369939"/>
            <a:chOff x="5009153" y="2180135"/>
            <a:chExt cx="8269693" cy="4369938"/>
          </a:xfrm>
        </p:grpSpPr>
        <p:pic>
          <p:nvPicPr>
            <p:cNvPr id="1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9153" y="2180135"/>
              <a:ext cx="8269693" cy="4369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正方形/長方形 13"/>
            <p:cNvSpPr/>
            <p:nvPr/>
          </p:nvSpPr>
          <p:spPr>
            <a:xfrm>
              <a:off x="5076055" y="3579519"/>
              <a:ext cx="2420213" cy="288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 name="正方形/長方形 13"/>
            <p:cNvSpPr/>
            <p:nvPr/>
          </p:nvSpPr>
          <p:spPr>
            <a:xfrm>
              <a:off x="7129682" y="3831551"/>
              <a:ext cx="2629953" cy="288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0" name="正方形/長方形 13"/>
            <p:cNvSpPr/>
            <p:nvPr/>
          </p:nvSpPr>
          <p:spPr>
            <a:xfrm>
              <a:off x="7028552" y="3034636"/>
              <a:ext cx="2629953" cy="288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1" name="正方形/長方形 13"/>
            <p:cNvSpPr/>
            <p:nvPr/>
          </p:nvSpPr>
          <p:spPr>
            <a:xfrm>
              <a:off x="5146950" y="5066731"/>
              <a:ext cx="6676876" cy="1288801"/>
            </a:xfrm>
            <a:prstGeom prst="rect">
              <a:avLst/>
            </a:prstGeom>
            <a:solidFill>
              <a:srgbClr val="FFC000">
                <a:alpha val="0"/>
              </a:srgb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5" name="角丸四角形吹き出し 4"/>
          <p:cNvSpPr/>
          <p:nvPr/>
        </p:nvSpPr>
        <p:spPr>
          <a:xfrm>
            <a:off x="5724128" y="2653729"/>
            <a:ext cx="2467011" cy="597383"/>
          </a:xfrm>
          <a:prstGeom prst="wedgeRoundRectCallout">
            <a:avLst>
              <a:gd name="adj1" fmla="val -68911"/>
              <a:gd name="adj2" fmla="val 56560"/>
              <a:gd name="adj3" fmla="val 16667"/>
            </a:avLst>
          </a:prstGeom>
        </p:spPr>
        <p:style>
          <a:lnRef idx="1">
            <a:schemeClr val="accent1"/>
          </a:lnRef>
          <a:fillRef idx="2">
            <a:schemeClr val="accent1"/>
          </a:fillRef>
          <a:effectRef idx="1">
            <a:schemeClr val="accent1"/>
          </a:effectRef>
          <a:fontRef idx="minor">
            <a:schemeClr val="dk1"/>
          </a:fontRef>
        </p:style>
        <p:txBody>
          <a:bodyPr wrap="square" tIns="72000" bIns="36000" rtlCol="0" anchor="ctr">
            <a:spAutoFit/>
          </a:bodyPr>
          <a:lstStyle/>
          <a:p>
            <a:pPr algn="ctr"/>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ポリシーの考え方については、</a:t>
            </a: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pPr algn="ctr"/>
            <a:r>
              <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rPr>
              <a:t>後ほどご紹介いたします。</a:t>
            </a:r>
          </a:p>
        </p:txBody>
      </p:sp>
    </p:spTree>
    <p:extLst>
      <p:ext uri="{BB962C8B-B14F-4D97-AF65-F5344CB8AC3E}">
        <p14:creationId xmlns:p14="http://schemas.microsoft.com/office/powerpoint/2010/main" val="350668289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p>
            <a:r>
              <a:rPr kumimoji="1" lang="en-US" altLang="ja-JP" dirty="0" smtClean="0"/>
              <a:t>dsa2</a:t>
            </a:r>
            <a:r>
              <a:rPr kumimoji="1" lang="ja-JP" altLang="en-US" dirty="0" smtClean="0"/>
              <a:t>の</a:t>
            </a:r>
            <a:r>
              <a:rPr kumimoji="1" lang="ja-JP" altLang="en-US" dirty="0"/>
              <a:t>インストール</a:t>
            </a:r>
          </a:p>
        </p:txBody>
      </p:sp>
      <p:sp>
        <p:nvSpPr>
          <p:cNvPr id="8" name="角丸四角形 39"/>
          <p:cNvSpPr/>
          <p:nvPr/>
        </p:nvSpPr>
        <p:spPr>
          <a:xfrm>
            <a:off x="8098874" y="-27807"/>
            <a:ext cx="1053593" cy="532542"/>
          </a:xfrm>
          <a:prstGeom prst="roundRect">
            <a:avLst>
              <a:gd name="adj" fmla="val 33217"/>
            </a:avLst>
          </a:prstGeom>
          <a:solidFill>
            <a:srgbClr val="EAEAEA"/>
          </a:solidFill>
          <a:ln w="3810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wrap="none" lIns="108000" tIns="36000" rIns="108000" bIns="72000" rtlCol="0" anchor="ctr" anchorCtr="0">
            <a:spAutoFit/>
          </a:bodyPr>
          <a:lstStyle/>
          <a:p>
            <a:pPr algn="ctr">
              <a:lnSpc>
                <a:spcPct val="150000"/>
              </a:lnSpc>
            </a:pPr>
            <a:r>
              <a:rPr kumimoji="1" lang="ja-JP" altLang="en-US" sz="14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ハンズオン</a:t>
            </a:r>
            <a:endParaRPr kumimoji="1" lang="en-US" altLang="ja-JP" sz="14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 name="タイトル 1"/>
          <p:cNvSpPr txBox="1">
            <a:spLocks/>
          </p:cNvSpPr>
          <p:nvPr/>
        </p:nvSpPr>
        <p:spPr bwMode="auto">
          <a:xfrm>
            <a:off x="402348" y="914639"/>
            <a:ext cx="828211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l" rtl="0" eaLnBrk="0" fontAlgn="base" hangingPunct="0">
              <a:spcBef>
                <a:spcPct val="0"/>
              </a:spcBef>
              <a:spcAft>
                <a:spcPct val="0"/>
              </a:spcAft>
              <a:defRPr sz="3200" kern="1200" baseline="0">
                <a:solidFill>
                  <a:schemeClr val="tx1">
                    <a:lumMod val="65000"/>
                    <a:lumOff val="35000"/>
                  </a:schemeClr>
                </a:solidFill>
                <a:latin typeface="+mn-lt"/>
                <a:ea typeface="+mj-ea"/>
                <a:cs typeface="+mj-cs"/>
              </a:defRPr>
            </a:lvl1pPr>
            <a:lvl2pPr algn="ctr" rtl="0" eaLnBrk="0" fontAlgn="base" hangingPunct="0">
              <a:spcBef>
                <a:spcPct val="0"/>
              </a:spcBef>
              <a:spcAft>
                <a:spcPct val="0"/>
              </a:spcAft>
              <a:defRPr sz="4400">
                <a:solidFill>
                  <a:schemeClr val="tx1"/>
                </a:solidFill>
                <a:latin typeface="Arial Black" pitchFamily="34" charset="0"/>
              </a:defRPr>
            </a:lvl2pPr>
            <a:lvl3pPr algn="ctr" rtl="0" eaLnBrk="0" fontAlgn="base" hangingPunct="0">
              <a:spcBef>
                <a:spcPct val="0"/>
              </a:spcBef>
              <a:spcAft>
                <a:spcPct val="0"/>
              </a:spcAft>
              <a:defRPr sz="4400">
                <a:solidFill>
                  <a:schemeClr val="tx1"/>
                </a:solidFill>
                <a:latin typeface="Arial Black" pitchFamily="34" charset="0"/>
              </a:defRPr>
            </a:lvl3pPr>
            <a:lvl4pPr algn="ctr" rtl="0" eaLnBrk="0" fontAlgn="base" hangingPunct="0">
              <a:spcBef>
                <a:spcPct val="0"/>
              </a:spcBef>
              <a:spcAft>
                <a:spcPct val="0"/>
              </a:spcAft>
              <a:defRPr sz="4400">
                <a:solidFill>
                  <a:schemeClr val="tx1"/>
                </a:solidFill>
                <a:latin typeface="Arial Black" pitchFamily="34" charset="0"/>
              </a:defRPr>
            </a:lvl4pPr>
            <a:lvl5pPr algn="ctr" rtl="0" eaLnBrk="0" fontAlgn="base" hangingPunct="0">
              <a:spcBef>
                <a:spcPct val="0"/>
              </a:spcBef>
              <a:spcAft>
                <a:spcPct val="0"/>
              </a:spcAft>
              <a:defRPr sz="4400">
                <a:solidFill>
                  <a:schemeClr val="tx1"/>
                </a:solidFill>
                <a:latin typeface="Arial Black" pitchFamily="34" charset="0"/>
              </a:defRPr>
            </a:lvl5pPr>
            <a:lvl6pPr marL="457200" algn="ctr" rtl="0" fontAlgn="base">
              <a:spcBef>
                <a:spcPct val="0"/>
              </a:spcBef>
              <a:spcAft>
                <a:spcPct val="0"/>
              </a:spcAft>
              <a:defRPr sz="4400">
                <a:solidFill>
                  <a:schemeClr val="tx1"/>
                </a:solidFill>
                <a:latin typeface="Arial Black" pitchFamily="34" charset="0"/>
              </a:defRPr>
            </a:lvl6pPr>
            <a:lvl7pPr marL="914400" algn="ctr" rtl="0" fontAlgn="base">
              <a:spcBef>
                <a:spcPct val="0"/>
              </a:spcBef>
              <a:spcAft>
                <a:spcPct val="0"/>
              </a:spcAft>
              <a:defRPr sz="4400">
                <a:solidFill>
                  <a:schemeClr val="tx1"/>
                </a:solidFill>
                <a:latin typeface="Arial Black" pitchFamily="34" charset="0"/>
              </a:defRPr>
            </a:lvl7pPr>
            <a:lvl8pPr marL="1371600" algn="ctr" rtl="0" fontAlgn="base">
              <a:spcBef>
                <a:spcPct val="0"/>
              </a:spcBef>
              <a:spcAft>
                <a:spcPct val="0"/>
              </a:spcAft>
              <a:defRPr sz="4400">
                <a:solidFill>
                  <a:schemeClr val="tx1"/>
                </a:solidFill>
                <a:latin typeface="Arial Black" pitchFamily="34" charset="0"/>
              </a:defRPr>
            </a:lvl8pPr>
            <a:lvl9pPr marL="1828800" algn="ctr" rtl="0" fontAlgn="base">
              <a:spcBef>
                <a:spcPct val="0"/>
              </a:spcBef>
              <a:spcAft>
                <a:spcPct val="0"/>
              </a:spcAft>
              <a:defRPr sz="4400">
                <a:solidFill>
                  <a:schemeClr val="tx1"/>
                </a:solidFill>
                <a:latin typeface="Arial Black" pitchFamily="34" charset="0"/>
              </a:defRPr>
            </a:lvl9pPr>
          </a:lstStyle>
          <a:p>
            <a:r>
              <a:rPr kumimoji="1" lang="en-US" altLang="ja-JP" sz="1800" dirty="0">
                <a:solidFill>
                  <a:schemeClr val="tx1">
                    <a:lumMod val="75000"/>
                    <a:lumOff val="25000"/>
                  </a:schemeClr>
                </a:solidFill>
              </a:rPr>
              <a:t>d</a:t>
            </a:r>
            <a:r>
              <a:rPr kumimoji="1" lang="en-US" altLang="ja-JP" sz="1800" dirty="0" smtClean="0">
                <a:solidFill>
                  <a:schemeClr val="tx1">
                    <a:lumMod val="75000"/>
                    <a:lumOff val="25000"/>
                  </a:schemeClr>
                </a:solidFill>
              </a:rPr>
              <a:t>sa1</a:t>
            </a:r>
            <a:r>
              <a:rPr kumimoji="1" lang="ja-JP" altLang="en-US" sz="1800" dirty="0" smtClean="0">
                <a:solidFill>
                  <a:schemeClr val="tx1">
                    <a:lumMod val="75000"/>
                    <a:lumOff val="25000"/>
                  </a:schemeClr>
                </a:solidFill>
              </a:rPr>
              <a:t>のディスクトップから</a:t>
            </a:r>
            <a:r>
              <a:rPr kumimoji="1" lang="en-US" altLang="ja-JP" sz="1800" dirty="0" err="1" smtClean="0">
                <a:solidFill>
                  <a:schemeClr val="tx1">
                    <a:lumMod val="75000"/>
                    <a:lumOff val="25000"/>
                  </a:schemeClr>
                </a:solidFill>
              </a:rPr>
              <a:t>Tera</a:t>
            </a:r>
            <a:r>
              <a:rPr kumimoji="1" lang="en-US" altLang="ja-JP" sz="1800" dirty="0" smtClean="0">
                <a:solidFill>
                  <a:schemeClr val="tx1">
                    <a:lumMod val="75000"/>
                    <a:lumOff val="25000"/>
                  </a:schemeClr>
                </a:solidFill>
              </a:rPr>
              <a:t> Term</a:t>
            </a:r>
            <a:r>
              <a:rPr kumimoji="1" lang="ja-JP" altLang="en-US" sz="1800" dirty="0" smtClean="0">
                <a:solidFill>
                  <a:schemeClr val="tx1">
                    <a:lumMod val="75000"/>
                    <a:lumOff val="25000"/>
                  </a:schemeClr>
                </a:solidFill>
              </a:rPr>
              <a:t>を起動させ、</a:t>
            </a:r>
            <a:r>
              <a:rPr kumimoji="1" lang="en-US" altLang="ja-JP" sz="1800" dirty="0" smtClean="0">
                <a:solidFill>
                  <a:schemeClr val="tx1">
                    <a:lumMod val="75000"/>
                    <a:lumOff val="25000"/>
                  </a:schemeClr>
                </a:solidFill>
              </a:rPr>
              <a:t>dsa2</a:t>
            </a:r>
            <a:r>
              <a:rPr kumimoji="1" lang="ja-JP" altLang="en-US" sz="1800" dirty="0" smtClean="0">
                <a:solidFill>
                  <a:schemeClr val="tx1">
                    <a:lumMod val="75000"/>
                    <a:lumOff val="25000"/>
                  </a:schemeClr>
                </a:solidFill>
              </a:rPr>
              <a:t>の「</a:t>
            </a:r>
            <a:r>
              <a:rPr kumimoji="1" lang="en-US" altLang="ja-JP" sz="1800" dirty="0" smtClean="0">
                <a:solidFill>
                  <a:schemeClr val="tx1">
                    <a:lumMod val="75000"/>
                    <a:lumOff val="25000"/>
                  </a:schemeClr>
                </a:solidFill>
              </a:rPr>
              <a:t>Private IP</a:t>
            </a:r>
            <a:r>
              <a:rPr kumimoji="1" lang="ja-JP" altLang="en-US" sz="1800" dirty="0" smtClean="0">
                <a:solidFill>
                  <a:schemeClr val="tx1">
                    <a:lumMod val="75000"/>
                    <a:lumOff val="25000"/>
                  </a:schemeClr>
                </a:solidFill>
              </a:rPr>
              <a:t>」に</a:t>
            </a:r>
            <a:r>
              <a:rPr kumimoji="1" lang="en-US" altLang="ja-JP" sz="1800" dirty="0" err="1" smtClean="0">
                <a:solidFill>
                  <a:schemeClr val="tx1">
                    <a:lumMod val="75000"/>
                    <a:lumOff val="25000"/>
                  </a:schemeClr>
                </a:solidFill>
              </a:rPr>
              <a:t>ssh</a:t>
            </a:r>
            <a:r>
              <a:rPr kumimoji="1" lang="ja-JP" altLang="en-US" sz="1800" dirty="0" smtClean="0">
                <a:solidFill>
                  <a:schemeClr val="tx1">
                    <a:lumMod val="75000"/>
                    <a:lumOff val="25000"/>
                  </a:schemeClr>
                </a:solidFill>
              </a:rPr>
              <a:t>で接続する。</a:t>
            </a:r>
            <a:endParaRPr kumimoji="1" lang="en-US" altLang="ja-JP" sz="1800" dirty="0" smtClean="0">
              <a:solidFill>
                <a:schemeClr val="tx1">
                  <a:lumMod val="75000"/>
                  <a:lumOff val="25000"/>
                </a:schemeClr>
              </a:solidFill>
            </a:endParaRPr>
          </a:p>
        </p:txBody>
      </p:sp>
      <p:sp>
        <p:nvSpPr>
          <p:cNvPr id="10" name="タイトル 1"/>
          <p:cNvSpPr txBox="1">
            <a:spLocks/>
          </p:cNvSpPr>
          <p:nvPr/>
        </p:nvSpPr>
        <p:spPr bwMode="auto">
          <a:xfrm>
            <a:off x="260925" y="1580884"/>
            <a:ext cx="8683895" cy="4832092"/>
          </a:xfrm>
          <a:prstGeom prst="rect">
            <a:avLst/>
          </a:prstGeom>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chorCtr="0" compatLnSpc="1">
            <a:prstTxWarp prst="textNoShape">
              <a:avLst/>
            </a:prstTxWarp>
            <a:spAutoFit/>
          </a:bodyPr>
          <a:lstStyle>
            <a:defPPr>
              <a:defRPr lang="en-US"/>
            </a:defPPr>
            <a:lvl1pPr>
              <a:defRPr sz="1100" baseline="0">
                <a:latin typeface="+mn-lt"/>
                <a:ea typeface="+mj-ea"/>
                <a:cs typeface="+mj-cs"/>
              </a:defRPr>
            </a:lvl1pPr>
            <a:lvl2pPr algn="ctr">
              <a:defRPr sz="4400">
                <a:latin typeface="Arial Black" pitchFamily="34" charset="0"/>
                <a:ea typeface="+mn-ea"/>
                <a:cs typeface="+mn-cs"/>
              </a:defRPr>
            </a:lvl2pPr>
            <a:lvl3pPr algn="ctr">
              <a:defRPr sz="4400">
                <a:latin typeface="Arial Black" pitchFamily="34" charset="0"/>
                <a:ea typeface="+mn-ea"/>
                <a:cs typeface="+mn-cs"/>
              </a:defRPr>
            </a:lvl3pPr>
            <a:lvl4pPr algn="ctr">
              <a:defRPr sz="4400">
                <a:latin typeface="Arial Black" pitchFamily="34" charset="0"/>
                <a:ea typeface="+mn-ea"/>
                <a:cs typeface="+mn-cs"/>
              </a:defRPr>
            </a:lvl4pPr>
            <a:lvl5pPr algn="ctr">
              <a:defRPr sz="4400">
                <a:latin typeface="Arial Black" pitchFamily="34" charset="0"/>
                <a:ea typeface="+mn-ea"/>
                <a:cs typeface="+mn-cs"/>
              </a:defRPr>
            </a:lvl5pPr>
            <a:lvl6pPr marL="457200" algn="ctr" fontAlgn="base">
              <a:spcBef>
                <a:spcPct val="0"/>
              </a:spcBef>
              <a:spcAft>
                <a:spcPct val="0"/>
              </a:spcAft>
              <a:defRPr sz="4400">
                <a:latin typeface="Arial Black" pitchFamily="34" charset="0"/>
                <a:ea typeface="+mn-ea"/>
                <a:cs typeface="+mn-cs"/>
              </a:defRPr>
            </a:lvl6pPr>
            <a:lvl7pPr marL="914400" algn="ctr" fontAlgn="base">
              <a:spcBef>
                <a:spcPct val="0"/>
              </a:spcBef>
              <a:spcAft>
                <a:spcPct val="0"/>
              </a:spcAft>
              <a:defRPr sz="4400">
                <a:latin typeface="Arial Black" pitchFamily="34" charset="0"/>
                <a:ea typeface="+mn-ea"/>
                <a:cs typeface="+mn-cs"/>
              </a:defRPr>
            </a:lvl7pPr>
            <a:lvl8pPr marL="1371600" algn="ctr" fontAlgn="base">
              <a:spcBef>
                <a:spcPct val="0"/>
              </a:spcBef>
              <a:spcAft>
                <a:spcPct val="0"/>
              </a:spcAft>
              <a:defRPr sz="4400">
                <a:latin typeface="Arial Black" pitchFamily="34" charset="0"/>
                <a:ea typeface="+mn-ea"/>
                <a:cs typeface="+mn-cs"/>
              </a:defRPr>
            </a:lvl8pPr>
            <a:lvl9pPr marL="1828800" algn="ctr" fontAlgn="base">
              <a:spcBef>
                <a:spcPct val="0"/>
              </a:spcBef>
              <a:spcAft>
                <a:spcPct val="0"/>
              </a:spcAft>
              <a:defRPr sz="4400">
                <a:latin typeface="Arial Black" pitchFamily="34" charset="0"/>
                <a:ea typeface="+mn-ea"/>
                <a:cs typeface="+mn-cs"/>
              </a:defRPr>
            </a:lvl9pPr>
          </a:lstStyle>
          <a:p>
            <a:endParaRPr lang="en-US" altLang="ja-JP" dirty="0" smtClean="0">
              <a:solidFill>
                <a:schemeClr val="tx1"/>
              </a:solidFill>
            </a:endParaRPr>
          </a:p>
          <a:p>
            <a:r>
              <a:rPr lang="en-US" altLang="ja-JP" dirty="0" smtClean="0">
                <a:solidFill>
                  <a:schemeClr val="tx1"/>
                </a:solidFill>
              </a:rPr>
              <a:t>1</a:t>
            </a:r>
            <a:r>
              <a:rPr lang="ja-JP" altLang="en-US" dirty="0" err="1" smtClean="0">
                <a:solidFill>
                  <a:schemeClr val="tx1"/>
                </a:solidFill>
              </a:rPr>
              <a:t>．</a:t>
            </a:r>
            <a:r>
              <a:rPr lang="en-US" altLang="ja-JP" dirty="0" smtClean="0">
                <a:solidFill>
                  <a:schemeClr val="tx1"/>
                </a:solidFill>
              </a:rPr>
              <a:t>DSA</a:t>
            </a:r>
            <a:r>
              <a:rPr lang="ja-JP" altLang="en-US" dirty="0" smtClean="0">
                <a:solidFill>
                  <a:schemeClr val="tx1"/>
                </a:solidFill>
              </a:rPr>
              <a:t>のインストールスクリプトを作成する</a:t>
            </a:r>
            <a:endParaRPr lang="en-US" altLang="ja-JP" dirty="0" smtClean="0">
              <a:solidFill>
                <a:schemeClr val="tx1"/>
              </a:solidFill>
            </a:endParaRPr>
          </a:p>
          <a:p>
            <a:r>
              <a:rPr lang="ja-JP" altLang="en-US" dirty="0" smtClean="0">
                <a:solidFill>
                  <a:schemeClr val="tx1"/>
                </a:solidFill>
              </a:rPr>
              <a:t>前ページでメモ帳にコピーした内容を</a:t>
            </a:r>
            <a:r>
              <a:rPr lang="ja-JP" altLang="en-US" dirty="0">
                <a:solidFill>
                  <a:schemeClr val="tx1"/>
                </a:solidFill>
              </a:rPr>
              <a:t>ここで</a:t>
            </a:r>
            <a:r>
              <a:rPr lang="ja-JP" altLang="en-US" dirty="0" smtClean="0">
                <a:solidFill>
                  <a:schemeClr val="tx1"/>
                </a:solidFill>
              </a:rPr>
              <a:t>貼り付けます。</a:t>
            </a:r>
            <a:r>
              <a:rPr lang="en-US" altLang="ja-JP" dirty="0" smtClean="0">
                <a:solidFill>
                  <a:schemeClr val="tx1"/>
                </a:solidFill>
              </a:rPr>
              <a:t/>
            </a:r>
            <a:br>
              <a:rPr lang="en-US" altLang="ja-JP" dirty="0" smtClean="0">
                <a:solidFill>
                  <a:schemeClr val="tx1"/>
                </a:solidFill>
              </a:rPr>
            </a:br>
            <a:endParaRPr lang="ja-JP" altLang="ja-JP" dirty="0">
              <a:solidFill>
                <a:schemeClr val="tx1"/>
              </a:solidFill>
            </a:endParaRPr>
          </a:p>
          <a:p>
            <a:r>
              <a:rPr lang="en-US" altLang="ja-JP" dirty="0" smtClean="0">
                <a:solidFill>
                  <a:schemeClr val="tx1"/>
                </a:solidFill>
              </a:rPr>
              <a:t>[dsa2]</a:t>
            </a:r>
            <a:r>
              <a:rPr lang="ja-JP" altLang="ja-JP" dirty="0" smtClean="0">
                <a:solidFill>
                  <a:schemeClr val="tx1"/>
                </a:solidFill>
              </a:rPr>
              <a:t>#</a:t>
            </a:r>
            <a:r>
              <a:rPr lang="en-US" altLang="ja-JP" dirty="0" smtClean="0">
                <a:solidFill>
                  <a:schemeClr val="tx1"/>
                </a:solidFill>
              </a:rPr>
              <a:t> vi install.sh</a:t>
            </a:r>
            <a:endParaRPr lang="en-US" altLang="ja-JP" dirty="0">
              <a:solidFill>
                <a:schemeClr val="tx1"/>
              </a:solidFill>
            </a:endParaRPr>
          </a:p>
          <a:p>
            <a:r>
              <a:rPr lang="en-US" altLang="ja-JP" dirty="0">
                <a:solidFill>
                  <a:schemeClr val="tx1"/>
                </a:solidFill>
              </a:rPr>
              <a:t>…</a:t>
            </a:r>
          </a:p>
          <a:p>
            <a:r>
              <a:rPr lang="en-US" altLang="ja-JP" dirty="0">
                <a:solidFill>
                  <a:schemeClr val="tx1"/>
                </a:solidFill>
              </a:rPr>
              <a:t>#!/</a:t>
            </a:r>
            <a:r>
              <a:rPr lang="en-US" altLang="ja-JP" dirty="0" err="1">
                <a:solidFill>
                  <a:schemeClr val="tx1"/>
                </a:solidFill>
              </a:rPr>
              <a:t>usr</a:t>
            </a:r>
            <a:r>
              <a:rPr lang="en-US" altLang="ja-JP" dirty="0">
                <a:solidFill>
                  <a:schemeClr val="tx1"/>
                </a:solidFill>
              </a:rPr>
              <a:t>/bin/</a:t>
            </a:r>
            <a:r>
              <a:rPr lang="en-US" altLang="ja-JP" dirty="0" err="1">
                <a:solidFill>
                  <a:schemeClr val="tx1"/>
                </a:solidFill>
              </a:rPr>
              <a:t>env</a:t>
            </a:r>
            <a:r>
              <a:rPr lang="en-US" altLang="ja-JP" dirty="0">
                <a:solidFill>
                  <a:schemeClr val="tx1"/>
                </a:solidFill>
              </a:rPr>
              <a:t> bash</a:t>
            </a:r>
          </a:p>
          <a:p>
            <a:r>
              <a:rPr lang="en-US" altLang="ja-JP" dirty="0" err="1">
                <a:solidFill>
                  <a:schemeClr val="tx1"/>
                </a:solidFill>
              </a:rPr>
              <a:t>wget</a:t>
            </a:r>
            <a:r>
              <a:rPr lang="en-US" altLang="ja-JP" dirty="0">
                <a:solidFill>
                  <a:schemeClr val="tx1"/>
                </a:solidFill>
              </a:rPr>
              <a:t> https://10.53.53.206:4119/software/agent/RedHat_EL6/x86_64/ -O /</a:t>
            </a:r>
            <a:r>
              <a:rPr lang="en-US" altLang="ja-JP" dirty="0" err="1">
                <a:solidFill>
                  <a:schemeClr val="tx1"/>
                </a:solidFill>
              </a:rPr>
              <a:t>tmp</a:t>
            </a:r>
            <a:r>
              <a:rPr lang="en-US" altLang="ja-JP" dirty="0">
                <a:solidFill>
                  <a:schemeClr val="tx1"/>
                </a:solidFill>
              </a:rPr>
              <a:t>/</a:t>
            </a:r>
            <a:r>
              <a:rPr lang="en-US" altLang="ja-JP" dirty="0" err="1">
                <a:solidFill>
                  <a:schemeClr val="tx1"/>
                </a:solidFill>
              </a:rPr>
              <a:t>agent.rpm</a:t>
            </a:r>
            <a:r>
              <a:rPr lang="en-US" altLang="ja-JP" dirty="0">
                <a:solidFill>
                  <a:schemeClr val="tx1"/>
                </a:solidFill>
              </a:rPr>
              <a:t> --no-check-certificate --quiet</a:t>
            </a:r>
          </a:p>
          <a:p>
            <a:r>
              <a:rPr lang="en-US" altLang="ja-JP" dirty="0">
                <a:solidFill>
                  <a:schemeClr val="tx1"/>
                </a:solidFill>
              </a:rPr>
              <a:t>rpm -</a:t>
            </a:r>
            <a:r>
              <a:rPr lang="en-US" altLang="ja-JP" dirty="0" err="1">
                <a:solidFill>
                  <a:schemeClr val="tx1"/>
                </a:solidFill>
              </a:rPr>
              <a:t>ihv</a:t>
            </a:r>
            <a:r>
              <a:rPr lang="en-US" altLang="ja-JP" dirty="0">
                <a:solidFill>
                  <a:schemeClr val="tx1"/>
                </a:solidFill>
              </a:rPr>
              <a:t> /</a:t>
            </a:r>
            <a:r>
              <a:rPr lang="en-US" altLang="ja-JP" dirty="0" err="1">
                <a:solidFill>
                  <a:schemeClr val="tx1"/>
                </a:solidFill>
              </a:rPr>
              <a:t>tmp</a:t>
            </a:r>
            <a:r>
              <a:rPr lang="en-US" altLang="ja-JP" dirty="0">
                <a:solidFill>
                  <a:schemeClr val="tx1"/>
                </a:solidFill>
              </a:rPr>
              <a:t>/</a:t>
            </a:r>
            <a:r>
              <a:rPr lang="en-US" altLang="ja-JP" dirty="0" err="1">
                <a:solidFill>
                  <a:schemeClr val="tx1"/>
                </a:solidFill>
              </a:rPr>
              <a:t>agent.rpm</a:t>
            </a:r>
            <a:endParaRPr lang="en-US" altLang="ja-JP" dirty="0">
              <a:solidFill>
                <a:schemeClr val="tx1"/>
              </a:solidFill>
            </a:endParaRPr>
          </a:p>
          <a:p>
            <a:r>
              <a:rPr lang="en-US" altLang="ja-JP" dirty="0">
                <a:solidFill>
                  <a:schemeClr val="tx1"/>
                </a:solidFill>
              </a:rPr>
              <a:t>sleep 15</a:t>
            </a:r>
          </a:p>
          <a:p>
            <a:r>
              <a:rPr lang="en-US" altLang="ja-JP" dirty="0">
                <a:solidFill>
                  <a:schemeClr val="tx1"/>
                </a:solidFill>
              </a:rPr>
              <a:t>/opt/</a:t>
            </a:r>
            <a:r>
              <a:rPr lang="en-US" altLang="ja-JP" dirty="0" err="1">
                <a:solidFill>
                  <a:schemeClr val="tx1"/>
                </a:solidFill>
              </a:rPr>
              <a:t>ds_agent</a:t>
            </a:r>
            <a:r>
              <a:rPr lang="en-US" altLang="ja-JP" dirty="0">
                <a:solidFill>
                  <a:schemeClr val="tx1"/>
                </a:solidFill>
              </a:rPr>
              <a:t>/</a:t>
            </a:r>
            <a:r>
              <a:rPr lang="en-US" altLang="ja-JP" dirty="0" err="1">
                <a:solidFill>
                  <a:schemeClr val="tx1"/>
                </a:solidFill>
              </a:rPr>
              <a:t>dsa_control</a:t>
            </a:r>
            <a:r>
              <a:rPr lang="en-US" altLang="ja-JP" dirty="0">
                <a:solidFill>
                  <a:schemeClr val="tx1"/>
                </a:solidFill>
              </a:rPr>
              <a:t> -r</a:t>
            </a:r>
          </a:p>
          <a:p>
            <a:r>
              <a:rPr lang="en-US" altLang="ja-JP" dirty="0">
                <a:solidFill>
                  <a:schemeClr val="tx1"/>
                </a:solidFill>
              </a:rPr>
              <a:t>/opt/</a:t>
            </a:r>
            <a:r>
              <a:rPr lang="en-US" altLang="ja-JP" dirty="0" err="1">
                <a:solidFill>
                  <a:schemeClr val="tx1"/>
                </a:solidFill>
              </a:rPr>
              <a:t>ds_agent</a:t>
            </a:r>
            <a:r>
              <a:rPr lang="en-US" altLang="ja-JP" dirty="0">
                <a:solidFill>
                  <a:schemeClr val="tx1"/>
                </a:solidFill>
              </a:rPr>
              <a:t>/</a:t>
            </a:r>
            <a:r>
              <a:rPr lang="en-US" altLang="ja-JP" dirty="0" err="1">
                <a:solidFill>
                  <a:schemeClr val="tx1"/>
                </a:solidFill>
              </a:rPr>
              <a:t>dsa_control</a:t>
            </a:r>
            <a:r>
              <a:rPr lang="en-US" altLang="ja-JP" dirty="0">
                <a:solidFill>
                  <a:schemeClr val="tx1"/>
                </a:solidFill>
              </a:rPr>
              <a:t> -a dsm://10.53.53.206:4120/ "policyid:1"</a:t>
            </a:r>
          </a:p>
          <a:p>
            <a:r>
              <a:rPr lang="en-US" altLang="ja-JP" dirty="0" smtClean="0">
                <a:solidFill>
                  <a:schemeClr val="tx1"/>
                </a:solidFill>
              </a:rPr>
              <a:t>...</a:t>
            </a:r>
            <a:endParaRPr lang="ja-JP" altLang="ja-JP" dirty="0">
              <a:solidFill>
                <a:schemeClr val="tx1"/>
              </a:solidFill>
            </a:endParaRPr>
          </a:p>
          <a:p>
            <a:endParaRPr lang="en-US" altLang="ja-JP" dirty="0" smtClean="0">
              <a:solidFill>
                <a:schemeClr val="tx1"/>
              </a:solidFill>
            </a:endParaRPr>
          </a:p>
          <a:p>
            <a:r>
              <a:rPr lang="en-US" altLang="ja-JP" dirty="0">
                <a:solidFill>
                  <a:schemeClr val="tx1"/>
                </a:solidFill>
              </a:rPr>
              <a:t>:</a:t>
            </a:r>
            <a:r>
              <a:rPr lang="en-US" altLang="ja-JP" dirty="0" err="1">
                <a:solidFill>
                  <a:schemeClr val="tx1"/>
                </a:solidFill>
              </a:rPr>
              <a:t>wq</a:t>
            </a:r>
            <a:r>
              <a:rPr lang="en-US" altLang="ja-JP" dirty="0">
                <a:solidFill>
                  <a:schemeClr val="tx1"/>
                </a:solidFill>
              </a:rPr>
              <a:t>(vi</a:t>
            </a:r>
            <a:r>
              <a:rPr lang="ja-JP" altLang="en-US" dirty="0">
                <a:solidFill>
                  <a:schemeClr val="tx1"/>
                </a:solidFill>
              </a:rPr>
              <a:t>のコマンド</a:t>
            </a:r>
            <a:r>
              <a:rPr lang="en-US" altLang="ja-JP" dirty="0">
                <a:solidFill>
                  <a:schemeClr val="tx1"/>
                </a:solidFill>
              </a:rPr>
              <a:t>)</a:t>
            </a:r>
          </a:p>
          <a:p>
            <a:endParaRPr lang="en-US" altLang="ja-JP" dirty="0">
              <a:solidFill>
                <a:schemeClr val="tx1"/>
              </a:solidFill>
            </a:endParaRPr>
          </a:p>
          <a:p>
            <a:r>
              <a:rPr lang="en-US" altLang="ja-JP" dirty="0">
                <a:solidFill>
                  <a:schemeClr val="tx1"/>
                </a:solidFill>
              </a:rPr>
              <a:t>2</a:t>
            </a:r>
            <a:r>
              <a:rPr lang="ja-JP" altLang="en-US" dirty="0" err="1" smtClean="0">
                <a:solidFill>
                  <a:schemeClr val="tx1"/>
                </a:solidFill>
              </a:rPr>
              <a:t>．</a:t>
            </a:r>
            <a:r>
              <a:rPr lang="ja-JP" altLang="en-US" dirty="0" smtClean="0">
                <a:solidFill>
                  <a:schemeClr val="tx1"/>
                </a:solidFill>
              </a:rPr>
              <a:t>スクリプトを実行しインストールを開始する</a:t>
            </a:r>
            <a:endParaRPr lang="en-US" altLang="ja-JP" dirty="0">
              <a:solidFill>
                <a:schemeClr val="tx1"/>
              </a:solidFill>
            </a:endParaRPr>
          </a:p>
          <a:p>
            <a:endParaRPr lang="en-US" altLang="ja-JP" dirty="0" smtClean="0">
              <a:solidFill>
                <a:schemeClr val="tx1"/>
              </a:solidFill>
            </a:endParaRPr>
          </a:p>
          <a:p>
            <a:r>
              <a:rPr lang="en-US" altLang="ja-JP" dirty="0">
                <a:solidFill>
                  <a:schemeClr val="tx1"/>
                </a:solidFill>
              </a:rPr>
              <a:t>[dsa2] </a:t>
            </a:r>
            <a:r>
              <a:rPr lang="ja-JP" altLang="ja-JP" dirty="0" smtClean="0">
                <a:solidFill>
                  <a:schemeClr val="tx1"/>
                </a:solidFill>
              </a:rPr>
              <a:t># </a:t>
            </a:r>
            <a:r>
              <a:rPr lang="en-US" altLang="ja-JP" dirty="0" err="1" smtClean="0">
                <a:solidFill>
                  <a:schemeClr val="tx1"/>
                </a:solidFill>
              </a:rPr>
              <a:t>chmod</a:t>
            </a:r>
            <a:r>
              <a:rPr lang="en-US" altLang="ja-JP" dirty="0" smtClean="0">
                <a:solidFill>
                  <a:schemeClr val="tx1"/>
                </a:solidFill>
              </a:rPr>
              <a:t> +x install.sh</a:t>
            </a:r>
          </a:p>
          <a:p>
            <a:r>
              <a:rPr lang="en-US" altLang="ja-JP" dirty="0">
                <a:solidFill>
                  <a:schemeClr val="tx1"/>
                </a:solidFill>
              </a:rPr>
              <a:t>[dsa2] </a:t>
            </a:r>
            <a:r>
              <a:rPr lang="en-US" altLang="ja-JP" dirty="0" smtClean="0">
                <a:solidFill>
                  <a:schemeClr val="tx1"/>
                </a:solidFill>
              </a:rPr>
              <a:t># ./install.sh</a:t>
            </a:r>
          </a:p>
          <a:p>
            <a:endParaRPr lang="en-US" altLang="ja-JP" dirty="0" smtClean="0">
              <a:solidFill>
                <a:schemeClr val="tx1"/>
              </a:solidFill>
            </a:endParaRPr>
          </a:p>
          <a:p>
            <a:pPr marL="228600" indent="-228600">
              <a:buAutoNum type="arabicPeriod" startAt="3"/>
            </a:pPr>
            <a:r>
              <a:rPr lang="ja-JP" altLang="en-US" dirty="0" smtClean="0">
                <a:solidFill>
                  <a:schemeClr val="tx1"/>
                </a:solidFill>
              </a:rPr>
              <a:t>「</a:t>
            </a:r>
            <a:r>
              <a:rPr lang="en-US" altLang="ja-JP" dirty="0" smtClean="0">
                <a:solidFill>
                  <a:schemeClr val="tx1"/>
                </a:solidFill>
              </a:rPr>
              <a:t>completed</a:t>
            </a:r>
            <a:r>
              <a:rPr lang="ja-JP" altLang="en-US" dirty="0" smtClean="0">
                <a:solidFill>
                  <a:schemeClr val="tx1"/>
                </a:solidFill>
              </a:rPr>
              <a:t>」出力がされている事を確認する</a:t>
            </a:r>
            <a:endParaRPr lang="en-US" altLang="ja-JP" dirty="0">
              <a:solidFill>
                <a:schemeClr val="tx1"/>
              </a:solidFill>
            </a:endParaRPr>
          </a:p>
          <a:p>
            <a:endParaRPr lang="en-US" altLang="ja-JP" dirty="0" smtClean="0">
              <a:solidFill>
                <a:schemeClr val="tx1"/>
              </a:solidFill>
            </a:endParaRPr>
          </a:p>
          <a:p>
            <a:r>
              <a:rPr lang="en-US" altLang="ja-JP" dirty="0">
                <a:solidFill>
                  <a:schemeClr val="tx1"/>
                </a:solidFill>
              </a:rPr>
              <a:t>Received a '</a:t>
            </a:r>
            <a:r>
              <a:rPr lang="en-US" altLang="ja-JP" dirty="0" err="1">
                <a:solidFill>
                  <a:schemeClr val="tx1"/>
                </a:solidFill>
              </a:rPr>
              <a:t>SetSecurityConfiguration</a:t>
            </a:r>
            <a:r>
              <a:rPr lang="en-US" altLang="ja-JP" dirty="0">
                <a:solidFill>
                  <a:schemeClr val="tx1"/>
                </a:solidFill>
              </a:rPr>
              <a:t>' command from the manager.</a:t>
            </a:r>
          </a:p>
          <a:p>
            <a:r>
              <a:rPr lang="en-US" altLang="ja-JP" dirty="0">
                <a:solidFill>
                  <a:schemeClr val="tx1"/>
                </a:solidFill>
              </a:rPr>
              <a:t>Received a '</a:t>
            </a:r>
            <a:r>
              <a:rPr lang="en-US" altLang="ja-JP" dirty="0" err="1">
                <a:solidFill>
                  <a:schemeClr val="tx1"/>
                </a:solidFill>
              </a:rPr>
              <a:t>GetAgentEvents</a:t>
            </a:r>
            <a:r>
              <a:rPr lang="en-US" altLang="ja-JP" dirty="0">
                <a:solidFill>
                  <a:schemeClr val="tx1"/>
                </a:solidFill>
              </a:rPr>
              <a:t>' command from the manager.</a:t>
            </a:r>
          </a:p>
          <a:p>
            <a:r>
              <a:rPr lang="en-US" altLang="ja-JP" dirty="0">
                <a:solidFill>
                  <a:schemeClr val="tx1"/>
                </a:solidFill>
              </a:rPr>
              <a:t>Received a '</a:t>
            </a:r>
            <a:r>
              <a:rPr lang="en-US" altLang="ja-JP" dirty="0" err="1">
                <a:solidFill>
                  <a:schemeClr val="tx1"/>
                </a:solidFill>
              </a:rPr>
              <a:t>GetAgentStatus</a:t>
            </a:r>
            <a:r>
              <a:rPr lang="en-US" altLang="ja-JP" dirty="0">
                <a:solidFill>
                  <a:schemeClr val="tx1"/>
                </a:solidFill>
              </a:rPr>
              <a:t>' command from the manager.</a:t>
            </a:r>
          </a:p>
          <a:p>
            <a:r>
              <a:rPr lang="en-US" altLang="ja-JP" b="1" u="sng" dirty="0">
                <a:solidFill>
                  <a:schemeClr val="tx1"/>
                </a:solidFill>
              </a:rPr>
              <a:t>Command session completed.</a:t>
            </a:r>
            <a:endParaRPr lang="ja-JP" altLang="en-US" b="1" u="sng" dirty="0">
              <a:solidFill>
                <a:schemeClr val="tx1"/>
              </a:solidFill>
            </a:endParaRPr>
          </a:p>
          <a:p>
            <a:endParaRPr lang="ja-JP" altLang="ja-JP" dirty="0">
              <a:solidFill>
                <a:schemeClr val="tx1"/>
              </a:solidFill>
            </a:endParaRPr>
          </a:p>
        </p:txBody>
      </p:sp>
      <p:sp>
        <p:nvSpPr>
          <p:cNvPr id="11" name="Rectangle 10"/>
          <p:cNvSpPr/>
          <p:nvPr/>
        </p:nvSpPr>
        <p:spPr>
          <a:xfrm>
            <a:off x="289500" y="1772776"/>
            <a:ext cx="3219449" cy="202453"/>
          </a:xfrm>
          <a:prstGeom prst="rect">
            <a:avLst/>
          </a:prstGeom>
          <a:solidFill>
            <a:schemeClr val="tx2">
              <a:alpha val="3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 name="Rectangle 11"/>
          <p:cNvSpPr/>
          <p:nvPr/>
        </p:nvSpPr>
        <p:spPr>
          <a:xfrm>
            <a:off x="289499" y="4306424"/>
            <a:ext cx="3219449" cy="202453"/>
          </a:xfrm>
          <a:prstGeom prst="rect">
            <a:avLst/>
          </a:prstGeom>
          <a:solidFill>
            <a:schemeClr val="tx2">
              <a:alpha val="3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 name="Rectangle 12"/>
          <p:cNvSpPr/>
          <p:nvPr/>
        </p:nvSpPr>
        <p:spPr>
          <a:xfrm>
            <a:off x="289499" y="5144624"/>
            <a:ext cx="3301437" cy="202453"/>
          </a:xfrm>
          <a:prstGeom prst="rect">
            <a:avLst/>
          </a:prstGeom>
          <a:solidFill>
            <a:schemeClr val="tx2">
              <a:alpha val="3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31003729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p:cNvSpPr txBox="1">
            <a:spLocks/>
          </p:cNvSpPr>
          <p:nvPr/>
        </p:nvSpPr>
        <p:spPr>
          <a:xfrm>
            <a:off x="412747" y="83451"/>
            <a:ext cx="8004175" cy="708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eaLnBrk="1" hangingPunct="1">
              <a:defRPr kumimoji="1" sz="2800">
                <a:solidFill>
                  <a:srgbClr val="C00000"/>
                </a:solidFill>
                <a:latin typeface="Meiryo UI" panose="020B0604030504040204" pitchFamily="50" charset="-128"/>
                <a:ea typeface="Meiryo UI" panose="020B0604030504040204" pitchFamily="50" charset="-128"/>
                <a:cs typeface="Meiryo UI" panose="020B0604030504040204" pitchFamily="50" charset="-128"/>
              </a:defRPr>
            </a:lvl1pPr>
            <a:lvl2pPr eaLnBrk="1" hangingPunct="1">
              <a:defRPr sz="3600">
                <a:solidFill>
                  <a:srgbClr val="636466"/>
                </a:solidFill>
                <a:ea typeface="ＭＳ Ｐゴシック" charset="-128"/>
                <a:cs typeface="Calibri" charset="0"/>
              </a:defRPr>
            </a:lvl2pPr>
            <a:lvl3pPr eaLnBrk="1" hangingPunct="1">
              <a:defRPr sz="3600">
                <a:solidFill>
                  <a:srgbClr val="636466"/>
                </a:solidFill>
                <a:ea typeface="ＭＳ Ｐゴシック" charset="-128"/>
                <a:cs typeface="Calibri" charset="0"/>
              </a:defRPr>
            </a:lvl3pPr>
            <a:lvl4pPr eaLnBrk="1" hangingPunct="1">
              <a:defRPr sz="3600">
                <a:solidFill>
                  <a:srgbClr val="636466"/>
                </a:solidFill>
                <a:ea typeface="ＭＳ Ｐゴシック" charset="-128"/>
                <a:cs typeface="Calibri" charset="0"/>
              </a:defRPr>
            </a:lvl4pPr>
            <a:lvl5pPr eaLnBrk="1" hangingPunct="1">
              <a:defRPr sz="3600">
                <a:solidFill>
                  <a:srgbClr val="636466"/>
                </a:solidFill>
                <a:ea typeface="ＭＳ Ｐゴシック" charset="-128"/>
                <a:cs typeface="Calibri" charset="0"/>
              </a:defRPr>
            </a:lvl5pPr>
            <a:lvl6pPr marL="457200" fontAlgn="base">
              <a:spcBef>
                <a:spcPct val="0"/>
              </a:spcBef>
              <a:spcAft>
                <a:spcPct val="0"/>
              </a:spcAft>
              <a:defRPr sz="3600">
                <a:solidFill>
                  <a:srgbClr val="636466"/>
                </a:solidFill>
                <a:ea typeface="ＭＳ Ｐゴシック" charset="-128"/>
              </a:defRPr>
            </a:lvl6pPr>
            <a:lvl7pPr marL="914400" fontAlgn="base">
              <a:spcBef>
                <a:spcPct val="0"/>
              </a:spcBef>
              <a:spcAft>
                <a:spcPct val="0"/>
              </a:spcAft>
              <a:defRPr sz="3600">
                <a:solidFill>
                  <a:srgbClr val="636466"/>
                </a:solidFill>
                <a:ea typeface="ＭＳ Ｐゴシック" charset="-128"/>
              </a:defRPr>
            </a:lvl7pPr>
            <a:lvl8pPr marL="1371600" fontAlgn="base">
              <a:spcBef>
                <a:spcPct val="0"/>
              </a:spcBef>
              <a:spcAft>
                <a:spcPct val="0"/>
              </a:spcAft>
              <a:defRPr sz="3600">
                <a:solidFill>
                  <a:srgbClr val="636466"/>
                </a:solidFill>
                <a:ea typeface="ＭＳ Ｐゴシック" charset="-128"/>
              </a:defRPr>
            </a:lvl8pPr>
            <a:lvl9pPr marL="1828800" fontAlgn="base">
              <a:spcBef>
                <a:spcPct val="0"/>
              </a:spcBef>
              <a:spcAft>
                <a:spcPct val="0"/>
              </a:spcAft>
              <a:defRPr sz="3600">
                <a:solidFill>
                  <a:srgbClr val="636466"/>
                </a:solidFill>
                <a:ea typeface="ＭＳ Ｐゴシック" charset="-128"/>
              </a:defRPr>
            </a:lvl9pPr>
          </a:lstStyle>
          <a:p>
            <a:r>
              <a:rPr lang="en-US" altLang="ja-JP" dirty="0"/>
              <a:t>dsa2</a:t>
            </a:r>
            <a:r>
              <a:rPr lang="ja-JP" altLang="en-US" dirty="0"/>
              <a:t>のインストール</a:t>
            </a:r>
          </a:p>
        </p:txBody>
      </p:sp>
      <p:sp>
        <p:nvSpPr>
          <p:cNvPr id="12" name="Oval 11"/>
          <p:cNvSpPr/>
          <p:nvPr/>
        </p:nvSpPr>
        <p:spPr>
          <a:xfrm>
            <a:off x="-1796459" y="4199459"/>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chemeClr val="bg1"/>
                </a:solidFill>
              </a:rPr>
              <a:t>4</a:t>
            </a:r>
            <a:endParaRPr kumimoji="1" lang="ja-JP" altLang="en-US" sz="1600" dirty="0">
              <a:solidFill>
                <a:schemeClr val="bg1"/>
              </a:solidFill>
            </a:endParaRPr>
          </a:p>
        </p:txBody>
      </p:sp>
      <p:sp>
        <p:nvSpPr>
          <p:cNvPr id="13" name="角丸四角形 39"/>
          <p:cNvSpPr/>
          <p:nvPr/>
        </p:nvSpPr>
        <p:spPr>
          <a:xfrm>
            <a:off x="8098874" y="-27807"/>
            <a:ext cx="1053593" cy="532542"/>
          </a:xfrm>
          <a:prstGeom prst="roundRect">
            <a:avLst>
              <a:gd name="adj" fmla="val 33217"/>
            </a:avLst>
          </a:prstGeom>
          <a:solidFill>
            <a:srgbClr val="EAEAEA"/>
          </a:solidFill>
          <a:ln w="3810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wrap="none" lIns="108000" tIns="36000" rIns="108000" bIns="72000" rtlCol="0" anchor="ctr" anchorCtr="0">
            <a:spAutoFit/>
          </a:bodyPr>
          <a:lstStyle/>
          <a:p>
            <a:pPr algn="ctr">
              <a:lnSpc>
                <a:spcPct val="150000"/>
              </a:lnSpc>
            </a:pPr>
            <a:r>
              <a:rPr kumimoji="1" lang="ja-JP" altLang="en-US" sz="14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ハンズオン</a:t>
            </a:r>
            <a:endParaRPr kumimoji="1" lang="en-US" altLang="ja-JP" sz="14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1" name="タイトル 1"/>
          <p:cNvSpPr txBox="1">
            <a:spLocks/>
          </p:cNvSpPr>
          <p:nvPr/>
        </p:nvSpPr>
        <p:spPr bwMode="auto">
          <a:xfrm>
            <a:off x="402336" y="914639"/>
            <a:ext cx="845591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l" rtl="0" eaLnBrk="0" fontAlgn="base" hangingPunct="0">
              <a:spcBef>
                <a:spcPct val="0"/>
              </a:spcBef>
              <a:spcAft>
                <a:spcPct val="0"/>
              </a:spcAft>
              <a:defRPr sz="3200" kern="1200" baseline="0">
                <a:solidFill>
                  <a:schemeClr val="tx1">
                    <a:lumMod val="65000"/>
                    <a:lumOff val="35000"/>
                  </a:schemeClr>
                </a:solidFill>
                <a:latin typeface="+mn-lt"/>
                <a:ea typeface="+mj-ea"/>
                <a:cs typeface="+mj-cs"/>
              </a:defRPr>
            </a:lvl1pPr>
            <a:lvl2pPr algn="ctr" rtl="0" eaLnBrk="0" fontAlgn="base" hangingPunct="0">
              <a:spcBef>
                <a:spcPct val="0"/>
              </a:spcBef>
              <a:spcAft>
                <a:spcPct val="0"/>
              </a:spcAft>
              <a:defRPr sz="4400">
                <a:solidFill>
                  <a:schemeClr val="tx1"/>
                </a:solidFill>
                <a:latin typeface="Arial Black" pitchFamily="34" charset="0"/>
              </a:defRPr>
            </a:lvl2pPr>
            <a:lvl3pPr algn="ctr" rtl="0" eaLnBrk="0" fontAlgn="base" hangingPunct="0">
              <a:spcBef>
                <a:spcPct val="0"/>
              </a:spcBef>
              <a:spcAft>
                <a:spcPct val="0"/>
              </a:spcAft>
              <a:defRPr sz="4400">
                <a:solidFill>
                  <a:schemeClr val="tx1"/>
                </a:solidFill>
                <a:latin typeface="Arial Black" pitchFamily="34" charset="0"/>
              </a:defRPr>
            </a:lvl3pPr>
            <a:lvl4pPr algn="ctr" rtl="0" eaLnBrk="0" fontAlgn="base" hangingPunct="0">
              <a:spcBef>
                <a:spcPct val="0"/>
              </a:spcBef>
              <a:spcAft>
                <a:spcPct val="0"/>
              </a:spcAft>
              <a:defRPr sz="4400">
                <a:solidFill>
                  <a:schemeClr val="tx1"/>
                </a:solidFill>
                <a:latin typeface="Arial Black" pitchFamily="34" charset="0"/>
              </a:defRPr>
            </a:lvl4pPr>
            <a:lvl5pPr algn="ctr" rtl="0" eaLnBrk="0" fontAlgn="base" hangingPunct="0">
              <a:spcBef>
                <a:spcPct val="0"/>
              </a:spcBef>
              <a:spcAft>
                <a:spcPct val="0"/>
              </a:spcAft>
              <a:defRPr sz="4400">
                <a:solidFill>
                  <a:schemeClr val="tx1"/>
                </a:solidFill>
                <a:latin typeface="Arial Black" pitchFamily="34" charset="0"/>
              </a:defRPr>
            </a:lvl5pPr>
            <a:lvl6pPr marL="457200" algn="ctr" rtl="0" fontAlgn="base">
              <a:spcBef>
                <a:spcPct val="0"/>
              </a:spcBef>
              <a:spcAft>
                <a:spcPct val="0"/>
              </a:spcAft>
              <a:defRPr sz="4400">
                <a:solidFill>
                  <a:schemeClr val="tx1"/>
                </a:solidFill>
                <a:latin typeface="Arial Black" pitchFamily="34" charset="0"/>
              </a:defRPr>
            </a:lvl6pPr>
            <a:lvl7pPr marL="914400" algn="ctr" rtl="0" fontAlgn="base">
              <a:spcBef>
                <a:spcPct val="0"/>
              </a:spcBef>
              <a:spcAft>
                <a:spcPct val="0"/>
              </a:spcAft>
              <a:defRPr sz="4400">
                <a:solidFill>
                  <a:schemeClr val="tx1"/>
                </a:solidFill>
                <a:latin typeface="Arial Black" pitchFamily="34" charset="0"/>
              </a:defRPr>
            </a:lvl7pPr>
            <a:lvl8pPr marL="1371600" algn="ctr" rtl="0" fontAlgn="base">
              <a:spcBef>
                <a:spcPct val="0"/>
              </a:spcBef>
              <a:spcAft>
                <a:spcPct val="0"/>
              </a:spcAft>
              <a:defRPr sz="4400">
                <a:solidFill>
                  <a:schemeClr val="tx1"/>
                </a:solidFill>
                <a:latin typeface="Arial Black" pitchFamily="34" charset="0"/>
              </a:defRPr>
            </a:lvl8pPr>
            <a:lvl9pPr marL="1828800" algn="ctr" rtl="0" fontAlgn="base">
              <a:spcBef>
                <a:spcPct val="0"/>
              </a:spcBef>
              <a:spcAft>
                <a:spcPct val="0"/>
              </a:spcAft>
              <a:defRPr sz="4400">
                <a:solidFill>
                  <a:schemeClr val="tx1"/>
                </a:solidFill>
                <a:latin typeface="Arial Black" pitchFamily="34" charset="0"/>
              </a:defRPr>
            </a:lvl9pPr>
          </a:lstStyle>
          <a:p>
            <a:r>
              <a:rPr kumimoji="1" lang="en-US" altLang="ja-JP" sz="1800" dirty="0" err="1" smtClean="0">
                <a:solidFill>
                  <a:schemeClr val="tx1">
                    <a:lumMod val="75000"/>
                    <a:lumOff val="25000"/>
                  </a:schemeClr>
                </a:solidFill>
              </a:rPr>
              <a:t>dsm</a:t>
            </a:r>
            <a:r>
              <a:rPr kumimoji="1" lang="ja-JP" altLang="en-US" sz="1800" dirty="0" smtClean="0">
                <a:solidFill>
                  <a:schemeClr val="tx1">
                    <a:lumMod val="75000"/>
                    <a:lumOff val="25000"/>
                  </a:schemeClr>
                </a:solidFill>
              </a:rPr>
              <a:t>コンソールから対象のコンピュータが「管理対象</a:t>
            </a:r>
            <a:r>
              <a:rPr kumimoji="1" lang="en-US" altLang="ja-JP" sz="1800" dirty="0" smtClean="0">
                <a:solidFill>
                  <a:schemeClr val="tx1">
                    <a:lumMod val="75000"/>
                    <a:lumOff val="25000"/>
                  </a:schemeClr>
                </a:solidFill>
              </a:rPr>
              <a:t>(</a:t>
            </a:r>
            <a:r>
              <a:rPr kumimoji="1" lang="ja-JP" altLang="en-US" sz="1800" dirty="0" smtClean="0">
                <a:solidFill>
                  <a:schemeClr val="tx1">
                    <a:lumMod val="75000"/>
                    <a:lumOff val="25000"/>
                  </a:schemeClr>
                </a:solidFill>
              </a:rPr>
              <a:t>オンライン</a:t>
            </a:r>
            <a:r>
              <a:rPr kumimoji="1" lang="en-US" altLang="ja-JP" sz="1800" dirty="0" smtClean="0">
                <a:solidFill>
                  <a:schemeClr val="tx1">
                    <a:lumMod val="75000"/>
                    <a:lumOff val="25000"/>
                  </a:schemeClr>
                </a:solidFill>
              </a:rPr>
              <a:t>)</a:t>
            </a:r>
            <a:r>
              <a:rPr kumimoji="1" lang="ja-JP" altLang="en-US" sz="1800" dirty="0" smtClean="0">
                <a:solidFill>
                  <a:schemeClr val="tx1">
                    <a:lumMod val="75000"/>
                    <a:lumOff val="25000"/>
                  </a:schemeClr>
                </a:solidFill>
              </a:rPr>
              <a:t>」</a:t>
            </a:r>
            <a:endParaRPr kumimoji="1" lang="en-US" altLang="ja-JP" sz="1800" dirty="0" smtClean="0">
              <a:solidFill>
                <a:schemeClr val="tx1">
                  <a:lumMod val="75000"/>
                  <a:lumOff val="25000"/>
                </a:schemeClr>
              </a:solidFill>
            </a:endParaRPr>
          </a:p>
          <a:p>
            <a:r>
              <a:rPr kumimoji="1" lang="ja-JP" altLang="en-US" sz="1800" dirty="0" smtClean="0">
                <a:solidFill>
                  <a:schemeClr val="tx1">
                    <a:lumMod val="75000"/>
                    <a:lumOff val="25000"/>
                  </a:schemeClr>
                </a:solidFill>
              </a:rPr>
              <a:t>になっている事を確認する</a:t>
            </a:r>
            <a:endParaRPr kumimoji="1" lang="en-US" altLang="ja-JP" sz="1800" dirty="0" smtClean="0">
              <a:solidFill>
                <a:schemeClr val="tx1">
                  <a:lumMod val="75000"/>
                  <a:lumOff val="25000"/>
                </a:schemeClr>
              </a:solidFill>
            </a:endParaRP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147" y="1614496"/>
            <a:ext cx="7753350" cy="401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986262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p:cNvSpPr>
            <a:spLocks noGrp="1"/>
          </p:cNvSpPr>
          <p:nvPr>
            <p:ph type="body" sz="quarter" idx="12"/>
          </p:nvPr>
        </p:nvSpPr>
        <p:spPr>
          <a:xfrm>
            <a:off x="512799" y="2735264"/>
            <a:ext cx="7371619" cy="2144387"/>
          </a:xfrm>
        </p:spPr>
        <p:txBody>
          <a:bodyPr>
            <a:normAutofit/>
          </a:bodyPr>
          <a:lstStyle/>
          <a:p>
            <a:r>
              <a:rPr lang="en-US" altLang="ja-JP" dirty="0" smtClean="0"/>
              <a:t>Deep Security </a:t>
            </a:r>
            <a:r>
              <a:rPr lang="ja-JP" altLang="en-US" dirty="0" smtClean="0"/>
              <a:t>のポリシーの考え方</a:t>
            </a:r>
            <a:endParaRPr lang="en-US" altLang="ja-JP" sz="3200" dirty="0" smtClean="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32382294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図表 5"/>
          <p:cNvGraphicFramePr/>
          <p:nvPr>
            <p:extLst>
              <p:ext uri="{D42A27DB-BD31-4B8C-83A1-F6EECF244321}">
                <p14:modId xmlns:p14="http://schemas.microsoft.com/office/powerpoint/2010/main" val="2304996830"/>
              </p:ext>
            </p:extLst>
          </p:nvPr>
        </p:nvGraphicFramePr>
        <p:xfrm>
          <a:off x="539552" y="2276872"/>
          <a:ext cx="7920880" cy="10801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図表 6"/>
          <p:cNvGraphicFramePr/>
          <p:nvPr>
            <p:extLst>
              <p:ext uri="{D42A27DB-BD31-4B8C-83A1-F6EECF244321}">
                <p14:modId xmlns:p14="http://schemas.microsoft.com/office/powerpoint/2010/main" val="1682909790"/>
              </p:ext>
            </p:extLst>
          </p:nvPr>
        </p:nvGraphicFramePr>
        <p:xfrm>
          <a:off x="539552" y="3429000"/>
          <a:ext cx="7920880" cy="108012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角丸四角形 7"/>
          <p:cNvSpPr/>
          <p:nvPr/>
        </p:nvSpPr>
        <p:spPr>
          <a:xfrm>
            <a:off x="251520" y="3429000"/>
            <a:ext cx="4464496" cy="1080120"/>
          </a:xfrm>
          <a:prstGeom prst="round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 name="テキスト ボックス 8"/>
          <p:cNvSpPr txBox="1"/>
          <p:nvPr/>
        </p:nvSpPr>
        <p:spPr>
          <a:xfrm>
            <a:off x="251544" y="1660044"/>
            <a:ext cx="6448497" cy="369332"/>
          </a:xfrm>
          <a:prstGeom prst="rect">
            <a:avLst/>
          </a:prstGeom>
          <a:noFill/>
        </p:spPr>
        <p:txBody>
          <a:bodyPr wrap="none" rtlCol="0">
            <a:spAutoFit/>
          </a:bodyPr>
          <a:lstStyle/>
          <a:p>
            <a:r>
              <a:rPr lang="en-US" altLang="ja-JP" dirty="0" smtClean="0">
                <a:solidFill>
                  <a:srgbClr val="F57B20"/>
                </a:solidFill>
                <a:latin typeface="Meiryo UI" panose="020B0604030504040204" pitchFamily="50" charset="-128"/>
                <a:ea typeface="Meiryo UI" panose="020B0604030504040204" pitchFamily="50" charset="-128"/>
                <a:cs typeface="Meiryo UI" panose="020B0604030504040204" pitchFamily="50" charset="-128"/>
              </a:rPr>
              <a:t>DSA</a:t>
            </a:r>
            <a:r>
              <a:rPr lang="ja-JP" altLang="en-US" dirty="0" smtClean="0">
                <a:solidFill>
                  <a:srgbClr val="F57B20"/>
                </a:solidFill>
                <a:latin typeface="Meiryo UI" panose="020B0604030504040204" pitchFamily="50" charset="-128"/>
                <a:ea typeface="Meiryo UI" panose="020B0604030504040204" pitchFamily="50" charset="-128"/>
                <a:cs typeface="Meiryo UI" panose="020B0604030504040204" pitchFamily="50" charset="-128"/>
              </a:rPr>
              <a:t>を保護するためには、ポリシーを作成して適用する必要があります</a:t>
            </a:r>
            <a:endParaRPr lang="en-US" altLang="ja-JP" dirty="0" smtClean="0">
              <a:solidFill>
                <a:srgbClr val="F57B2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 name="タイトル 1"/>
          <p:cNvSpPr txBox="1">
            <a:spLocks/>
          </p:cNvSpPr>
          <p:nvPr/>
        </p:nvSpPr>
        <p:spPr>
          <a:xfrm>
            <a:off x="412747" y="83451"/>
            <a:ext cx="8004175" cy="708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eaLnBrk="1" hangingPunct="1">
              <a:defRPr kumimoji="1" sz="2800">
                <a:solidFill>
                  <a:srgbClr val="C00000"/>
                </a:solidFill>
                <a:latin typeface="Meiryo UI" panose="020B0604030504040204" pitchFamily="50" charset="-128"/>
                <a:ea typeface="Meiryo UI" panose="020B0604030504040204" pitchFamily="50" charset="-128"/>
                <a:cs typeface="Meiryo UI" panose="020B0604030504040204" pitchFamily="50" charset="-128"/>
              </a:defRPr>
            </a:lvl1pPr>
            <a:lvl2pPr eaLnBrk="1" hangingPunct="1">
              <a:defRPr sz="3600">
                <a:solidFill>
                  <a:srgbClr val="636466"/>
                </a:solidFill>
                <a:ea typeface="ＭＳ Ｐゴシック" charset="-128"/>
                <a:cs typeface="Calibri" charset="0"/>
              </a:defRPr>
            </a:lvl2pPr>
            <a:lvl3pPr eaLnBrk="1" hangingPunct="1">
              <a:defRPr sz="3600">
                <a:solidFill>
                  <a:srgbClr val="636466"/>
                </a:solidFill>
                <a:ea typeface="ＭＳ Ｐゴシック" charset="-128"/>
                <a:cs typeface="Calibri" charset="0"/>
              </a:defRPr>
            </a:lvl3pPr>
            <a:lvl4pPr eaLnBrk="1" hangingPunct="1">
              <a:defRPr sz="3600">
                <a:solidFill>
                  <a:srgbClr val="636466"/>
                </a:solidFill>
                <a:ea typeface="ＭＳ Ｐゴシック" charset="-128"/>
                <a:cs typeface="Calibri" charset="0"/>
              </a:defRPr>
            </a:lvl4pPr>
            <a:lvl5pPr eaLnBrk="1" hangingPunct="1">
              <a:defRPr sz="3600">
                <a:solidFill>
                  <a:srgbClr val="636466"/>
                </a:solidFill>
                <a:ea typeface="ＭＳ Ｐゴシック" charset="-128"/>
                <a:cs typeface="Calibri" charset="0"/>
              </a:defRPr>
            </a:lvl5pPr>
            <a:lvl6pPr marL="457200" fontAlgn="base">
              <a:spcBef>
                <a:spcPct val="0"/>
              </a:spcBef>
              <a:spcAft>
                <a:spcPct val="0"/>
              </a:spcAft>
              <a:defRPr sz="3600">
                <a:solidFill>
                  <a:srgbClr val="636466"/>
                </a:solidFill>
                <a:ea typeface="ＭＳ Ｐゴシック" charset="-128"/>
              </a:defRPr>
            </a:lvl6pPr>
            <a:lvl7pPr marL="914400" fontAlgn="base">
              <a:spcBef>
                <a:spcPct val="0"/>
              </a:spcBef>
              <a:spcAft>
                <a:spcPct val="0"/>
              </a:spcAft>
              <a:defRPr sz="3600">
                <a:solidFill>
                  <a:srgbClr val="636466"/>
                </a:solidFill>
                <a:ea typeface="ＭＳ Ｐゴシック" charset="-128"/>
              </a:defRPr>
            </a:lvl7pPr>
            <a:lvl8pPr marL="1371600" fontAlgn="base">
              <a:spcBef>
                <a:spcPct val="0"/>
              </a:spcBef>
              <a:spcAft>
                <a:spcPct val="0"/>
              </a:spcAft>
              <a:defRPr sz="3600">
                <a:solidFill>
                  <a:srgbClr val="636466"/>
                </a:solidFill>
                <a:ea typeface="ＭＳ Ｐゴシック" charset="-128"/>
              </a:defRPr>
            </a:lvl8pPr>
            <a:lvl9pPr marL="1828800" fontAlgn="base">
              <a:spcBef>
                <a:spcPct val="0"/>
              </a:spcBef>
              <a:spcAft>
                <a:spcPct val="0"/>
              </a:spcAft>
              <a:defRPr sz="3600">
                <a:solidFill>
                  <a:srgbClr val="636466"/>
                </a:solidFill>
                <a:ea typeface="ＭＳ Ｐゴシック" charset="-128"/>
              </a:defRPr>
            </a:lvl9pPr>
          </a:lstStyle>
          <a:p>
            <a:r>
              <a:rPr lang="en-US" altLang="ja-JP" dirty="0" smtClean="0"/>
              <a:t>Deep Security</a:t>
            </a:r>
            <a:r>
              <a:rPr lang="ja-JP" altLang="en-US" dirty="0" smtClean="0"/>
              <a:t>のポリシーの考え方</a:t>
            </a:r>
            <a:endParaRPr lang="ja-JP" altLang="en-US" dirty="0"/>
          </a:p>
        </p:txBody>
      </p:sp>
    </p:spTree>
    <p:extLst>
      <p:ext uri="{BB962C8B-B14F-4D97-AF65-F5344CB8AC3E}">
        <p14:creationId xmlns:p14="http://schemas.microsoft.com/office/powerpoint/2010/main" val="178227098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latin typeface="Meiryo UI" panose="020B0604030504040204" pitchFamily="50" charset="-128"/>
                <a:ea typeface="Meiryo UI" panose="020B0604030504040204" pitchFamily="50" charset="-128"/>
                <a:cs typeface="Meiryo UI" panose="020B0604030504040204" pitchFamily="50" charset="-128"/>
              </a:rPr>
              <a:t>各機能による保護とポリシーの考え方</a:t>
            </a:r>
            <a:endParaRPr kumimoji="1" lang="ja-JP" altLang="en-US"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 name="コンテンツ プレースホルダー 2"/>
          <p:cNvSpPr>
            <a:spLocks noGrp="1"/>
          </p:cNvSpPr>
          <p:nvPr>
            <p:ph idx="1"/>
          </p:nvPr>
        </p:nvSpPr>
        <p:spPr>
          <a:xfrm>
            <a:off x="402336" y="1059680"/>
            <a:ext cx="8366760" cy="5537672"/>
          </a:xfrm>
        </p:spPr>
        <p:txBody>
          <a:bodyPr>
            <a:normAutofit/>
          </a:bodyPr>
          <a:lstStyle/>
          <a:p>
            <a:pPr marL="0" indent="0">
              <a:buNone/>
            </a:pPr>
            <a:r>
              <a:rPr lang="en-US" altLang="ja-JP" sz="1800" dirty="0" smtClean="0">
                <a:latin typeface="Meiryo UI" panose="020B0604030504040204" pitchFamily="50" charset="-128"/>
                <a:ea typeface="Meiryo UI" panose="020B0604030504040204" pitchFamily="50" charset="-128"/>
                <a:cs typeface="Meiryo UI" panose="020B0604030504040204" pitchFamily="50" charset="-128"/>
              </a:rPr>
              <a:t>Deep Security</a:t>
            </a:r>
            <a:r>
              <a:rPr lang="ja-JP" altLang="en-US" sz="1800" dirty="0" smtClean="0">
                <a:latin typeface="Meiryo UI" panose="020B0604030504040204" pitchFamily="50" charset="-128"/>
                <a:ea typeface="Meiryo UI" panose="020B0604030504040204" pitchFamily="50" charset="-128"/>
                <a:cs typeface="Meiryo UI" panose="020B0604030504040204" pitchFamily="50" charset="-128"/>
              </a:rPr>
              <a:t>の各機能では詳細な設定が可能です。</a:t>
            </a:r>
            <a:endParaRPr lang="en-US" altLang="ja-JP" sz="1800" dirty="0" smtClean="0">
              <a:latin typeface="Meiryo UI" panose="020B0604030504040204" pitchFamily="50" charset="-128"/>
              <a:ea typeface="Meiryo UI" panose="020B0604030504040204" pitchFamily="50" charset="-128"/>
              <a:cs typeface="Meiryo UI" panose="020B0604030504040204" pitchFamily="50" charset="-128"/>
            </a:endParaRPr>
          </a:p>
          <a:p>
            <a:pPr marL="0" indent="0">
              <a:buNone/>
            </a:pPr>
            <a:r>
              <a:rPr lang="ja-JP" altLang="en-US" sz="1800" dirty="0" smtClean="0">
                <a:latin typeface="Meiryo UI" panose="020B0604030504040204" pitchFamily="50" charset="-128"/>
                <a:ea typeface="Meiryo UI" panose="020B0604030504040204" pitchFamily="50" charset="-128"/>
                <a:cs typeface="Meiryo UI" panose="020B0604030504040204" pitchFamily="50" charset="-128"/>
              </a:rPr>
              <a:t>それらの設定を、保護対象のコンピュータに個別に設定するのではなく、まずは設定をセットにした「ポリシー」を作成し、コンピュータに対してはどのポリシーで保護するのかを選び適用します。</a:t>
            </a:r>
            <a:endParaRPr lang="en-US" altLang="ja-JP" sz="1800" dirty="0" smtClean="0">
              <a:latin typeface="Meiryo UI" panose="020B0604030504040204" pitchFamily="50" charset="-128"/>
              <a:ea typeface="Meiryo UI" panose="020B0604030504040204" pitchFamily="50" charset="-128"/>
              <a:cs typeface="Meiryo UI" panose="020B0604030504040204" pitchFamily="50" charset="-128"/>
            </a:endParaRPr>
          </a:p>
          <a:p>
            <a:pPr marL="0" indent="0">
              <a:buNone/>
            </a:pPr>
            <a:endParaRPr lang="en-US" altLang="ja-JP" sz="1800" dirty="0" smtClean="0">
              <a:latin typeface="Meiryo UI" panose="020B0604030504040204" pitchFamily="50" charset="-128"/>
              <a:ea typeface="Meiryo UI" panose="020B0604030504040204" pitchFamily="50" charset="-128"/>
              <a:cs typeface="Meiryo UI" panose="020B0604030504040204" pitchFamily="50" charset="-128"/>
            </a:endParaRPr>
          </a:p>
          <a:p>
            <a:pPr marL="0" indent="0">
              <a:buNone/>
            </a:pPr>
            <a:r>
              <a:rPr lang="ja-JP" altLang="en-US" sz="1800" dirty="0" smtClean="0">
                <a:latin typeface="Meiryo UI" panose="020B0604030504040204" pitchFamily="50" charset="-128"/>
                <a:ea typeface="Meiryo UI" panose="020B0604030504040204" pitchFamily="50" charset="-128"/>
                <a:cs typeface="Meiryo UI" panose="020B0604030504040204" pitchFamily="50" charset="-128"/>
              </a:rPr>
              <a:t>ポリシー作成は、新規作成することも、既存のポリシーをコピーして部分的に修正することも、「継承」といって親子関係のポリシーを作ることも可能です。継承を選択した場合、親ポリシーの継承指定された設定変更を子ポリシーに反映することができます。</a:t>
            </a:r>
            <a:endParaRPr lang="en-US" altLang="ja-JP" sz="1800" dirty="0">
              <a:latin typeface="Meiryo UI" panose="020B0604030504040204" pitchFamily="50" charset="-128"/>
              <a:ea typeface="Meiryo UI" panose="020B0604030504040204" pitchFamily="50" charset="-128"/>
              <a:cs typeface="Meiryo UI" panose="020B0604030504040204" pitchFamily="50" charset="-128"/>
            </a:endParaRPr>
          </a:p>
          <a:p>
            <a:pPr marL="0" indent="0">
              <a:buNone/>
            </a:pPr>
            <a:endParaRPr lang="en-US" altLang="ja-JP" sz="1800" dirty="0" smtClean="0">
              <a:latin typeface="Meiryo UI" panose="020B0604030504040204" pitchFamily="50" charset="-128"/>
              <a:ea typeface="Meiryo UI" panose="020B0604030504040204" pitchFamily="50" charset="-128"/>
              <a:cs typeface="Meiryo UI" panose="020B0604030504040204" pitchFamily="50" charset="-128"/>
            </a:endParaRPr>
          </a:p>
          <a:p>
            <a:pPr marL="0" indent="0">
              <a:buNone/>
            </a:pPr>
            <a:endParaRPr lang="en-US" altLang="ja-JP" sz="1800" dirty="0">
              <a:latin typeface="Meiryo UI" panose="020B0604030504040204" pitchFamily="50" charset="-128"/>
              <a:ea typeface="Meiryo UI" panose="020B0604030504040204" pitchFamily="50" charset="-128"/>
              <a:cs typeface="Meiryo UI" panose="020B0604030504040204" pitchFamily="50" charset="-128"/>
            </a:endParaRPr>
          </a:p>
          <a:p>
            <a:pPr marL="0" indent="0">
              <a:buNone/>
            </a:pPr>
            <a:endParaRPr lang="en-US" altLang="ja-JP" sz="1800" dirty="0" smtClean="0">
              <a:latin typeface="Meiryo UI" panose="020B0604030504040204" pitchFamily="50" charset="-128"/>
              <a:ea typeface="Meiryo UI" panose="020B0604030504040204" pitchFamily="50" charset="-128"/>
              <a:cs typeface="Meiryo UI" panose="020B0604030504040204" pitchFamily="50" charset="-128"/>
            </a:endParaRPr>
          </a:p>
          <a:p>
            <a:pPr marL="0" indent="0">
              <a:buNone/>
            </a:pPr>
            <a:endParaRPr lang="en-US" altLang="ja-JP" sz="1800" dirty="0">
              <a:latin typeface="Meiryo UI" panose="020B0604030504040204" pitchFamily="50" charset="-128"/>
              <a:ea typeface="Meiryo UI" panose="020B0604030504040204" pitchFamily="50" charset="-128"/>
              <a:cs typeface="Meiryo UI" panose="020B0604030504040204" pitchFamily="50" charset="-128"/>
            </a:endParaRPr>
          </a:p>
          <a:p>
            <a:pPr marL="0" indent="0">
              <a:buNone/>
            </a:pPr>
            <a:endParaRPr lang="en-US" altLang="ja-JP" sz="1800" dirty="0" smtClean="0">
              <a:latin typeface="Meiryo UI" panose="020B0604030504040204" pitchFamily="50" charset="-128"/>
              <a:ea typeface="Meiryo UI" panose="020B0604030504040204" pitchFamily="50" charset="-128"/>
              <a:cs typeface="Meiryo UI" panose="020B0604030504040204" pitchFamily="50" charset="-128"/>
            </a:endParaRPr>
          </a:p>
          <a:p>
            <a:pPr marL="0" indent="0">
              <a:buNone/>
            </a:pPr>
            <a:endParaRPr lang="en-US" altLang="ja-JP" sz="1800" dirty="0">
              <a:latin typeface="Meiryo UI" panose="020B0604030504040204" pitchFamily="50" charset="-128"/>
              <a:ea typeface="Meiryo UI" panose="020B0604030504040204" pitchFamily="50" charset="-128"/>
              <a:cs typeface="Meiryo UI" panose="020B0604030504040204" pitchFamily="50" charset="-128"/>
            </a:endParaRPr>
          </a:p>
          <a:p>
            <a:pPr marL="0" indent="0">
              <a:buNone/>
            </a:pPr>
            <a:endParaRPr lang="en-US" altLang="ja-JP" sz="1800" dirty="0" smtClean="0">
              <a:latin typeface="Meiryo UI" panose="020B0604030504040204" pitchFamily="50" charset="-128"/>
              <a:ea typeface="Meiryo UI" panose="020B0604030504040204" pitchFamily="50" charset="-128"/>
              <a:cs typeface="Meiryo UI" panose="020B0604030504040204" pitchFamily="50" charset="-128"/>
            </a:endParaRPr>
          </a:p>
          <a:p>
            <a:pPr marL="0" indent="0">
              <a:buNone/>
            </a:pPr>
            <a:endParaRPr lang="en-US" altLang="ja-JP" sz="1800" dirty="0" smtClean="0">
              <a:latin typeface="Meiryo UI" panose="020B0604030504040204" pitchFamily="50" charset="-128"/>
              <a:ea typeface="Meiryo UI" panose="020B0604030504040204" pitchFamily="50" charset="-128"/>
              <a:cs typeface="Meiryo UI" panose="020B0604030504040204" pitchFamily="50" charset="-128"/>
            </a:endParaRPr>
          </a:p>
          <a:p>
            <a:pPr marL="0" indent="0">
              <a:buNone/>
            </a:pPr>
            <a:r>
              <a:rPr lang="ja-JP" altLang="en-US" sz="1800" dirty="0" smtClean="0">
                <a:latin typeface="Meiryo UI" panose="020B0604030504040204" pitchFamily="50" charset="-128"/>
                <a:ea typeface="Meiryo UI" panose="020B0604030504040204" pitchFamily="50" charset="-128"/>
                <a:cs typeface="Meiryo UI" panose="020B0604030504040204" pitchFamily="50" charset="-128"/>
              </a:rPr>
              <a:t>これによって、同じ構成の複数のコンピュータを同じポリシーで保護することが容易になりますし、各コンピュータにとって最適なポリシーを個別に作成することも可能です。</a:t>
            </a:r>
            <a:endParaRPr lang="en-US" altLang="ja-JP" sz="180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32" name="カギ線コネクタ 31"/>
          <p:cNvCxnSpPr>
            <a:stCxn id="91" idx="0"/>
            <a:endCxn id="82" idx="0"/>
          </p:cNvCxnSpPr>
          <p:nvPr/>
        </p:nvCxnSpPr>
        <p:spPr>
          <a:xfrm rot="16200000" flipH="1">
            <a:off x="4552734" y="3304087"/>
            <a:ext cx="398247" cy="792088"/>
          </a:xfrm>
          <a:prstGeom prst="bentConnector3">
            <a:avLst>
              <a:gd name="adj1" fmla="val -57402"/>
            </a:avLst>
          </a:prstGeom>
          <a:ln w="25400">
            <a:solidFill>
              <a:srgbClr val="FFC000"/>
            </a:solidFill>
            <a:tailEnd type="triangle" w="lg" len="lg"/>
          </a:ln>
        </p:spPr>
        <p:style>
          <a:lnRef idx="1">
            <a:schemeClr val="accent1"/>
          </a:lnRef>
          <a:fillRef idx="0">
            <a:schemeClr val="accent1"/>
          </a:fillRef>
          <a:effectRef idx="0">
            <a:schemeClr val="accent1"/>
          </a:effectRef>
          <a:fontRef idx="minor">
            <a:schemeClr val="tx1"/>
          </a:fontRef>
        </p:style>
      </p:cxnSp>
      <p:sp>
        <p:nvSpPr>
          <p:cNvPr id="35" name="テキスト ボックス 34"/>
          <p:cNvSpPr txBox="1"/>
          <p:nvPr/>
        </p:nvSpPr>
        <p:spPr>
          <a:xfrm>
            <a:off x="4716016" y="3284988"/>
            <a:ext cx="441146" cy="246221"/>
          </a:xfrm>
          <a:prstGeom prst="rect">
            <a:avLst/>
          </a:prstGeom>
          <a:noFill/>
        </p:spPr>
        <p:txBody>
          <a:bodyPr wrap="none" rtlCol="0">
            <a:spAutoFit/>
          </a:bodyPr>
          <a:lstStyle/>
          <a:p>
            <a:r>
              <a:rPr lang="ja-JP" altLang="en-US" sz="1000" b="1" dirty="0" smtClean="0">
                <a:solidFill>
                  <a:prstClr val="black"/>
                </a:solidFill>
                <a:latin typeface="Meiryo UI" panose="020B0604030504040204" pitchFamily="50" charset="-128"/>
                <a:ea typeface="Meiryo UI" panose="020B0604030504040204" pitchFamily="50" charset="-128"/>
                <a:cs typeface="Meiryo UI" panose="020B0604030504040204" pitchFamily="50" charset="-128"/>
              </a:rPr>
              <a:t>継承</a:t>
            </a:r>
            <a:endParaRPr lang="ja-JP" altLang="en-US" sz="1000" b="1"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39" name="図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77" y="3501009"/>
            <a:ext cx="1095443" cy="1102747"/>
          </a:xfrm>
          <a:prstGeom prst="rect">
            <a:avLst/>
          </a:prstGeom>
        </p:spPr>
      </p:pic>
      <p:pic>
        <p:nvPicPr>
          <p:cNvPr id="40" name="図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77" y="4437113"/>
            <a:ext cx="1095443" cy="1102747"/>
          </a:xfrm>
          <a:prstGeom prst="rect">
            <a:avLst/>
          </a:prstGeom>
        </p:spPr>
      </p:pic>
      <p:pic>
        <p:nvPicPr>
          <p:cNvPr id="41" name="図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2651" y="4486493"/>
            <a:ext cx="1095443" cy="1102747"/>
          </a:xfrm>
          <a:prstGeom prst="rect">
            <a:avLst/>
          </a:prstGeom>
        </p:spPr>
      </p:pic>
      <p:pic>
        <p:nvPicPr>
          <p:cNvPr id="42" name="図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2943" y="3550389"/>
            <a:ext cx="1095443" cy="1102747"/>
          </a:xfrm>
          <a:prstGeom prst="rect">
            <a:avLst/>
          </a:prstGeom>
        </p:spPr>
      </p:pic>
      <p:cxnSp>
        <p:nvCxnSpPr>
          <p:cNvPr id="44" name="カギ線コネクタ 43"/>
          <p:cNvCxnSpPr>
            <a:stCxn id="6" idx="1"/>
            <a:endCxn id="39" idx="3"/>
          </p:cNvCxnSpPr>
          <p:nvPr/>
        </p:nvCxnSpPr>
        <p:spPr>
          <a:xfrm rot="10800000">
            <a:off x="1707002" y="4052381"/>
            <a:ext cx="776766" cy="401632"/>
          </a:xfrm>
          <a:prstGeom prst="bentConnector3">
            <a:avLst>
              <a:gd name="adj1" fmla="val 50000"/>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カギ線コネクタ 45"/>
          <p:cNvCxnSpPr>
            <a:stCxn id="6" idx="1"/>
            <a:endCxn id="40" idx="3"/>
          </p:cNvCxnSpPr>
          <p:nvPr/>
        </p:nvCxnSpPr>
        <p:spPr>
          <a:xfrm rot="10800000" flipV="1">
            <a:off x="1707006" y="4454013"/>
            <a:ext cx="776765" cy="534472"/>
          </a:xfrm>
          <a:prstGeom prst="bentConnector3">
            <a:avLst>
              <a:gd name="adj1" fmla="val 50000"/>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カギ線コネクタ 51"/>
          <p:cNvCxnSpPr>
            <a:stCxn id="82" idx="3"/>
            <a:endCxn id="41" idx="1"/>
          </p:cNvCxnSpPr>
          <p:nvPr/>
        </p:nvCxnSpPr>
        <p:spPr>
          <a:xfrm>
            <a:off x="5580112" y="4852297"/>
            <a:ext cx="1362520" cy="185607"/>
          </a:xfrm>
          <a:prstGeom prst="bentConnector3">
            <a:avLst>
              <a:gd name="adj1" fmla="val 2810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4" name="グループ化 73"/>
          <p:cNvGrpSpPr/>
          <p:nvPr/>
        </p:nvGrpSpPr>
        <p:grpSpPr>
          <a:xfrm>
            <a:off x="2483768" y="3501044"/>
            <a:ext cx="864480" cy="1906009"/>
            <a:chOff x="3707904" y="3100845"/>
            <a:chExt cx="864480" cy="1906009"/>
          </a:xfrm>
        </p:grpSpPr>
        <p:sp>
          <p:nvSpPr>
            <p:cNvPr id="6" name="メモ 5"/>
            <p:cNvSpPr/>
            <p:nvPr/>
          </p:nvSpPr>
          <p:spPr>
            <a:xfrm>
              <a:off x="3707904" y="3100845"/>
              <a:ext cx="864480" cy="1906009"/>
            </a:xfrm>
            <a:prstGeom prst="foldedCorner">
              <a:avLst/>
            </a:prstGeom>
            <a:solidFill>
              <a:schemeClr val="bg1">
                <a:lumMod val="9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lIns="72000" tIns="36000" rIns="72000" bIns="36000" rtlCol="0" anchor="t" anchorCtr="0"/>
            <a:lstStyle/>
            <a:p>
              <a:pPr algn="ctr"/>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ポリシー</a:t>
              </a:r>
              <a:r>
                <a:rPr lang="en-US" altLang="ja-JP"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a:t>
              </a:r>
            </a:p>
            <a:p>
              <a:pPr algn="r"/>
              <a:endParaRPr lang="en-US" altLang="ja-JP" sz="8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r"/>
              <a:r>
                <a:rPr lang="ja-JP" altLang="en-US" sz="8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設定</a:t>
              </a:r>
              <a:r>
                <a:rPr lang="en-US" altLang="ja-JP" sz="8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p>
            <a:p>
              <a:pPr algn="r"/>
              <a:endParaRPr lang="en-US" altLang="ja-JP" sz="8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r"/>
              <a:r>
                <a:rPr lang="ja-JP" altLang="en-US" sz="8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設定</a:t>
              </a:r>
              <a:r>
                <a:rPr lang="en-US" altLang="ja-JP" sz="8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p>
            <a:p>
              <a:pPr algn="r"/>
              <a:endParaRPr lang="en-US" altLang="ja-JP" sz="8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r"/>
              <a:r>
                <a:rPr lang="ja-JP" altLang="en-US" sz="8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設定</a:t>
              </a:r>
              <a:r>
                <a:rPr lang="en-US" altLang="ja-JP" sz="8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p>
            <a:p>
              <a:pPr algn="r"/>
              <a:endParaRPr lang="en-US" altLang="ja-JP" sz="8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r"/>
              <a:r>
                <a:rPr lang="ja-JP" altLang="en-US" sz="8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設定</a:t>
              </a:r>
              <a:r>
                <a:rPr lang="en-US" altLang="ja-JP" sz="8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p>
            <a:p>
              <a:pPr algn="r"/>
              <a:endParaRPr lang="en-US" altLang="ja-JP" sz="8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r"/>
              <a:r>
                <a:rPr lang="ja-JP" altLang="en-US" sz="8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設定</a:t>
              </a:r>
              <a:r>
                <a:rPr lang="en-US" altLang="ja-JP" sz="8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p>
            <a:p>
              <a:pPr algn="r"/>
              <a:endParaRPr lang="en-US" altLang="ja-JP" sz="8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r"/>
              <a:r>
                <a:rPr lang="ja-JP" altLang="en-US" sz="8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設定</a:t>
              </a:r>
              <a:r>
                <a:rPr lang="en-US" altLang="ja-JP" sz="8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endParaRPr lang="ja-JP" altLang="en-US" sz="8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66" name="グループ化 65"/>
            <p:cNvGrpSpPr/>
            <p:nvPr/>
          </p:nvGrpSpPr>
          <p:grpSpPr>
            <a:xfrm>
              <a:off x="3822346" y="3446586"/>
              <a:ext cx="245213" cy="1414632"/>
              <a:chOff x="1005108" y="2014568"/>
              <a:chExt cx="406320" cy="2344058"/>
            </a:xfrm>
          </p:grpSpPr>
          <p:pic>
            <p:nvPicPr>
              <p:cNvPr id="60" name="図 5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108" y="2014568"/>
                <a:ext cx="406320" cy="406320"/>
              </a:xfrm>
              <a:prstGeom prst="rect">
                <a:avLst/>
              </a:prstGeom>
            </p:spPr>
          </p:pic>
          <p:pic>
            <p:nvPicPr>
              <p:cNvPr id="61" name="図 6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5108" y="2790554"/>
                <a:ext cx="406320" cy="406320"/>
              </a:xfrm>
              <a:prstGeom prst="rect">
                <a:avLst/>
              </a:prstGeom>
            </p:spPr>
          </p:pic>
          <p:pic>
            <p:nvPicPr>
              <p:cNvPr id="62" name="図 6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5108" y="3573016"/>
                <a:ext cx="406320" cy="406320"/>
              </a:xfrm>
              <a:prstGeom prst="rect">
                <a:avLst/>
              </a:prstGeom>
            </p:spPr>
          </p:pic>
          <p:pic>
            <p:nvPicPr>
              <p:cNvPr id="63" name="図 6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5108" y="3169843"/>
                <a:ext cx="406320" cy="406320"/>
              </a:xfrm>
              <a:prstGeom prst="rect">
                <a:avLst/>
              </a:prstGeom>
            </p:spPr>
          </p:pic>
          <p:pic>
            <p:nvPicPr>
              <p:cNvPr id="64" name="図 6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5108" y="3952306"/>
                <a:ext cx="406320" cy="406320"/>
              </a:xfrm>
              <a:prstGeom prst="rect">
                <a:avLst/>
              </a:prstGeom>
            </p:spPr>
          </p:pic>
          <p:pic>
            <p:nvPicPr>
              <p:cNvPr id="65" name="図 6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5108" y="2400336"/>
                <a:ext cx="406320" cy="406320"/>
              </a:xfrm>
              <a:prstGeom prst="rect">
                <a:avLst/>
              </a:prstGeom>
            </p:spPr>
          </p:pic>
        </p:grpSp>
      </p:grpSp>
      <p:grpSp>
        <p:nvGrpSpPr>
          <p:cNvPr id="81" name="グループ化 80"/>
          <p:cNvGrpSpPr/>
          <p:nvPr/>
        </p:nvGrpSpPr>
        <p:grpSpPr>
          <a:xfrm>
            <a:off x="4715632" y="3899292"/>
            <a:ext cx="864480" cy="1906009"/>
            <a:chOff x="3707904" y="3100845"/>
            <a:chExt cx="864480" cy="1906009"/>
          </a:xfrm>
        </p:grpSpPr>
        <p:sp>
          <p:nvSpPr>
            <p:cNvPr id="82" name="メモ 81"/>
            <p:cNvSpPr/>
            <p:nvPr/>
          </p:nvSpPr>
          <p:spPr>
            <a:xfrm>
              <a:off x="3707904" y="3100845"/>
              <a:ext cx="864480" cy="1906009"/>
            </a:xfrm>
            <a:prstGeom prst="foldedCorner">
              <a:avLst/>
            </a:prstGeom>
            <a:solidFill>
              <a:schemeClr val="bg1">
                <a:lumMod val="9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lIns="72000" tIns="36000" rIns="72000" bIns="36000" rtlCol="0" anchor="t" anchorCtr="0"/>
            <a:lstStyle/>
            <a:p>
              <a:pPr algn="ctr"/>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ポリシー</a:t>
              </a:r>
              <a:r>
                <a:rPr lang="en-US" altLang="ja-JP" sz="14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C</a:t>
              </a:r>
              <a:endParaRPr lang="en-US" altLang="ja-JP"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r"/>
              <a:endParaRPr lang="en-US" altLang="ja-JP" sz="8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r"/>
              <a:r>
                <a:rPr lang="ja-JP" altLang="en-US" sz="8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設定</a:t>
              </a:r>
              <a:r>
                <a:rPr lang="en-US" altLang="ja-JP" sz="8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p>
            <a:p>
              <a:pPr algn="r"/>
              <a:endParaRPr lang="en-US" altLang="ja-JP" sz="8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r"/>
              <a:r>
                <a:rPr lang="ja-JP" altLang="en-US" sz="8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設定</a:t>
              </a:r>
              <a:r>
                <a:rPr lang="en-US" altLang="ja-JP" sz="8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p>
            <a:p>
              <a:pPr algn="r"/>
              <a:endParaRPr lang="en-US" altLang="ja-JP" sz="8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r"/>
              <a:r>
                <a:rPr lang="ja-JP" altLang="en-US" sz="8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設定</a:t>
              </a:r>
              <a:r>
                <a:rPr lang="en-US" altLang="ja-JP" sz="8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p>
            <a:p>
              <a:pPr algn="r"/>
              <a:endParaRPr lang="en-US" altLang="ja-JP" sz="8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r"/>
              <a:r>
                <a:rPr lang="ja-JP" altLang="en-US" sz="8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設定</a:t>
              </a:r>
              <a:r>
                <a:rPr lang="en-US" altLang="ja-JP" sz="8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p>
            <a:p>
              <a:pPr algn="r"/>
              <a:endParaRPr lang="en-US" altLang="ja-JP" sz="8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r"/>
              <a:r>
                <a:rPr lang="ja-JP" altLang="en-US" sz="8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設定</a:t>
              </a:r>
              <a:r>
                <a:rPr lang="en-US" altLang="ja-JP" sz="8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p>
            <a:p>
              <a:pPr algn="r"/>
              <a:endParaRPr lang="en-US" altLang="ja-JP" sz="8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r"/>
              <a:r>
                <a:rPr lang="ja-JP" altLang="en-US" sz="8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設定</a:t>
              </a:r>
              <a:r>
                <a:rPr lang="en-US" altLang="ja-JP" sz="8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endParaRPr lang="ja-JP" altLang="en-US" sz="8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83" name="グループ化 82"/>
            <p:cNvGrpSpPr/>
            <p:nvPr/>
          </p:nvGrpSpPr>
          <p:grpSpPr>
            <a:xfrm>
              <a:off x="3822346" y="3446586"/>
              <a:ext cx="245213" cy="1414632"/>
              <a:chOff x="1005108" y="2014568"/>
              <a:chExt cx="406320" cy="2344058"/>
            </a:xfrm>
          </p:grpSpPr>
          <p:pic>
            <p:nvPicPr>
              <p:cNvPr id="84" name="図 8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108" y="2014568"/>
                <a:ext cx="406320" cy="406320"/>
              </a:xfrm>
              <a:prstGeom prst="rect">
                <a:avLst/>
              </a:prstGeom>
            </p:spPr>
          </p:pic>
          <p:pic>
            <p:nvPicPr>
              <p:cNvPr id="85" name="図 8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5108" y="2790554"/>
                <a:ext cx="406320" cy="406320"/>
              </a:xfrm>
              <a:prstGeom prst="rect">
                <a:avLst/>
              </a:prstGeom>
            </p:spPr>
          </p:pic>
          <p:pic>
            <p:nvPicPr>
              <p:cNvPr id="86" name="図 8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5108" y="3573016"/>
                <a:ext cx="406320" cy="406320"/>
              </a:xfrm>
              <a:prstGeom prst="rect">
                <a:avLst/>
              </a:prstGeom>
            </p:spPr>
          </p:pic>
          <p:pic>
            <p:nvPicPr>
              <p:cNvPr id="87" name="図 8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5108" y="3169843"/>
                <a:ext cx="406320" cy="406320"/>
              </a:xfrm>
              <a:prstGeom prst="rect">
                <a:avLst/>
              </a:prstGeom>
            </p:spPr>
          </p:pic>
          <p:pic>
            <p:nvPicPr>
              <p:cNvPr id="88" name="図 8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5108" y="3952306"/>
                <a:ext cx="406320" cy="406320"/>
              </a:xfrm>
              <a:prstGeom prst="rect">
                <a:avLst/>
              </a:prstGeom>
            </p:spPr>
          </p:pic>
          <p:pic>
            <p:nvPicPr>
              <p:cNvPr id="89" name="図 8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5108" y="2400336"/>
                <a:ext cx="406320" cy="406320"/>
              </a:xfrm>
              <a:prstGeom prst="rect">
                <a:avLst/>
              </a:prstGeom>
            </p:spPr>
          </p:pic>
        </p:grpSp>
      </p:grpSp>
      <p:grpSp>
        <p:nvGrpSpPr>
          <p:cNvPr id="90" name="グループ化 89"/>
          <p:cNvGrpSpPr/>
          <p:nvPr/>
        </p:nvGrpSpPr>
        <p:grpSpPr>
          <a:xfrm>
            <a:off x="3923544" y="3501044"/>
            <a:ext cx="864480" cy="1906009"/>
            <a:chOff x="3707904" y="3100845"/>
            <a:chExt cx="864480" cy="1906009"/>
          </a:xfrm>
        </p:grpSpPr>
        <p:sp>
          <p:nvSpPr>
            <p:cNvPr id="91" name="メモ 90"/>
            <p:cNvSpPr/>
            <p:nvPr/>
          </p:nvSpPr>
          <p:spPr>
            <a:xfrm>
              <a:off x="3707904" y="3100845"/>
              <a:ext cx="864480" cy="1906009"/>
            </a:xfrm>
            <a:prstGeom prst="foldedCorner">
              <a:avLst/>
            </a:prstGeom>
            <a:solidFill>
              <a:schemeClr val="bg1">
                <a:lumMod val="9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lIns="72000" tIns="36000" rIns="72000" bIns="36000" rtlCol="0" anchor="t" anchorCtr="0"/>
            <a:lstStyle/>
            <a:p>
              <a:pPr algn="ctr"/>
              <a:r>
                <a:rPr lang="ja-JP" altLang="en-US"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ポリシー</a:t>
              </a:r>
              <a:r>
                <a:rPr lang="en-US" altLang="ja-JP" sz="14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B</a:t>
              </a:r>
              <a:endParaRPr lang="en-US" altLang="ja-JP" sz="14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r"/>
              <a:endParaRPr lang="en-US" altLang="ja-JP" sz="8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r"/>
              <a:r>
                <a:rPr lang="ja-JP" altLang="en-US" sz="8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設定</a:t>
              </a:r>
              <a:r>
                <a:rPr lang="en-US" altLang="ja-JP" sz="8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p>
            <a:p>
              <a:pPr algn="r"/>
              <a:endParaRPr lang="en-US" altLang="ja-JP" sz="8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r"/>
              <a:r>
                <a:rPr lang="ja-JP" altLang="en-US" sz="8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設定</a:t>
              </a:r>
              <a:r>
                <a:rPr lang="en-US" altLang="ja-JP" sz="8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p>
            <a:p>
              <a:pPr algn="r"/>
              <a:endParaRPr lang="en-US" altLang="ja-JP" sz="8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r"/>
              <a:r>
                <a:rPr lang="ja-JP" altLang="en-US" sz="8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設定</a:t>
              </a:r>
              <a:r>
                <a:rPr lang="en-US" altLang="ja-JP" sz="8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p>
            <a:p>
              <a:pPr algn="r"/>
              <a:endParaRPr lang="en-US" altLang="ja-JP" sz="8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r"/>
              <a:r>
                <a:rPr lang="ja-JP" altLang="en-US" sz="8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設定</a:t>
              </a:r>
              <a:r>
                <a:rPr lang="en-US" altLang="ja-JP" sz="8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p>
            <a:p>
              <a:pPr algn="r"/>
              <a:endParaRPr lang="en-US" altLang="ja-JP" sz="8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r"/>
              <a:r>
                <a:rPr lang="ja-JP" altLang="en-US" sz="8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設定</a:t>
              </a:r>
              <a:r>
                <a:rPr lang="en-US" altLang="ja-JP" sz="8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p>
            <a:p>
              <a:pPr algn="r"/>
              <a:endParaRPr lang="en-US" altLang="ja-JP" sz="8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r"/>
              <a:r>
                <a:rPr lang="ja-JP" altLang="en-US" sz="8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設定</a:t>
              </a:r>
              <a:r>
                <a:rPr lang="en-US" altLang="ja-JP" sz="8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endParaRPr lang="ja-JP" altLang="en-US" sz="8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92" name="グループ化 91"/>
            <p:cNvGrpSpPr/>
            <p:nvPr/>
          </p:nvGrpSpPr>
          <p:grpSpPr>
            <a:xfrm>
              <a:off x="3822346" y="3446586"/>
              <a:ext cx="245213" cy="1414632"/>
              <a:chOff x="1005108" y="2014568"/>
              <a:chExt cx="406320" cy="2344058"/>
            </a:xfrm>
          </p:grpSpPr>
          <p:pic>
            <p:nvPicPr>
              <p:cNvPr id="93" name="図 9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108" y="2014568"/>
                <a:ext cx="406320" cy="406320"/>
              </a:xfrm>
              <a:prstGeom prst="rect">
                <a:avLst/>
              </a:prstGeom>
            </p:spPr>
          </p:pic>
          <p:pic>
            <p:nvPicPr>
              <p:cNvPr id="94" name="図 9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5108" y="2790554"/>
                <a:ext cx="406320" cy="406320"/>
              </a:xfrm>
              <a:prstGeom prst="rect">
                <a:avLst/>
              </a:prstGeom>
            </p:spPr>
          </p:pic>
          <p:pic>
            <p:nvPicPr>
              <p:cNvPr id="95" name="図 9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5108" y="3573016"/>
                <a:ext cx="406320" cy="406320"/>
              </a:xfrm>
              <a:prstGeom prst="rect">
                <a:avLst/>
              </a:prstGeom>
            </p:spPr>
          </p:pic>
          <p:pic>
            <p:nvPicPr>
              <p:cNvPr id="96" name="図 9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5108" y="3169843"/>
                <a:ext cx="406320" cy="406320"/>
              </a:xfrm>
              <a:prstGeom prst="rect">
                <a:avLst/>
              </a:prstGeom>
            </p:spPr>
          </p:pic>
          <p:pic>
            <p:nvPicPr>
              <p:cNvPr id="97" name="図 9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5108" y="3952306"/>
                <a:ext cx="406320" cy="406320"/>
              </a:xfrm>
              <a:prstGeom prst="rect">
                <a:avLst/>
              </a:prstGeom>
            </p:spPr>
          </p:pic>
          <p:pic>
            <p:nvPicPr>
              <p:cNvPr id="98" name="図 9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5108" y="2400336"/>
                <a:ext cx="406320" cy="406320"/>
              </a:xfrm>
              <a:prstGeom prst="rect">
                <a:avLst/>
              </a:prstGeom>
            </p:spPr>
          </p:pic>
        </p:grpSp>
      </p:grpSp>
      <p:sp>
        <p:nvSpPr>
          <p:cNvPr id="99" name="右矢印 98"/>
          <p:cNvSpPr/>
          <p:nvPr/>
        </p:nvSpPr>
        <p:spPr>
          <a:xfrm>
            <a:off x="3357873" y="4281960"/>
            <a:ext cx="575296" cy="379317"/>
          </a:xfrm>
          <a:prstGeom prst="rightArrow">
            <a:avLst/>
          </a:prstGeom>
          <a:solidFill>
            <a:srgbClr val="FFFFCC"/>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ja-JP" altLang="en-US" sz="1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コピー</a:t>
            </a:r>
            <a:endParaRPr lang="ja-JP" altLang="en-US" sz="1000" b="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49" name="カギ線コネクタ 48"/>
          <p:cNvCxnSpPr>
            <a:stCxn id="91" idx="3"/>
            <a:endCxn id="42" idx="1"/>
          </p:cNvCxnSpPr>
          <p:nvPr/>
        </p:nvCxnSpPr>
        <p:spPr>
          <a:xfrm flipV="1">
            <a:off x="4788046" y="4101765"/>
            <a:ext cx="2144917" cy="352251"/>
          </a:xfrm>
          <a:prstGeom prst="bentConnector3">
            <a:avLst>
              <a:gd name="adj1" fmla="val 54936"/>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0" name="テキスト ボックス 109"/>
          <p:cNvSpPr txBox="1"/>
          <p:nvPr/>
        </p:nvSpPr>
        <p:spPr>
          <a:xfrm>
            <a:off x="1331640" y="3926744"/>
            <a:ext cx="441146" cy="246221"/>
          </a:xfrm>
          <a:prstGeom prst="rect">
            <a:avLst/>
          </a:prstGeom>
          <a:noFill/>
        </p:spPr>
        <p:txBody>
          <a:bodyPr wrap="none" rtlCol="0">
            <a:spAutoFit/>
          </a:bodyPr>
          <a:lstStyle/>
          <a:p>
            <a:r>
              <a:rPr lang="ja-JP" altLang="en-US" sz="1000" b="1" dirty="0" smtClean="0">
                <a:solidFill>
                  <a:prstClr val="black"/>
                </a:solidFill>
                <a:latin typeface="Meiryo UI" panose="020B0604030504040204" pitchFamily="50" charset="-128"/>
                <a:ea typeface="Meiryo UI" panose="020B0604030504040204" pitchFamily="50" charset="-128"/>
                <a:cs typeface="Meiryo UI" panose="020B0604030504040204" pitchFamily="50" charset="-128"/>
              </a:rPr>
              <a:t>適用</a:t>
            </a:r>
            <a:endParaRPr lang="ja-JP" altLang="en-US" sz="1000" b="1"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11" name="テキスト ボックス 110"/>
          <p:cNvSpPr txBox="1"/>
          <p:nvPr/>
        </p:nvSpPr>
        <p:spPr>
          <a:xfrm>
            <a:off x="1332167" y="4869171"/>
            <a:ext cx="441146" cy="246221"/>
          </a:xfrm>
          <a:prstGeom prst="rect">
            <a:avLst/>
          </a:prstGeom>
          <a:noFill/>
        </p:spPr>
        <p:txBody>
          <a:bodyPr wrap="none" rtlCol="0">
            <a:spAutoFit/>
          </a:bodyPr>
          <a:lstStyle/>
          <a:p>
            <a:r>
              <a:rPr lang="ja-JP" altLang="en-US" sz="1000" b="1" dirty="0" smtClean="0">
                <a:solidFill>
                  <a:prstClr val="black"/>
                </a:solidFill>
                <a:latin typeface="Meiryo UI" panose="020B0604030504040204" pitchFamily="50" charset="-128"/>
                <a:ea typeface="Meiryo UI" panose="020B0604030504040204" pitchFamily="50" charset="-128"/>
                <a:cs typeface="Meiryo UI" panose="020B0604030504040204" pitchFamily="50" charset="-128"/>
              </a:rPr>
              <a:t>適用</a:t>
            </a:r>
            <a:endParaRPr lang="ja-JP" altLang="en-US" sz="1000" b="1"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12" name="テキスト ボックス 111"/>
          <p:cNvSpPr txBox="1"/>
          <p:nvPr/>
        </p:nvSpPr>
        <p:spPr>
          <a:xfrm>
            <a:off x="6722059" y="4118915"/>
            <a:ext cx="441146" cy="246221"/>
          </a:xfrm>
          <a:prstGeom prst="rect">
            <a:avLst/>
          </a:prstGeom>
          <a:noFill/>
        </p:spPr>
        <p:txBody>
          <a:bodyPr wrap="none" rtlCol="0">
            <a:spAutoFit/>
          </a:bodyPr>
          <a:lstStyle/>
          <a:p>
            <a:r>
              <a:rPr lang="ja-JP" altLang="en-US" sz="1000" b="1" dirty="0" smtClean="0">
                <a:solidFill>
                  <a:prstClr val="black"/>
                </a:solidFill>
                <a:latin typeface="Meiryo UI" panose="020B0604030504040204" pitchFamily="50" charset="-128"/>
                <a:ea typeface="Meiryo UI" panose="020B0604030504040204" pitchFamily="50" charset="-128"/>
                <a:cs typeface="Meiryo UI" panose="020B0604030504040204" pitchFamily="50" charset="-128"/>
              </a:rPr>
              <a:t>適用</a:t>
            </a:r>
            <a:endParaRPr lang="ja-JP" altLang="en-US" sz="1000" b="1"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13" name="テキスト ボックス 112"/>
          <p:cNvSpPr txBox="1"/>
          <p:nvPr/>
        </p:nvSpPr>
        <p:spPr>
          <a:xfrm>
            <a:off x="6722586" y="5054999"/>
            <a:ext cx="441146" cy="246221"/>
          </a:xfrm>
          <a:prstGeom prst="rect">
            <a:avLst/>
          </a:prstGeom>
          <a:noFill/>
        </p:spPr>
        <p:txBody>
          <a:bodyPr wrap="none" rtlCol="0">
            <a:spAutoFit/>
          </a:bodyPr>
          <a:lstStyle/>
          <a:p>
            <a:r>
              <a:rPr lang="ja-JP" altLang="en-US" sz="1000" b="1" dirty="0" smtClean="0">
                <a:solidFill>
                  <a:prstClr val="black"/>
                </a:solidFill>
                <a:latin typeface="Meiryo UI" panose="020B0604030504040204" pitchFamily="50" charset="-128"/>
                <a:ea typeface="Meiryo UI" panose="020B0604030504040204" pitchFamily="50" charset="-128"/>
                <a:cs typeface="Meiryo UI" panose="020B0604030504040204" pitchFamily="50" charset="-128"/>
              </a:rPr>
              <a:t>適用</a:t>
            </a:r>
            <a:endParaRPr lang="ja-JP" altLang="en-US" sz="1000" b="1"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28370658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2"/>
          </p:nvPr>
        </p:nvSpPr>
        <p:spPr/>
        <p:txBody>
          <a:bodyPr/>
          <a:lstStyle/>
          <a:p>
            <a:r>
              <a:rPr kumimoji="1" lang="ja-JP" altLang="en-US" dirty="0" smtClean="0"/>
              <a:t>４</a:t>
            </a:r>
            <a:r>
              <a:rPr kumimoji="1" lang="en-US" altLang="ja-JP" dirty="0" smtClean="0"/>
              <a:t>.</a:t>
            </a:r>
            <a:r>
              <a:rPr lang="ja-JP" altLang="en-US" dirty="0"/>
              <a:t>守る側視点での</a:t>
            </a:r>
            <a:r>
              <a:rPr lang="ja-JP" altLang="en-US" dirty="0" smtClean="0"/>
              <a:t>ハンズオン</a:t>
            </a:r>
            <a:endParaRPr kumimoji="1" lang="en-US" altLang="ja-JP" dirty="0" smtClean="0"/>
          </a:p>
        </p:txBody>
      </p:sp>
    </p:spTree>
    <p:extLst>
      <p:ext uri="{BB962C8B-B14F-4D97-AF65-F5344CB8AC3E}">
        <p14:creationId xmlns:p14="http://schemas.microsoft.com/office/powerpoint/2010/main" val="380453485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タイトル 1"/>
          <p:cNvSpPr>
            <a:spLocks noGrp="1"/>
          </p:cNvSpPr>
          <p:nvPr>
            <p:ph type="title"/>
          </p:nvPr>
        </p:nvSpPr>
        <p:spPr>
          <a:xfrm>
            <a:off x="355092" y="215539"/>
            <a:ext cx="8375904" cy="645196"/>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p>
            <a:pPr defTabSz="457200" eaLnBrk="1" hangingPunct="1"/>
            <a:r>
              <a:rPr lang="ja-JP" altLang="en-US" sz="3200" kern="1200" dirty="0" smtClean="0">
                <a:solidFill>
                  <a:srgbClr val="ED1C24"/>
                </a:solidFill>
                <a:latin typeface="Meiryo UI" panose="020B0604030504040204" pitchFamily="50" charset="-128"/>
                <a:ea typeface="Meiryo UI" pitchFamily="50" charset="-128"/>
                <a:cs typeface="Meiryo UI" pitchFamily="50" charset="-128"/>
              </a:rPr>
              <a:t>ハンズオンラボのシナリオ</a:t>
            </a:r>
            <a:endParaRPr lang="ja-JP" altLang="en-US" sz="3200" kern="1200" dirty="0">
              <a:solidFill>
                <a:srgbClr val="ED1C24"/>
              </a:solidFill>
              <a:latin typeface="Meiryo UI" panose="020B0604030504040204" pitchFamily="50" charset="-128"/>
              <a:ea typeface="Meiryo UI" pitchFamily="50" charset="-128"/>
              <a:cs typeface="Meiryo UI" pitchFamily="50" charset="-128"/>
            </a:endParaRPr>
          </a:p>
        </p:txBody>
      </p:sp>
      <p:sp>
        <p:nvSpPr>
          <p:cNvPr id="4" name="Rectangle 3"/>
          <p:cNvSpPr/>
          <p:nvPr/>
        </p:nvSpPr>
        <p:spPr bwMode="auto">
          <a:xfrm>
            <a:off x="437227" y="1773536"/>
            <a:ext cx="8182898" cy="3567903"/>
          </a:xfrm>
          <a:prstGeom prst="rect">
            <a:avLst/>
          </a:prstGeom>
          <a:noFill/>
          <a:ln w="6350" algn="ctr">
            <a:noFill/>
            <a:round/>
            <a:headEnd/>
            <a:tailEnd/>
          </a:ln>
        </p:spPr>
        <p:txBody>
          <a:bodyPr lIns="36000" rIns="36000" rtlCol="0" anchor="ctr"/>
          <a:lstStyle/>
          <a:p>
            <a:pPr defTabSz="914400" eaLnBrk="1" hangingPunct="1">
              <a:lnSpc>
                <a:spcPct val="200000"/>
              </a:lnSpc>
            </a:pPr>
            <a:endPar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hangingPunct="1">
              <a:lnSpc>
                <a:spcPct val="200000"/>
              </a:lnSpc>
            </a:pPr>
            <a:endParaRPr kumimoji="1" lang="en-US" altLang="ja-JP" sz="1600" dirty="0">
              <a:solidFill>
                <a:srgbClr val="002060"/>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hangingPunct="1">
              <a:lnSpc>
                <a:spcPct val="200000"/>
              </a:lnSpc>
            </a:pPr>
            <a:r>
              <a:rPr kumimoji="1" lang="ja-JP" altLang="en-US"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■攻撃側視点</a:t>
            </a:r>
            <a:endPar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defTabSz="914400" eaLnBrk="1" hangingPunct="1">
              <a:lnSpc>
                <a:spcPct val="200000"/>
              </a:lnSpc>
              <a:buFont typeface="+mj-lt"/>
              <a:buAutoNum type="arabicPeriod"/>
            </a:pPr>
            <a:r>
              <a:rPr kumimoji="1" lang="ja-JP" altLang="en-US"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脆弱性（</a:t>
            </a:r>
            <a:r>
              <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Shell Shock</a:t>
            </a:r>
            <a:r>
              <a:rPr kumimoji="1" lang="ja-JP" altLang="en-US"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）を利用したサーバの情報収集</a:t>
            </a:r>
            <a:endPar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defTabSz="914400" eaLnBrk="1" hangingPunct="1">
              <a:lnSpc>
                <a:spcPct val="200000"/>
              </a:lnSpc>
              <a:buFont typeface="+mj-lt"/>
              <a:buAutoNum type="arabicPeriod"/>
            </a:pPr>
            <a:r>
              <a:rPr kumimoji="1" lang="ja-JP" altLang="en-US" sz="1600" dirty="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不正</a:t>
            </a:r>
            <a:r>
              <a:rPr kumimoji="1" lang="ja-JP" altLang="en-US"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プログラムのダウンロード</a:t>
            </a:r>
            <a:endPar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defTabSz="914400" eaLnBrk="1" hangingPunct="1">
              <a:lnSpc>
                <a:spcPct val="200000"/>
              </a:lnSpc>
              <a:buFont typeface="+mj-lt"/>
              <a:buAutoNum type="arabicPeriod"/>
            </a:pPr>
            <a:r>
              <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Web</a:t>
            </a:r>
            <a:r>
              <a:rPr kumimoji="1" lang="ja-JP" altLang="en-US"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サーバコンテンツの改竄</a:t>
            </a:r>
            <a:endPar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hangingPunct="1">
              <a:lnSpc>
                <a:spcPct val="200000"/>
              </a:lnSpc>
            </a:pPr>
            <a:r>
              <a:rPr kumimoji="1" lang="ja-JP" altLang="en-US"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Deep Security</a:t>
            </a:r>
            <a:r>
              <a:rPr kumimoji="1" lang="ja-JP" altLang="en-US"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の導入</a:t>
            </a:r>
            <a:endPar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defTabSz="914400" eaLnBrk="1" hangingPunct="1">
              <a:lnSpc>
                <a:spcPct val="200000"/>
              </a:lnSpc>
              <a:buFont typeface="+mj-lt"/>
              <a:buAutoNum type="arabicPeriod"/>
            </a:pPr>
            <a:r>
              <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Deep Security Manager</a:t>
            </a:r>
            <a:r>
              <a:rPr kumimoji="1" lang="ja-JP" altLang="en-US"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の導入</a:t>
            </a:r>
            <a:r>
              <a:rPr kumimoji="1" lang="ja-JP" altLang="en-US" sz="1600" dirty="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sz="1600" dirty="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	</a:t>
            </a:r>
          </a:p>
          <a:p>
            <a:pPr marL="457200" indent="-457200" defTabSz="914400" eaLnBrk="1" hangingPunct="1">
              <a:lnSpc>
                <a:spcPct val="200000"/>
              </a:lnSpc>
              <a:buFont typeface="+mj-lt"/>
              <a:buAutoNum type="arabicPeriod"/>
            </a:pPr>
            <a:r>
              <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Deep Security Agent</a:t>
            </a:r>
            <a:r>
              <a:rPr kumimoji="1" lang="ja-JP" altLang="en-US"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Linux</a:t>
            </a:r>
            <a:r>
              <a:rPr kumimoji="1" lang="ja-JP" altLang="en-US"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版）の導入</a:t>
            </a:r>
            <a:endPar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hangingPunct="1">
              <a:lnSpc>
                <a:spcPct val="200000"/>
              </a:lnSpc>
            </a:pPr>
            <a:r>
              <a:rPr kumimoji="1" lang="ja-JP" altLang="en-US"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■守る側視点</a:t>
            </a:r>
            <a:r>
              <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	</a:t>
            </a:r>
          </a:p>
          <a:p>
            <a:pPr marL="457200" indent="-457200" defTabSz="914400" eaLnBrk="1" hangingPunct="1">
              <a:lnSpc>
                <a:spcPct val="200000"/>
              </a:lnSpc>
              <a:buFont typeface="+mj-lt"/>
              <a:buAutoNum type="arabicPeriod"/>
            </a:pPr>
            <a:r>
              <a:rPr kumimoji="1" lang="ja-JP" altLang="en-US"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サーバの改竄を検出　　　　　　　　　　　</a:t>
            </a:r>
            <a:r>
              <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	</a:t>
            </a:r>
          </a:p>
          <a:p>
            <a:pPr marL="457200" indent="-457200" defTabSz="914400" eaLnBrk="1" hangingPunct="1">
              <a:lnSpc>
                <a:spcPct val="200000"/>
              </a:lnSpc>
              <a:buFont typeface="+mj-lt"/>
              <a:buAutoNum type="arabicPeriod"/>
            </a:pPr>
            <a:r>
              <a:rPr kumimoji="1" lang="ja-JP" altLang="en-US"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不正プログラムの検出</a:t>
            </a:r>
            <a:r>
              <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	</a:t>
            </a:r>
          </a:p>
          <a:p>
            <a:pPr marL="457200" indent="-457200" defTabSz="914400" eaLnBrk="1" hangingPunct="1">
              <a:lnSpc>
                <a:spcPct val="200000"/>
              </a:lnSpc>
              <a:buFont typeface="+mj-lt"/>
              <a:buAutoNum type="arabicPeriod"/>
            </a:pPr>
            <a:r>
              <a:rPr kumimoji="1" lang="ja-JP" altLang="en-US"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脆弱性攻撃の対策</a:t>
            </a:r>
            <a:endParaRPr kumimoji="1" lang="en-US" altLang="ja-JP" sz="1600"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hangingPunct="1">
              <a:lnSpc>
                <a:spcPct val="200000"/>
              </a:lnSpc>
            </a:pPr>
            <a:endParaRPr kumimoji="1" lang="en-US" altLang="ja-JP" sz="1600" dirty="0">
              <a:solidFill>
                <a:srgbClr val="002060"/>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hangingPunct="1">
              <a:lnSpc>
                <a:spcPct val="200000"/>
              </a:lnSpc>
            </a:pPr>
            <a:endParaRPr kumimoji="1" lang="ja-JP" altLang="en-US" sz="1600" dirty="0">
              <a:solidFill>
                <a:srgbClr val="002060"/>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6" name="Picture 5" descr="Integrity_Monitoring_Shield--512x512-gray-rgb.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1226" y="4714478"/>
            <a:ext cx="568690" cy="607911"/>
          </a:xfrm>
          <a:prstGeom prst="rect">
            <a:avLst/>
          </a:prstGeom>
        </p:spPr>
      </p:pic>
      <p:pic>
        <p:nvPicPr>
          <p:cNvPr id="7" name="Picture 6" descr="Intrusion_Prevention_Shield--512x512-gray-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368" y="5867405"/>
            <a:ext cx="527019" cy="517215"/>
          </a:xfrm>
          <a:prstGeom prst="rect">
            <a:avLst/>
          </a:prstGeom>
        </p:spPr>
      </p:pic>
      <p:pic>
        <p:nvPicPr>
          <p:cNvPr id="8" name="Picture 7" descr="Anti_Malware_Shield--512x512-gray-rgb.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49645" y="5341431"/>
            <a:ext cx="536824" cy="446128"/>
          </a:xfrm>
          <a:prstGeom prst="rect">
            <a:avLst/>
          </a:prstGeom>
        </p:spPr>
      </p:pic>
      <p:sp>
        <p:nvSpPr>
          <p:cNvPr id="9" name="Rectangle 8"/>
          <p:cNvSpPr/>
          <p:nvPr/>
        </p:nvSpPr>
        <p:spPr>
          <a:xfrm>
            <a:off x="-267705" y="938744"/>
            <a:ext cx="9622466" cy="5608705"/>
          </a:xfrm>
          <a:prstGeom prst="rect">
            <a:avLst/>
          </a:prstGeom>
          <a:solidFill>
            <a:schemeClr val="bg1">
              <a:alpha val="48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wrap="square" tIns="72000" bIns="36000" rtlCol="0" anchor="ctr">
            <a:noAutofit/>
          </a:bodyPr>
          <a:lstStyle/>
          <a:p>
            <a:pPr algn="ct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16" name="Group 15"/>
          <p:cNvGrpSpPr/>
          <p:nvPr/>
        </p:nvGrpSpPr>
        <p:grpSpPr>
          <a:xfrm>
            <a:off x="1345721" y="1621955"/>
            <a:ext cx="6072996" cy="4245450"/>
            <a:chOff x="1923693" y="1828802"/>
            <a:chExt cx="5218646" cy="3416327"/>
          </a:xfrm>
        </p:grpSpPr>
        <p:sp>
          <p:nvSpPr>
            <p:cNvPr id="17" name="正方形/長方形 36"/>
            <p:cNvSpPr/>
            <p:nvPr/>
          </p:nvSpPr>
          <p:spPr bwMode="auto">
            <a:xfrm>
              <a:off x="1923693" y="1828802"/>
              <a:ext cx="1969016" cy="1092966"/>
            </a:xfrm>
            <a:prstGeom prst="rect">
              <a:avLst/>
            </a:prstGeom>
            <a:solidFill>
              <a:srgbClr val="000000"/>
            </a:solidFill>
            <a:ln w="63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ja-JP" altLang="en-US" sz="1800" b="1" i="0" u="none" strike="noStrike" kern="0" cap="none" spc="0" normalizeH="0" baseline="0" noProof="0" dirty="0" smtClean="0">
                  <a:ln>
                    <a:noFill/>
                  </a:ln>
                  <a:solidFill>
                    <a:srgbClr val="FFFFFF"/>
                  </a:solidFill>
                  <a:effectLst/>
                  <a:uLnTx/>
                  <a:uFillTx/>
                  <a:latin typeface="Meiryo UI" pitchFamily="50" charset="-128"/>
                  <a:ea typeface="Meiryo UI" pitchFamily="50" charset="-128"/>
                  <a:cs typeface="Meiryo UI" pitchFamily="50" charset="-128"/>
                </a:rPr>
                <a:t>ステージ</a:t>
              </a:r>
              <a:r>
                <a:rPr kumimoji="0" lang="en-US" altLang="ja-JP" sz="1800" b="1" i="0" u="none" strike="noStrike" kern="0" cap="none" spc="0" normalizeH="0" baseline="0" noProof="0" dirty="0" smtClean="0">
                  <a:ln>
                    <a:noFill/>
                  </a:ln>
                  <a:solidFill>
                    <a:srgbClr val="FFFFFF"/>
                  </a:solidFill>
                  <a:effectLst/>
                  <a:uLnTx/>
                  <a:uFillTx/>
                  <a:latin typeface="Meiryo UI" pitchFamily="50" charset="-128"/>
                  <a:ea typeface="Meiryo UI" pitchFamily="50" charset="-128"/>
                  <a:cs typeface="Meiryo UI" pitchFamily="50" charset="-128"/>
                </a:rPr>
                <a:t>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ja-JP" altLang="en-US" sz="1800" b="0" i="0" u="none" strike="noStrike" kern="0" cap="none" spc="0" normalizeH="0" baseline="0" noProof="0" dirty="0" smtClean="0">
                  <a:ln>
                    <a:noFill/>
                  </a:ln>
                  <a:solidFill>
                    <a:srgbClr val="FFFFFF"/>
                  </a:solidFill>
                  <a:effectLst/>
                  <a:uLnTx/>
                  <a:uFillTx/>
                  <a:latin typeface="Meiryo UI" pitchFamily="50" charset="-128"/>
                  <a:ea typeface="Meiryo UI" pitchFamily="50" charset="-128"/>
                  <a:cs typeface="Meiryo UI" pitchFamily="50" charset="-128"/>
                </a:rPr>
                <a:t>リモートからの脆弱性を突いた攻撃</a:t>
              </a:r>
              <a:endParaRPr kumimoji="0" lang="en-US" altLang="ja-JP" sz="1800" b="0" i="0" u="none" strike="noStrike" kern="0" cap="none" spc="0" normalizeH="0" baseline="0" noProof="0" dirty="0" smtClean="0">
                <a:ln>
                  <a:noFill/>
                </a:ln>
                <a:solidFill>
                  <a:srgbClr val="FFFFFF"/>
                </a:solidFill>
                <a:effectLst/>
                <a:uLnTx/>
                <a:uFillTx/>
                <a:latin typeface="Meiryo UI" pitchFamily="50" charset="-128"/>
                <a:ea typeface="Meiryo UI" pitchFamily="50" charset="-128"/>
                <a:cs typeface="Meiryo UI" pitchFamily="50" charset="-128"/>
              </a:endParaRPr>
            </a:p>
          </p:txBody>
        </p:sp>
        <p:sp>
          <p:nvSpPr>
            <p:cNvPr id="18" name="正方形/長方形 37"/>
            <p:cNvSpPr/>
            <p:nvPr/>
          </p:nvSpPr>
          <p:spPr bwMode="auto">
            <a:xfrm>
              <a:off x="3543740" y="2987091"/>
              <a:ext cx="1969016" cy="1092966"/>
            </a:xfrm>
            <a:prstGeom prst="rect">
              <a:avLst/>
            </a:prstGeom>
            <a:solidFill>
              <a:srgbClr val="000000"/>
            </a:solidFill>
            <a:ln w="63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ja-JP" altLang="en-US" sz="1800" b="1" i="0" u="none" strike="noStrike" kern="0" cap="none" spc="0" normalizeH="0" baseline="0" noProof="0" dirty="0" smtClean="0">
                  <a:ln>
                    <a:noFill/>
                  </a:ln>
                  <a:solidFill>
                    <a:srgbClr val="FFFFFF"/>
                  </a:solidFill>
                  <a:effectLst/>
                  <a:uLnTx/>
                  <a:uFillTx/>
                  <a:latin typeface="Meiryo UI" pitchFamily="50" charset="-128"/>
                  <a:ea typeface="Meiryo UI" pitchFamily="50" charset="-128"/>
                  <a:cs typeface="Meiryo UI" pitchFamily="50" charset="-128"/>
                </a:rPr>
                <a:t>ステージ</a:t>
              </a:r>
              <a:r>
                <a:rPr kumimoji="0" lang="en-US" altLang="ja-JP" sz="1800" b="0" i="0" u="none" strike="noStrike" kern="0" cap="none" spc="0" normalizeH="0" baseline="0" noProof="0" dirty="0" smtClean="0">
                  <a:ln>
                    <a:noFill/>
                  </a:ln>
                  <a:solidFill>
                    <a:srgbClr val="FFFFFF"/>
                  </a:solidFill>
                  <a:effectLst/>
                  <a:uLnTx/>
                  <a:uFillTx/>
                  <a:latin typeface="Meiryo UI" pitchFamily="50" charset="-128"/>
                  <a:ea typeface="Meiryo UI" pitchFamily="50" charset="-128"/>
                  <a:cs typeface="Meiryo UI" pitchFamily="50" charset="-128"/>
                </a:rPr>
                <a:t>2</a:t>
              </a:r>
              <a:r>
                <a:rPr kumimoji="0" lang="en-US" altLang="ja-JP" sz="1800" b="1" i="0" u="none" strike="noStrike" kern="0" cap="none" spc="0" normalizeH="0" baseline="0" noProof="0" dirty="0" smtClean="0">
                  <a:ln>
                    <a:noFill/>
                  </a:ln>
                  <a:solidFill>
                    <a:srgbClr val="FFFFFF"/>
                  </a:solidFill>
                  <a:effectLst/>
                  <a:uLnTx/>
                  <a:uFillTx/>
                  <a:latin typeface="Meiryo UI" pitchFamily="50" charset="-128"/>
                  <a:ea typeface="Meiryo UI" pitchFamily="50" charset="-128"/>
                  <a:cs typeface="Meiryo UI" pitchFamily="50" charset="-128"/>
                </a:rPr>
                <a: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ja-JP" altLang="en-US" sz="1800" b="0" i="0" u="none" strike="noStrike" kern="0" cap="none" spc="0" normalizeH="0" baseline="0" noProof="0" dirty="0" smtClean="0">
                  <a:ln>
                    <a:noFill/>
                  </a:ln>
                  <a:solidFill>
                    <a:srgbClr val="FFFFFF"/>
                  </a:solidFill>
                  <a:effectLst/>
                  <a:uLnTx/>
                  <a:uFillTx/>
                  <a:latin typeface="Meiryo UI" pitchFamily="50" charset="-128"/>
                  <a:ea typeface="Meiryo UI" pitchFamily="50" charset="-128"/>
                  <a:cs typeface="Meiryo UI" pitchFamily="50" charset="-128"/>
                </a:rPr>
                <a:t>不正プログラムの</a:t>
              </a:r>
              <a:r>
                <a:rPr kumimoji="0" lang="en-US" altLang="ja-JP" sz="1800" b="0" i="0" u="none" strike="noStrike" kern="0" cap="none" spc="0" normalizeH="0" baseline="0" noProof="0" dirty="0" smtClean="0">
                  <a:ln>
                    <a:noFill/>
                  </a:ln>
                  <a:solidFill>
                    <a:srgbClr val="FFFFFF"/>
                  </a:solidFill>
                  <a:effectLst/>
                  <a:uLnTx/>
                  <a:uFillTx/>
                  <a:latin typeface="Meiryo UI" pitchFamily="50" charset="-128"/>
                  <a:ea typeface="Meiryo UI" pitchFamily="50" charset="-128"/>
                  <a:cs typeface="Meiryo UI" pitchFamily="50" charset="-128"/>
                </a:rPr>
                <a:t>DL</a:t>
              </a:r>
            </a:p>
          </p:txBody>
        </p:sp>
        <p:sp>
          <p:nvSpPr>
            <p:cNvPr id="19" name="正方形/長方形 38"/>
            <p:cNvSpPr/>
            <p:nvPr/>
          </p:nvSpPr>
          <p:spPr bwMode="auto">
            <a:xfrm>
              <a:off x="5173323" y="4152163"/>
              <a:ext cx="1969016" cy="1092966"/>
            </a:xfrm>
            <a:prstGeom prst="rect">
              <a:avLst/>
            </a:prstGeom>
            <a:solidFill>
              <a:srgbClr val="000000"/>
            </a:solidFill>
            <a:ln w="63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ja-JP" altLang="en-US" sz="1800" b="1" i="0" u="none" strike="noStrike" kern="0" cap="none" spc="0" normalizeH="0" baseline="0" noProof="0" dirty="0" smtClean="0">
                  <a:ln>
                    <a:noFill/>
                  </a:ln>
                  <a:solidFill>
                    <a:srgbClr val="FFFFFF"/>
                  </a:solidFill>
                  <a:effectLst/>
                  <a:uLnTx/>
                  <a:uFillTx/>
                  <a:latin typeface="Meiryo UI" pitchFamily="50" charset="-128"/>
                  <a:ea typeface="Meiryo UI" pitchFamily="50" charset="-128"/>
                  <a:cs typeface="Meiryo UI" pitchFamily="50" charset="-128"/>
                </a:rPr>
                <a:t>ステージ</a:t>
              </a:r>
              <a:r>
                <a:rPr kumimoji="0" lang="en-US" altLang="ja-JP" sz="1800" b="0" i="0" u="none" strike="noStrike" kern="0" cap="none" spc="0" normalizeH="0" baseline="0" noProof="0" dirty="0" smtClean="0">
                  <a:ln>
                    <a:noFill/>
                  </a:ln>
                  <a:solidFill>
                    <a:srgbClr val="FFFFFF"/>
                  </a:solidFill>
                  <a:effectLst/>
                  <a:uLnTx/>
                  <a:uFillTx/>
                  <a:latin typeface="Meiryo UI" pitchFamily="50" charset="-128"/>
                  <a:ea typeface="Meiryo UI" pitchFamily="50" charset="-128"/>
                  <a:cs typeface="Meiryo UI" pitchFamily="50" charset="-128"/>
                </a:rPr>
                <a:t>3</a:t>
              </a:r>
              <a:r>
                <a:rPr kumimoji="0" lang="en-US" altLang="ja-JP" sz="1800" b="1" i="0" u="none" strike="noStrike" kern="0" cap="none" spc="0" normalizeH="0" baseline="0" noProof="0" dirty="0" smtClean="0">
                  <a:ln>
                    <a:noFill/>
                  </a:ln>
                  <a:solidFill>
                    <a:srgbClr val="FFFFFF"/>
                  </a:solidFill>
                  <a:effectLst/>
                  <a:uLnTx/>
                  <a:uFillTx/>
                  <a:latin typeface="Meiryo UI" pitchFamily="50" charset="-128"/>
                  <a:ea typeface="Meiryo UI" pitchFamily="50" charset="-128"/>
                  <a:cs typeface="Meiryo UI" pitchFamily="50" charset="-128"/>
                </a:rPr>
                <a:t>.</a:t>
              </a:r>
            </a:p>
            <a:p>
              <a:pPr marL="0" marR="0" lvl="0" indent="0" algn="ctr" defTabSz="914400" eaLnBrk="1" fontAlgn="auto" latinLnBrk="0" hangingPunct="1">
                <a:lnSpc>
                  <a:spcPct val="100000"/>
                </a:lnSpc>
                <a:spcBef>
                  <a:spcPts val="0"/>
                </a:spcBef>
                <a:spcAft>
                  <a:spcPts val="0"/>
                </a:spcAft>
                <a:buClrTx/>
                <a:buSzTx/>
                <a:buFontTx/>
                <a:buNone/>
                <a:tabLst/>
                <a:defRPr/>
              </a:pPr>
              <a:r>
                <a:rPr lang="ja-JP" altLang="en-US" kern="0" dirty="0" smtClean="0">
                  <a:solidFill>
                    <a:srgbClr val="FFFFFF"/>
                  </a:solidFill>
                  <a:latin typeface="Meiryo UI" pitchFamily="50" charset="-128"/>
                  <a:ea typeface="Meiryo UI" pitchFamily="50" charset="-128"/>
                  <a:cs typeface="Meiryo UI" pitchFamily="50" charset="-128"/>
                </a:rPr>
                <a:t>コンテンツの改竄</a:t>
              </a:r>
              <a:endParaRPr kumimoji="0" lang="en-US" altLang="ja-JP" sz="1800" b="0" i="0" u="none" strike="noStrike" kern="0" cap="none" spc="0" normalizeH="0" baseline="0" noProof="0" dirty="0" smtClean="0">
                <a:ln>
                  <a:noFill/>
                </a:ln>
                <a:solidFill>
                  <a:srgbClr val="FFFFFF"/>
                </a:solidFill>
                <a:effectLst/>
                <a:uLnTx/>
                <a:uFillTx/>
                <a:latin typeface="Meiryo UI" pitchFamily="50" charset="-128"/>
                <a:ea typeface="Meiryo UI" pitchFamily="50" charset="-128"/>
                <a:cs typeface="Meiryo UI" pitchFamily="50" charset="-128"/>
              </a:endParaRPr>
            </a:p>
          </p:txBody>
        </p:sp>
        <p:sp>
          <p:nvSpPr>
            <p:cNvPr id="20" name="屈折矢印 39"/>
            <p:cNvSpPr/>
            <p:nvPr/>
          </p:nvSpPr>
          <p:spPr bwMode="auto">
            <a:xfrm rot="5400000">
              <a:off x="2880491" y="2929354"/>
              <a:ext cx="530818" cy="655731"/>
            </a:xfrm>
            <a:prstGeom prst="bentUpArrow">
              <a:avLst/>
            </a:prstGeom>
            <a:solidFill>
              <a:srgbClr val="000000"/>
            </a:solidFill>
            <a:ln w="63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ja-JP" altLang="en-US" sz="1600" b="1" i="0" u="none" strike="noStrike" kern="0" cap="none" spc="0" normalizeH="0" baseline="0" noProof="0" smtClean="0">
                <a:ln>
                  <a:noFill/>
                </a:ln>
                <a:solidFill>
                  <a:srgbClr val="636466"/>
                </a:solidFill>
                <a:effectLst/>
                <a:uLnTx/>
                <a:uFillTx/>
                <a:latin typeface="Arial" charset="0"/>
                <a:cs typeface="Arial" charset="0"/>
              </a:endParaRPr>
            </a:p>
          </p:txBody>
        </p:sp>
        <p:sp>
          <p:nvSpPr>
            <p:cNvPr id="21" name="屈折矢印 40"/>
            <p:cNvSpPr/>
            <p:nvPr/>
          </p:nvSpPr>
          <p:spPr bwMode="auto">
            <a:xfrm rot="5400000">
              <a:off x="4537243" y="4150532"/>
              <a:ext cx="530818" cy="655731"/>
            </a:xfrm>
            <a:prstGeom prst="bentUpArrow">
              <a:avLst/>
            </a:prstGeom>
            <a:solidFill>
              <a:srgbClr val="000000"/>
            </a:solidFill>
            <a:ln w="63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ja-JP" altLang="en-US" sz="1600" b="1" i="0" u="none" strike="noStrike" kern="0" cap="none" spc="0" normalizeH="0" baseline="0" noProof="0" smtClean="0">
                <a:ln>
                  <a:noFill/>
                </a:ln>
                <a:solidFill>
                  <a:srgbClr val="636466"/>
                </a:solidFill>
                <a:effectLst/>
                <a:uLnTx/>
                <a:uFillTx/>
                <a:latin typeface="Arial" charset="0"/>
                <a:cs typeface="Arial" charset="0"/>
              </a:endParaRPr>
            </a:p>
          </p:txBody>
        </p:sp>
      </p:grpSp>
      <p:pic>
        <p:nvPicPr>
          <p:cNvPr id="14" name="Picture 13" descr="Integrity_Monitoring_Shield--512x512-gray-rgb.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39074" y="3805343"/>
            <a:ext cx="1346225" cy="1439071"/>
          </a:xfrm>
          <a:prstGeom prst="rect">
            <a:avLst/>
          </a:prstGeom>
        </p:spPr>
      </p:pic>
      <p:pic>
        <p:nvPicPr>
          <p:cNvPr id="15" name="Picture 14" descr="Intrusion_Prevention_Shield--512x512-gray-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43203" y="1285336"/>
            <a:ext cx="1119630" cy="1098801"/>
          </a:xfrm>
          <a:prstGeom prst="rect">
            <a:avLst/>
          </a:prstGeom>
        </p:spPr>
      </p:pic>
      <p:pic>
        <p:nvPicPr>
          <p:cNvPr id="22" name="Picture 21" descr="Anti_Malware_Shield--512x512-gray-rgb.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6939" y="2652482"/>
            <a:ext cx="1170829" cy="973018"/>
          </a:xfrm>
          <a:prstGeom prst="rect">
            <a:avLst/>
          </a:prstGeom>
        </p:spPr>
      </p:pic>
    </p:spTree>
    <p:extLst>
      <p:ext uri="{BB962C8B-B14F-4D97-AF65-F5344CB8AC3E}">
        <p14:creationId xmlns:p14="http://schemas.microsoft.com/office/powerpoint/2010/main" val="21084539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テキスト ボックス 23"/>
          <p:cNvSpPr txBox="1">
            <a:spLocks noChangeArrowheads="1"/>
          </p:cNvSpPr>
          <p:nvPr/>
        </p:nvSpPr>
        <p:spPr bwMode="auto">
          <a:xfrm>
            <a:off x="179524" y="908720"/>
            <a:ext cx="89122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charset="0"/>
                <a:ea typeface="ＭＳ Ｐゴシック" charset="-128"/>
              </a:defRPr>
            </a:lvl1pPr>
            <a:lvl2pPr marL="742950" indent="-285750" eaLnBrk="0" hangingPunct="0">
              <a:defRPr sz="1600" b="1">
                <a:solidFill>
                  <a:schemeClr val="tx1"/>
                </a:solidFill>
                <a:latin typeface="Arial" charset="0"/>
                <a:ea typeface="ＭＳ Ｐゴシック" charset="-128"/>
              </a:defRPr>
            </a:lvl2pPr>
            <a:lvl3pPr marL="1143000" indent="-228600" eaLnBrk="0" hangingPunct="0">
              <a:defRPr sz="1600" b="1">
                <a:solidFill>
                  <a:schemeClr val="tx1"/>
                </a:solidFill>
                <a:latin typeface="Arial" charset="0"/>
                <a:ea typeface="ＭＳ Ｐゴシック" charset="-128"/>
              </a:defRPr>
            </a:lvl3pPr>
            <a:lvl4pPr marL="1600200" indent="-228600" eaLnBrk="0" hangingPunct="0">
              <a:defRPr sz="1600" b="1">
                <a:solidFill>
                  <a:schemeClr val="tx1"/>
                </a:solidFill>
                <a:latin typeface="Arial" charset="0"/>
                <a:ea typeface="ＭＳ Ｐゴシック" charset="-128"/>
              </a:defRPr>
            </a:lvl4pPr>
            <a:lvl5pPr marL="2057400" indent="-228600" eaLnBrk="0" hangingPunct="0">
              <a:defRPr sz="1600" b="1">
                <a:solidFill>
                  <a:schemeClr val="tx1"/>
                </a:solidFill>
                <a:latin typeface="Arial" charset="0"/>
                <a:ea typeface="ＭＳ Ｐゴシック" charset="-128"/>
              </a:defRPr>
            </a:lvl5pPr>
            <a:lvl6pPr marL="2514600" indent="-228600" eaLnBrk="0" fontAlgn="base" hangingPunct="0">
              <a:spcBef>
                <a:spcPct val="0"/>
              </a:spcBef>
              <a:spcAft>
                <a:spcPct val="0"/>
              </a:spcAft>
              <a:defRPr sz="1600" b="1">
                <a:solidFill>
                  <a:schemeClr val="tx1"/>
                </a:solidFill>
                <a:latin typeface="Arial" charset="0"/>
                <a:ea typeface="ＭＳ Ｐゴシック" charset="-128"/>
              </a:defRPr>
            </a:lvl6pPr>
            <a:lvl7pPr marL="2971800" indent="-228600" eaLnBrk="0" fontAlgn="base" hangingPunct="0">
              <a:spcBef>
                <a:spcPct val="0"/>
              </a:spcBef>
              <a:spcAft>
                <a:spcPct val="0"/>
              </a:spcAft>
              <a:defRPr sz="1600" b="1">
                <a:solidFill>
                  <a:schemeClr val="tx1"/>
                </a:solidFill>
                <a:latin typeface="Arial" charset="0"/>
                <a:ea typeface="ＭＳ Ｐゴシック" charset="-128"/>
              </a:defRPr>
            </a:lvl7pPr>
            <a:lvl8pPr marL="3429000" indent="-228600" eaLnBrk="0" fontAlgn="base" hangingPunct="0">
              <a:spcBef>
                <a:spcPct val="0"/>
              </a:spcBef>
              <a:spcAft>
                <a:spcPct val="0"/>
              </a:spcAft>
              <a:defRPr sz="1600" b="1">
                <a:solidFill>
                  <a:schemeClr val="tx1"/>
                </a:solidFill>
                <a:latin typeface="Arial" charset="0"/>
                <a:ea typeface="ＭＳ Ｐゴシック" charset="-128"/>
              </a:defRPr>
            </a:lvl8pPr>
            <a:lvl9pPr marL="3886200" indent="-228600" eaLnBrk="0" fontAlgn="base" hangingPunct="0">
              <a:spcBef>
                <a:spcPct val="0"/>
              </a:spcBef>
              <a:spcAft>
                <a:spcPct val="0"/>
              </a:spcAft>
              <a:defRPr sz="1600" b="1">
                <a:solidFill>
                  <a:schemeClr val="tx1"/>
                </a:solidFill>
                <a:latin typeface="Arial" charset="0"/>
                <a:ea typeface="ＭＳ Ｐゴシック" charset="-128"/>
              </a:defRPr>
            </a:lvl9pPr>
          </a:lstStyle>
          <a:p>
            <a:pPr defTabSz="914400" eaLnBrk="1" fontAlgn="auto" hangingPunct="1">
              <a:spcBef>
                <a:spcPts val="0"/>
              </a:spcBef>
              <a:spcAft>
                <a:spcPts val="0"/>
              </a:spcAft>
            </a:pPr>
            <a:r>
              <a:rPr kumimoji="1" lang="ja-JP" altLang="en-US" sz="1800" dirty="0" smtClean="0">
                <a:solidFill>
                  <a:srgbClr val="080808"/>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公開系サーバをキーに内部サーバの保持する情報を窃取される一般的な流れ</a:t>
            </a:r>
            <a:endParaRPr kumimoji="1" lang="ja-JP" altLang="en-US" sz="1800" dirty="0">
              <a:solidFill>
                <a:srgbClr val="080808"/>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9" name="Picture 4" descr="C:\Users\SHIZU\AppData\Local\Microsoft\Windows\Temporary Internet Files\Content.IE5\48OIF3ES\MC900432591[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5660" y="1120216"/>
            <a:ext cx="2380932" cy="2380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7" name="直線コネクタ 56"/>
          <p:cNvCxnSpPr/>
          <p:nvPr/>
        </p:nvCxnSpPr>
        <p:spPr>
          <a:xfrm flipH="1" flipV="1">
            <a:off x="2255052" y="3548839"/>
            <a:ext cx="7242" cy="1647628"/>
          </a:xfrm>
          <a:prstGeom prst="line">
            <a:avLst/>
          </a:prstGeom>
        </p:spPr>
        <p:style>
          <a:lnRef idx="1">
            <a:schemeClr val="accent1"/>
          </a:lnRef>
          <a:fillRef idx="0">
            <a:schemeClr val="accent1"/>
          </a:fillRef>
          <a:effectRef idx="0">
            <a:schemeClr val="accent1"/>
          </a:effectRef>
          <a:fontRef idx="minor">
            <a:schemeClr val="tx1"/>
          </a:fontRef>
        </p:style>
      </p:cxnSp>
      <p:sp>
        <p:nvSpPr>
          <p:cNvPr id="60" name="Rounded Rectangle 7"/>
          <p:cNvSpPr/>
          <p:nvPr/>
        </p:nvSpPr>
        <p:spPr>
          <a:xfrm>
            <a:off x="750656" y="5479963"/>
            <a:ext cx="2880320" cy="110410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1" fontAlgn="auto" hangingPunct="1">
              <a:spcBef>
                <a:spcPts val="0"/>
              </a:spcBef>
              <a:spcAft>
                <a:spcPts val="0"/>
              </a:spcAft>
              <a:defRPr/>
            </a:pPr>
            <a:endParaRPr kumimoji="1" lang="en-US" dirty="0">
              <a:solidFill>
                <a:prstClr val="black"/>
              </a:solidFill>
              <a:cs typeface="メイリオ" panose="020B0604030504040204" pitchFamily="50" charset="-128"/>
            </a:endParaRPr>
          </a:p>
        </p:txBody>
      </p:sp>
      <p:sp>
        <p:nvSpPr>
          <p:cNvPr id="61" name="Rounded Rectangle 33"/>
          <p:cNvSpPr/>
          <p:nvPr/>
        </p:nvSpPr>
        <p:spPr>
          <a:xfrm>
            <a:off x="5148064" y="1772767"/>
            <a:ext cx="3456384" cy="3852192"/>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defTabSz="914400" eaLnBrk="1" fontAlgn="auto" hangingPunct="1">
              <a:spcBef>
                <a:spcPts val="0"/>
              </a:spcBef>
              <a:spcAft>
                <a:spcPts val="0"/>
              </a:spcAft>
            </a:pPr>
            <a:endParaRPr lang="en-US" altLang="ja-JP">
              <a:solidFill>
                <a:prstClr val="black"/>
              </a:solidFill>
              <a:latin typeface="メイリオ" panose="020B0604030504040204" pitchFamily="50" charset="-128"/>
              <a:cs typeface="メイリオ" panose="020B0604030504040204" pitchFamily="50" charset="-128"/>
            </a:endParaRPr>
          </a:p>
        </p:txBody>
      </p:sp>
      <p:sp>
        <p:nvSpPr>
          <p:cNvPr id="62" name="TextBox 46"/>
          <p:cNvSpPr txBox="1">
            <a:spLocks noChangeArrowheads="1"/>
          </p:cNvSpPr>
          <p:nvPr/>
        </p:nvSpPr>
        <p:spPr bwMode="auto">
          <a:xfrm>
            <a:off x="7324677" y="4011931"/>
            <a:ext cx="8477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defTabSz="914400" eaLnBrk="1" fontAlgn="auto" hangingPunct="1">
              <a:spcBef>
                <a:spcPts val="0"/>
              </a:spcBef>
              <a:spcAft>
                <a:spcPts val="0"/>
              </a:spcAft>
            </a:pPr>
            <a:r>
              <a:rPr lang="en-US" altLang="ja-JP" sz="1100" b="1"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DB</a:t>
            </a:r>
            <a:endParaRPr lang="en-US" altLang="ja-JP" sz="1100" b="1"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3" name="カギ線コネクタ 62"/>
          <p:cNvCxnSpPr/>
          <p:nvPr/>
        </p:nvCxnSpPr>
        <p:spPr>
          <a:xfrm rot="10800000">
            <a:off x="2507093" y="3296813"/>
            <a:ext cx="2410291" cy="84161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4" name="直線コネクタ 63"/>
          <p:cNvCxnSpPr>
            <a:stCxn id="84" idx="0"/>
          </p:cNvCxnSpPr>
          <p:nvPr/>
        </p:nvCxnSpPr>
        <p:spPr>
          <a:xfrm>
            <a:off x="6597683" y="3874608"/>
            <a:ext cx="1026392" cy="26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V="1">
            <a:off x="6089377" y="4053499"/>
            <a:ext cx="234566" cy="684596"/>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a:off x="6305240" y="4077310"/>
            <a:ext cx="249234" cy="684596"/>
          </a:xfrm>
          <a:prstGeom prst="line">
            <a:avLst/>
          </a:prstGeom>
        </p:spPr>
        <p:style>
          <a:lnRef idx="1">
            <a:schemeClr val="accent1"/>
          </a:lnRef>
          <a:fillRef idx="0">
            <a:schemeClr val="accent1"/>
          </a:fillRef>
          <a:effectRef idx="0">
            <a:schemeClr val="accent1"/>
          </a:effectRef>
          <a:fontRef idx="minor">
            <a:schemeClr val="tx1"/>
          </a:fontRef>
        </p:style>
      </p:cxnSp>
      <p:grpSp>
        <p:nvGrpSpPr>
          <p:cNvPr id="67" name="Group 21"/>
          <p:cNvGrpSpPr>
            <a:grpSpLocks/>
          </p:cNvGrpSpPr>
          <p:nvPr/>
        </p:nvGrpSpPr>
        <p:grpSpPr bwMode="auto">
          <a:xfrm>
            <a:off x="5475044" y="2166753"/>
            <a:ext cx="2913380" cy="3206471"/>
            <a:chOff x="545458" y="4783771"/>
            <a:chExt cx="2293787" cy="1733798"/>
          </a:xfrm>
        </p:grpSpPr>
        <p:sp>
          <p:nvSpPr>
            <p:cNvPr id="68" name="Rounded Rectangle 14"/>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1" fontAlgn="auto" hangingPunct="1">
                <a:spcBef>
                  <a:spcPts val="0"/>
                </a:spcBef>
                <a:spcAft>
                  <a:spcPts val="0"/>
                </a:spcAft>
                <a:defRPr/>
              </a:pPr>
              <a:endParaRPr kumimoji="1" lang="en-US" dirty="0">
                <a:solidFill>
                  <a:prstClr val="black"/>
                </a:solidFill>
                <a:cs typeface="メイリオ" panose="020B0604030504040204" pitchFamily="50" charset="-128"/>
              </a:endParaRPr>
            </a:p>
          </p:txBody>
        </p:sp>
        <p:sp>
          <p:nvSpPr>
            <p:cNvPr id="69" name="Rounded Rectangle 15"/>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1" fontAlgn="auto" hangingPunct="1">
                <a:spcBef>
                  <a:spcPts val="0"/>
                </a:spcBef>
                <a:spcAft>
                  <a:spcPts val="0"/>
                </a:spcAft>
                <a:defRPr/>
              </a:pPr>
              <a:endParaRPr kumimoji="1" lang="en-US" dirty="0">
                <a:solidFill>
                  <a:prstClr val="black"/>
                </a:solidFill>
                <a:cs typeface="メイリオ" panose="020B0604030504040204" pitchFamily="50" charset="-128"/>
              </a:endParaRPr>
            </a:p>
          </p:txBody>
        </p:sp>
      </p:grpSp>
      <p:sp>
        <p:nvSpPr>
          <p:cNvPr id="70" name="TextBox 46"/>
          <p:cNvSpPr txBox="1">
            <a:spLocks noChangeArrowheads="1"/>
          </p:cNvSpPr>
          <p:nvPr/>
        </p:nvSpPr>
        <p:spPr bwMode="auto">
          <a:xfrm>
            <a:off x="7075750" y="2566417"/>
            <a:ext cx="10966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defTabSz="914400" eaLnBrk="1" fontAlgn="auto" hangingPunct="1">
              <a:spcBef>
                <a:spcPts val="0"/>
              </a:spcBef>
              <a:spcAft>
                <a:spcPts val="0"/>
              </a:spcAft>
            </a:pPr>
            <a:r>
              <a:rPr lang="en-US" altLang="ja-JP" sz="1100" b="1"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Directory</a:t>
            </a:r>
          </a:p>
          <a:p>
            <a:pPr algn="ctr" defTabSz="914400" eaLnBrk="1" fontAlgn="auto" hangingPunct="1">
              <a:spcBef>
                <a:spcPts val="0"/>
              </a:spcBef>
              <a:spcAft>
                <a:spcPts val="0"/>
              </a:spcAft>
            </a:pPr>
            <a:r>
              <a:rPr lang="en-US" altLang="ja-JP" sz="1100" b="1"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Service</a:t>
            </a:r>
          </a:p>
        </p:txBody>
      </p:sp>
      <p:pic>
        <p:nvPicPr>
          <p:cNvPr id="72" name="Picture 5" descr="Corporate-Data-Center.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2342" y="5221539"/>
            <a:ext cx="558096" cy="558096"/>
          </a:xfrm>
          <a:prstGeom prst="rect">
            <a:avLst/>
          </a:prstGeom>
        </p:spPr>
      </p:pic>
      <p:pic>
        <p:nvPicPr>
          <p:cNvPr id="73" name="Picture 4" descr="Client.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8039" y="5815257"/>
            <a:ext cx="446210" cy="446211"/>
          </a:xfrm>
          <a:prstGeom prst="rect">
            <a:avLst/>
          </a:prstGeom>
        </p:spPr>
      </p:pic>
      <p:pic>
        <p:nvPicPr>
          <p:cNvPr id="74" name="Picture 4" descr="Client.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21175" y="5815257"/>
            <a:ext cx="446210" cy="446211"/>
          </a:xfrm>
          <a:prstGeom prst="rect">
            <a:avLst/>
          </a:prstGeom>
        </p:spPr>
      </p:pic>
      <p:pic>
        <p:nvPicPr>
          <p:cNvPr id="76" name="Picture 4" descr="Client.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53673" y="5815257"/>
            <a:ext cx="446210" cy="446211"/>
          </a:xfrm>
          <a:prstGeom prst="rect">
            <a:avLst/>
          </a:prstGeom>
        </p:spPr>
      </p:pic>
      <p:sp>
        <p:nvSpPr>
          <p:cNvPr id="77" name="正方形/長方形 76"/>
          <p:cNvSpPr/>
          <p:nvPr/>
        </p:nvSpPr>
        <p:spPr>
          <a:xfrm>
            <a:off x="728956" y="3168868"/>
            <a:ext cx="954107" cy="400110"/>
          </a:xfrm>
          <a:prstGeom prst="rect">
            <a:avLst/>
          </a:prstGeom>
        </p:spPr>
        <p:txBody>
          <a:bodyPr wrap="none">
            <a:spAutoFit/>
          </a:bodyPr>
          <a:lstStyle/>
          <a:p>
            <a:pPr defTabSz="914400" eaLnBrk="1" fontAlgn="auto" hangingPunct="1">
              <a:spcBef>
                <a:spcPts val="0"/>
              </a:spcBef>
              <a:spcAft>
                <a:spcPts val="0"/>
              </a:spcAft>
            </a:pPr>
            <a:r>
              <a:rPr kumimoji="1" lang="ja-JP" altLang="en-US" sz="2000" b="1"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攻撃者</a:t>
            </a:r>
            <a:endParaRPr kumimoji="1" lang="ja-JP" altLang="en-US" sz="2000" b="1"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graphicFrame>
        <p:nvGraphicFramePr>
          <p:cNvPr id="78" name="Object 3"/>
          <p:cNvGraphicFramePr>
            <a:graphicFrameLocks noChangeAspect="1"/>
          </p:cNvGraphicFramePr>
          <p:nvPr>
            <p:extLst>
              <p:ext uri="{D42A27DB-BD31-4B8C-83A1-F6EECF244321}">
                <p14:modId xmlns:p14="http://schemas.microsoft.com/office/powerpoint/2010/main" val="2293806098"/>
              </p:ext>
            </p:extLst>
          </p:nvPr>
        </p:nvGraphicFramePr>
        <p:xfrm>
          <a:off x="685045" y="1957987"/>
          <a:ext cx="1096962" cy="1135063"/>
        </p:xfrm>
        <a:graphic>
          <a:graphicData uri="http://schemas.openxmlformats.org/presentationml/2006/ole">
            <mc:AlternateContent xmlns:mc="http://schemas.openxmlformats.org/markup-compatibility/2006">
              <mc:Choice xmlns:v="urn:schemas-microsoft-com:vml" Requires="v">
                <p:oleObj spid="_x0000_s67625" name="Photo Editor 写真" r:id="rId7" imgW="1523810" imgH="1486107" progId="">
                  <p:embed/>
                </p:oleObj>
              </mc:Choice>
              <mc:Fallback>
                <p:oleObj name="Photo Editor 写真" r:id="rId7" imgW="1523810" imgH="1486107"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045" y="1957987"/>
                        <a:ext cx="1096962" cy="1135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9" name="テキスト ボックス 78"/>
          <p:cNvSpPr txBox="1"/>
          <p:nvPr/>
        </p:nvSpPr>
        <p:spPr>
          <a:xfrm>
            <a:off x="2593385" y="2547328"/>
            <a:ext cx="2432623" cy="707886"/>
          </a:xfrm>
          <a:prstGeom prst="rect">
            <a:avLst/>
          </a:prstGeom>
          <a:noFill/>
        </p:spPr>
        <p:txBody>
          <a:bodyPr wrap="square" rtlCol="0">
            <a:spAutoFit/>
          </a:bodyPr>
          <a:lstStyle/>
          <a:p>
            <a:pPr defTabSz="914400" eaLnBrk="1" fontAlgn="auto" hangingPunct="1">
              <a:spcBef>
                <a:spcPts val="0"/>
              </a:spcBef>
              <a:spcAft>
                <a:spcPts val="0"/>
              </a:spcAft>
            </a:pPr>
            <a:r>
              <a:rPr kumimoji="1" lang="ja-JP" altLang="en-US" sz="2000" b="1" dirty="0" smtClean="0">
                <a:solidFill>
                  <a:srgbClr val="00B050"/>
                </a:solidFill>
                <a:latin typeface="メイリオ" panose="020B0604030504040204" pitchFamily="50" charset="-128"/>
                <a:ea typeface="メイリオ" panose="020B0604030504040204" pitchFamily="50" charset="-128"/>
                <a:cs typeface="メイリオ" panose="020B0604030504040204" pitchFamily="50" charset="-128"/>
              </a:rPr>
              <a:t>②不正プログラムの</a:t>
            </a:r>
            <a:r>
              <a:rPr kumimoji="1" lang="ja-JP" altLang="en-US" sz="2000" b="1"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rPr>
              <a:t>設置</a:t>
            </a:r>
          </a:p>
        </p:txBody>
      </p:sp>
      <p:sp>
        <p:nvSpPr>
          <p:cNvPr id="80" name="テキスト ボックス 79"/>
          <p:cNvSpPr txBox="1"/>
          <p:nvPr/>
        </p:nvSpPr>
        <p:spPr>
          <a:xfrm>
            <a:off x="2680241" y="1400443"/>
            <a:ext cx="2794815" cy="830997"/>
          </a:xfrm>
          <a:prstGeom prst="rect">
            <a:avLst/>
          </a:prstGeom>
          <a:noFill/>
        </p:spPr>
        <p:txBody>
          <a:bodyPr wrap="square" rtlCol="0">
            <a:spAutoFit/>
          </a:bodyPr>
          <a:lstStyle/>
          <a:p>
            <a:pPr defTabSz="914400" eaLnBrk="1" fontAlgn="auto" hangingPunct="1">
              <a:spcBef>
                <a:spcPts val="0"/>
              </a:spcBef>
              <a:spcAft>
                <a:spcPts val="0"/>
              </a:spcAft>
            </a:pPr>
            <a:r>
              <a:rPr kumimoji="1" lang="ja-JP" altLang="en-US" sz="2400" b="1" dirty="0" smtClean="0">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t>①脆弱性を利用し</a:t>
            </a:r>
            <a:endParaRPr kumimoji="1" lang="en-US" altLang="ja-JP" sz="2400" b="1" dirty="0" smtClean="0">
              <a:solidFill>
                <a:srgbClr val="00B0F0"/>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fontAlgn="auto" hangingPunct="1">
              <a:spcBef>
                <a:spcPts val="0"/>
              </a:spcBef>
              <a:spcAft>
                <a:spcPts val="0"/>
              </a:spcAft>
            </a:pPr>
            <a:r>
              <a:rPr kumimoji="1" lang="ja-JP" altLang="en-US" sz="2400" b="1" dirty="0" smtClean="0">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t>情報収集</a:t>
            </a:r>
            <a:endParaRPr kumimoji="1" lang="ja-JP" altLang="en-US" sz="2400" b="1" dirty="0">
              <a:solidFill>
                <a:srgbClr val="00B0F0"/>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1" name="図 22" descr="router_500px.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716734" y="3781889"/>
            <a:ext cx="80962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図 28" descr="router_500px.png"/>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52412" y="3470943"/>
            <a:ext cx="592061" cy="590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図 28" descr="router_500px.png"/>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910980" y="3430404"/>
            <a:ext cx="80962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図 13" descr="router_500px.png"/>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405249" y="3874609"/>
            <a:ext cx="384868" cy="384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TextBox 46"/>
          <p:cNvSpPr txBox="1">
            <a:spLocks noChangeArrowheads="1"/>
          </p:cNvSpPr>
          <p:nvPr/>
        </p:nvSpPr>
        <p:spPr bwMode="auto">
          <a:xfrm>
            <a:off x="6406220" y="4138432"/>
            <a:ext cx="90773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defTabSz="914400" eaLnBrk="1" fontAlgn="auto" hangingPunct="1">
              <a:spcBef>
                <a:spcPts val="0"/>
              </a:spcBef>
              <a:spcAft>
                <a:spcPts val="0"/>
              </a:spcAft>
            </a:pPr>
            <a:r>
              <a:rPr lang="en-US" altLang="ja-JP" sz="1100" b="1"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Web App</a:t>
            </a:r>
            <a:endParaRPr lang="en-US" altLang="ja-JP" sz="1100" b="1"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6" name="図形 39"/>
          <p:cNvCxnSpPr>
            <a:stCxn id="49" idx="3"/>
          </p:cNvCxnSpPr>
          <p:nvPr/>
        </p:nvCxnSpPr>
        <p:spPr>
          <a:xfrm>
            <a:off x="2646604" y="2310619"/>
            <a:ext cx="3677351" cy="1380935"/>
          </a:xfrm>
          <a:prstGeom prst="bentConnector2">
            <a:avLst/>
          </a:prstGeom>
          <a:ln w="76200">
            <a:solidFill>
              <a:srgbClr val="00B0F0"/>
            </a:solidFill>
            <a:tailEnd type="arrow"/>
          </a:ln>
        </p:spPr>
        <p:style>
          <a:lnRef idx="1">
            <a:schemeClr val="accent2"/>
          </a:lnRef>
          <a:fillRef idx="0">
            <a:schemeClr val="accent2"/>
          </a:fillRef>
          <a:effectRef idx="0">
            <a:schemeClr val="accent2"/>
          </a:effectRef>
          <a:fontRef idx="minor">
            <a:schemeClr val="tx1"/>
          </a:fontRef>
        </p:style>
      </p:cxnSp>
      <p:cxnSp>
        <p:nvCxnSpPr>
          <p:cNvPr id="89" name="図形 39"/>
          <p:cNvCxnSpPr/>
          <p:nvPr/>
        </p:nvCxnSpPr>
        <p:spPr>
          <a:xfrm>
            <a:off x="2665089" y="2492904"/>
            <a:ext cx="3490591" cy="1379625"/>
          </a:xfrm>
          <a:prstGeom prst="bentConnector3">
            <a:avLst>
              <a:gd name="adj1" fmla="val 63313"/>
            </a:avLst>
          </a:prstGeom>
          <a:ln w="76200">
            <a:solidFill>
              <a:srgbClr val="00B050"/>
            </a:solidFill>
            <a:tailEnd type="arrow"/>
          </a:ln>
        </p:spPr>
        <p:style>
          <a:lnRef idx="1">
            <a:schemeClr val="accent2"/>
          </a:lnRef>
          <a:fillRef idx="0">
            <a:schemeClr val="accent2"/>
          </a:fillRef>
          <a:effectRef idx="0">
            <a:schemeClr val="accent2"/>
          </a:effectRef>
          <a:fontRef idx="minor">
            <a:schemeClr val="tx1"/>
          </a:fontRef>
        </p:style>
      </p:cxnSp>
      <p:pic>
        <p:nvPicPr>
          <p:cNvPr id="90" name="図 28" descr="router_500px.png"/>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439569" y="2187678"/>
            <a:ext cx="80962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図 5" descr="router_500px.png"/>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918144" y="2946714"/>
            <a:ext cx="688300" cy="686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図 30" descr="router_500px.png"/>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772539" y="4696957"/>
            <a:ext cx="633687" cy="63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図 30" descr="router_500px.png"/>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215042" y="4704577"/>
            <a:ext cx="633687" cy="63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図 22" descr="router_500px.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73764" y="5075158"/>
            <a:ext cx="80962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 name="テキスト ボックス 94"/>
          <p:cNvSpPr txBox="1"/>
          <p:nvPr/>
        </p:nvSpPr>
        <p:spPr>
          <a:xfrm>
            <a:off x="1215619" y="4507267"/>
            <a:ext cx="3932457" cy="830997"/>
          </a:xfrm>
          <a:prstGeom prst="rect">
            <a:avLst/>
          </a:prstGeom>
          <a:noFill/>
        </p:spPr>
        <p:txBody>
          <a:bodyPr wrap="square" rtlCol="0">
            <a:spAutoFit/>
          </a:bodyPr>
          <a:lstStyle/>
          <a:p>
            <a:pPr defTabSz="914400" eaLnBrk="1" fontAlgn="auto" hangingPunct="1">
              <a:spcBef>
                <a:spcPts val="0"/>
              </a:spcBef>
              <a:spcAft>
                <a:spcPts val="0"/>
              </a:spcAft>
            </a:pPr>
            <a:r>
              <a:rPr kumimoji="1" lang="ja-JP" altLang="en-US" sz="2400" b="1" dirty="0" smtClean="0">
                <a:solidFill>
                  <a:srgbClr val="7030A0"/>
                </a:solidFill>
                <a:latin typeface="メイリオ" panose="020B0604030504040204" pitchFamily="50" charset="-128"/>
                <a:ea typeface="メイリオ" panose="020B0604030504040204" pitchFamily="50" charset="-128"/>
                <a:cs typeface="メイリオ" panose="020B0604030504040204" pitchFamily="50" charset="-128"/>
              </a:rPr>
              <a:t>③</a:t>
            </a:r>
            <a:r>
              <a:rPr kumimoji="1" lang="en-US" altLang="ja-JP" sz="2400" b="1" dirty="0" smtClean="0">
                <a:solidFill>
                  <a:srgbClr val="7030A0"/>
                </a:solidFill>
                <a:latin typeface="メイリオ" panose="020B0604030504040204" pitchFamily="50" charset="-128"/>
                <a:ea typeface="メイリオ" panose="020B0604030504040204" pitchFamily="50" charset="-128"/>
                <a:cs typeface="メイリオ" panose="020B0604030504040204" pitchFamily="50" charset="-128"/>
              </a:rPr>
              <a:t>Web</a:t>
            </a:r>
            <a:r>
              <a:rPr kumimoji="1" lang="ja-JP" altLang="en-US" sz="2400" b="1" dirty="0" smtClean="0">
                <a:solidFill>
                  <a:srgbClr val="7030A0"/>
                </a:solidFill>
                <a:latin typeface="メイリオ" panose="020B0604030504040204" pitchFamily="50" charset="-128"/>
                <a:ea typeface="メイリオ" panose="020B0604030504040204" pitchFamily="50" charset="-128"/>
                <a:cs typeface="メイリオ" panose="020B0604030504040204" pitchFamily="50" charset="-128"/>
              </a:rPr>
              <a:t>コンテンツの改竄・</a:t>
            </a:r>
            <a:endParaRPr kumimoji="1" lang="en-US" altLang="ja-JP" sz="2400" b="1" dirty="0" smtClean="0">
              <a:solidFill>
                <a:srgbClr val="7030A0"/>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fontAlgn="auto" hangingPunct="1">
              <a:spcBef>
                <a:spcPts val="0"/>
              </a:spcBef>
              <a:spcAft>
                <a:spcPts val="0"/>
              </a:spcAft>
            </a:pPr>
            <a:r>
              <a:rPr kumimoji="1" lang="ja-JP" altLang="en-US" sz="2400" b="1" dirty="0">
                <a:solidFill>
                  <a:srgbClr val="7030A0"/>
                </a:solidFill>
                <a:latin typeface="メイリオ" panose="020B0604030504040204" pitchFamily="50" charset="-128"/>
                <a:ea typeface="メイリオ" panose="020B0604030504040204" pitchFamily="50" charset="-128"/>
                <a:cs typeface="メイリオ" panose="020B0604030504040204" pitchFamily="50" charset="-128"/>
              </a:rPr>
              <a:t>　</a:t>
            </a:r>
            <a:r>
              <a:rPr kumimoji="1" lang="ja-JP" altLang="en-US" sz="2400" b="1" dirty="0" smtClean="0">
                <a:solidFill>
                  <a:srgbClr val="7030A0"/>
                </a:solidFill>
                <a:latin typeface="メイリオ" panose="020B0604030504040204" pitchFamily="50" charset="-128"/>
                <a:ea typeface="メイリオ" panose="020B0604030504040204" pitchFamily="50" charset="-128"/>
                <a:cs typeface="メイリオ" panose="020B0604030504040204" pitchFamily="50" charset="-128"/>
              </a:rPr>
              <a:t>情報窃取</a:t>
            </a:r>
            <a:endParaRPr kumimoji="1" lang="ja-JP" altLang="en-US" sz="2400" b="1" dirty="0">
              <a:solidFill>
                <a:srgbClr val="7030A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TextBox 35"/>
          <p:cNvSpPr txBox="1">
            <a:spLocks noChangeArrowheads="1"/>
          </p:cNvSpPr>
          <p:nvPr/>
        </p:nvSpPr>
        <p:spPr bwMode="auto">
          <a:xfrm>
            <a:off x="1456138" y="6605349"/>
            <a:ext cx="15573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defTabSz="914400" eaLnBrk="1" fontAlgn="auto" hangingPunct="1">
              <a:spcBef>
                <a:spcPts val="0"/>
              </a:spcBef>
              <a:spcAft>
                <a:spcPts val="0"/>
              </a:spcAft>
            </a:pPr>
            <a:r>
              <a:rPr lang="en-US" altLang="ja-JP" sz="1200" b="1"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Office</a:t>
            </a:r>
            <a:endParaRPr lang="en-US" altLang="ja-JP" sz="1200" b="1"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TextBox 35"/>
          <p:cNvSpPr txBox="1">
            <a:spLocks noChangeArrowheads="1"/>
          </p:cNvSpPr>
          <p:nvPr/>
        </p:nvSpPr>
        <p:spPr bwMode="auto">
          <a:xfrm>
            <a:off x="6155680" y="5676763"/>
            <a:ext cx="15573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defTabSz="914400" eaLnBrk="1" fontAlgn="auto" hangingPunct="1">
              <a:spcBef>
                <a:spcPts val="0"/>
              </a:spcBef>
              <a:spcAft>
                <a:spcPts val="0"/>
              </a:spcAft>
            </a:pPr>
            <a:r>
              <a:rPr lang="ja-JP" altLang="en-US" sz="1200" b="1"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クラウドサービス</a:t>
            </a:r>
            <a:endParaRPr lang="en-US" altLang="ja-JP" sz="1200" b="1"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8" name="図形 39"/>
          <p:cNvCxnSpPr>
            <a:stCxn id="78" idx="2"/>
          </p:cNvCxnSpPr>
          <p:nvPr/>
        </p:nvCxnSpPr>
        <p:spPr>
          <a:xfrm rot="16200000" flipH="1">
            <a:off x="3298518" y="1028068"/>
            <a:ext cx="960455" cy="5090417"/>
          </a:xfrm>
          <a:prstGeom prst="bentConnector3">
            <a:avLst>
              <a:gd name="adj1" fmla="val 145651"/>
            </a:avLst>
          </a:prstGeom>
          <a:ln w="76200">
            <a:solidFill>
              <a:srgbClr val="7030A0"/>
            </a:solidFill>
            <a:tailEnd type="arrow"/>
          </a:ln>
        </p:spPr>
        <p:style>
          <a:lnRef idx="1">
            <a:schemeClr val="accent2"/>
          </a:lnRef>
          <a:fillRef idx="0">
            <a:schemeClr val="accent2"/>
          </a:fillRef>
          <a:effectRef idx="0">
            <a:schemeClr val="accent2"/>
          </a:effectRef>
          <a:fontRef idx="minor">
            <a:schemeClr val="tx1"/>
          </a:fontRef>
        </p:style>
      </p:cxnSp>
      <p:sp>
        <p:nvSpPr>
          <p:cNvPr id="46" name="タイトル 1"/>
          <p:cNvSpPr>
            <a:spLocks noGrp="1"/>
          </p:cNvSpPr>
          <p:nvPr>
            <p:ph type="title"/>
          </p:nvPr>
        </p:nvSpPr>
        <p:spPr>
          <a:xfrm>
            <a:off x="297315" y="139903"/>
            <a:ext cx="8375904" cy="645196"/>
          </a:xfrm>
          <a:noFill/>
          <a:ln w="9525">
            <a:noFill/>
            <a:miter lim="800000"/>
            <a:headEnd/>
            <a:tailEnd/>
          </a:ln>
          <a:extLst/>
        </p:spPr>
        <p:txBody>
          <a:bodyPr vert="horz" wrap="square" lIns="91440" tIns="45720" rIns="91440" bIns="45720" numCol="1" rtlCol="0" anchor="ctr" anchorCtr="0" compatLnSpc="1">
            <a:prstTxWarp prst="textNoShape">
              <a:avLst/>
            </a:prstTxWarp>
            <a:noAutofit/>
          </a:bodyPr>
          <a:lstStyle/>
          <a:p>
            <a:r>
              <a:rPr kumimoji="1" lang="ja-JP" altLang="en-US" sz="3200" dirty="0">
                <a:solidFill>
                  <a:srgbClr val="ED1C24"/>
                </a:solidFill>
              </a:rPr>
              <a:t>多層防御が何故必要か？</a:t>
            </a:r>
          </a:p>
        </p:txBody>
      </p:sp>
      <p:cxnSp>
        <p:nvCxnSpPr>
          <p:cNvPr id="44" name="直線コネクタ 63"/>
          <p:cNvCxnSpPr>
            <a:stCxn id="90" idx="2"/>
            <a:endCxn id="84" idx="0"/>
          </p:cNvCxnSpPr>
          <p:nvPr/>
        </p:nvCxnSpPr>
        <p:spPr>
          <a:xfrm flipH="1">
            <a:off x="6597691" y="2997295"/>
            <a:ext cx="246687" cy="877312"/>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図形 39"/>
          <p:cNvCxnSpPr/>
          <p:nvPr/>
        </p:nvCxnSpPr>
        <p:spPr>
          <a:xfrm flipV="1">
            <a:off x="6534081" y="3909069"/>
            <a:ext cx="1009927" cy="1707"/>
          </a:xfrm>
          <a:prstGeom prst="bentConnector3">
            <a:avLst>
              <a:gd name="adj1" fmla="val 50000"/>
            </a:avLst>
          </a:prstGeom>
          <a:ln w="76200">
            <a:solidFill>
              <a:schemeClr val="bg1">
                <a:lumMod val="50000"/>
              </a:schemeClr>
            </a:solidFill>
            <a:tailEnd type="arrow"/>
          </a:ln>
        </p:spPr>
        <p:style>
          <a:lnRef idx="1">
            <a:schemeClr val="accent2"/>
          </a:lnRef>
          <a:fillRef idx="0">
            <a:schemeClr val="accent2"/>
          </a:fillRef>
          <a:effectRef idx="0">
            <a:schemeClr val="accent2"/>
          </a:effectRef>
          <a:fontRef idx="minor">
            <a:schemeClr val="tx1"/>
          </a:fontRef>
        </p:style>
      </p:cxnSp>
      <p:cxnSp>
        <p:nvCxnSpPr>
          <p:cNvPr id="51" name="図形 39"/>
          <p:cNvCxnSpPr/>
          <p:nvPr/>
        </p:nvCxnSpPr>
        <p:spPr>
          <a:xfrm flipV="1">
            <a:off x="6534089" y="3001086"/>
            <a:ext cx="373031" cy="909695"/>
          </a:xfrm>
          <a:prstGeom prst="bentConnector2">
            <a:avLst/>
          </a:prstGeom>
          <a:ln w="76200">
            <a:solidFill>
              <a:schemeClr val="bg1">
                <a:lumMod val="50000"/>
              </a:schemeClr>
            </a:solidFill>
            <a:tailEnd type="arrow"/>
          </a:ln>
        </p:spPr>
        <p:style>
          <a:lnRef idx="1">
            <a:schemeClr val="accent2"/>
          </a:lnRef>
          <a:fillRef idx="0">
            <a:schemeClr val="accent2"/>
          </a:fillRef>
          <a:effectRef idx="0">
            <a:schemeClr val="accent2"/>
          </a:effectRef>
          <a:fontRef idx="minor">
            <a:schemeClr val="tx1"/>
          </a:fontRef>
        </p:style>
      </p:cxnSp>
      <p:sp>
        <p:nvSpPr>
          <p:cNvPr id="52" name="正方形/長方形 49"/>
          <p:cNvSpPr/>
          <p:nvPr/>
        </p:nvSpPr>
        <p:spPr>
          <a:xfrm>
            <a:off x="2646603" y="1403484"/>
            <a:ext cx="2573479" cy="766311"/>
          </a:xfrm>
          <a:prstGeom prst="rect">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hangingPunct="1"/>
            <a:endParaRPr kumimoji="1" lang="ja-JP" altLang="en-US">
              <a:solidFill>
                <a:srgbClr val="FFFFFF"/>
              </a:solidFill>
            </a:endParaRPr>
          </a:p>
        </p:txBody>
      </p:sp>
      <p:sp>
        <p:nvSpPr>
          <p:cNvPr id="53" name="テキスト ボックス 50"/>
          <p:cNvSpPr txBox="1"/>
          <p:nvPr/>
        </p:nvSpPr>
        <p:spPr>
          <a:xfrm>
            <a:off x="5220078" y="1348263"/>
            <a:ext cx="3871665" cy="923330"/>
          </a:xfrm>
          <a:prstGeom prst="rect">
            <a:avLst/>
          </a:prstGeom>
          <a:solidFill>
            <a:schemeClr val="bg1"/>
          </a:solidFill>
        </p:spPr>
        <p:txBody>
          <a:bodyPr wrap="square" rtlCol="0">
            <a:spAutoFit/>
          </a:bodyPr>
          <a:lstStyle/>
          <a:p>
            <a:pPr defTabSz="914400" eaLnBrk="1" hangingPunct="1"/>
            <a:r>
              <a:rPr kumimoji="1" lang="ja-JP" altLang="en-US" b="1" dirty="0" smtClean="0">
                <a:solidFill>
                  <a:srgbClr val="FF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攻撃者は、未知の脅威を利用して攻撃をするため、必ずしもすべてを検出できるとは限らない。</a:t>
            </a:r>
          </a:p>
        </p:txBody>
      </p:sp>
    </p:spTree>
    <p:extLst>
      <p:ext uri="{BB962C8B-B14F-4D97-AF65-F5344CB8AC3E}">
        <p14:creationId xmlns:p14="http://schemas.microsoft.com/office/powerpoint/2010/main" val="4020180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left)">
                                      <p:cBhvr>
                                        <p:cTn id="7" dur="500"/>
                                        <p:tgtEl>
                                          <p:spTgt spid="8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wipe(down)">
                                      <p:cBhvr>
                                        <p:cTn id="11" dur="500"/>
                                        <p:tgtEl>
                                          <p:spTgt spid="8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89"/>
                                        </p:tgtEl>
                                        <p:attrNameLst>
                                          <p:attrName>style.visibility</p:attrName>
                                        </p:attrNameLst>
                                      </p:cBhvr>
                                      <p:to>
                                        <p:strVal val="visible"/>
                                      </p:to>
                                    </p:set>
                                    <p:animEffect transition="in" filter="wipe(left)">
                                      <p:cBhvr>
                                        <p:cTn id="16" dur="500"/>
                                        <p:tgtEl>
                                          <p:spTgt spid="8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wipe(left)">
                                      <p:cBhvr>
                                        <p:cTn id="19" dur="500"/>
                                        <p:tgtEl>
                                          <p:spTgt spid="7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98"/>
                                        </p:tgtEl>
                                        <p:attrNameLst>
                                          <p:attrName>style.visibility</p:attrName>
                                        </p:attrNameLst>
                                      </p:cBhvr>
                                      <p:to>
                                        <p:strVal val="visible"/>
                                      </p:to>
                                    </p:set>
                                    <p:animEffect transition="in" filter="wipe(left)">
                                      <p:cBhvr>
                                        <p:cTn id="24" dur="500"/>
                                        <p:tgtEl>
                                          <p:spTgt spid="98"/>
                                        </p:tgtEl>
                                      </p:cBhvr>
                                    </p:animEffect>
                                  </p:childTnLst>
                                </p:cTn>
                              </p:par>
                            </p:childTnLst>
                          </p:cTn>
                        </p:par>
                        <p:par>
                          <p:cTn id="25" fill="hold">
                            <p:stCondLst>
                              <p:cond delay="500"/>
                            </p:stCondLst>
                            <p:childTnLst>
                              <p:par>
                                <p:cTn id="26" presetID="22" presetClass="entr" presetSubtype="4" fill="hold" grpId="0" nodeType="afterEffect">
                                  <p:stCondLst>
                                    <p:cond delay="0"/>
                                  </p:stCondLst>
                                  <p:childTnLst>
                                    <p:set>
                                      <p:cBhvr>
                                        <p:cTn id="27" dur="1" fill="hold">
                                          <p:stCondLst>
                                            <p:cond delay="0"/>
                                          </p:stCondLst>
                                        </p:cTn>
                                        <p:tgtEl>
                                          <p:spTgt spid="95"/>
                                        </p:tgtEl>
                                        <p:attrNameLst>
                                          <p:attrName>style.visibility</p:attrName>
                                        </p:attrNameLst>
                                      </p:cBhvr>
                                      <p:to>
                                        <p:strVal val="visible"/>
                                      </p:to>
                                    </p:set>
                                    <p:animEffect transition="in" filter="wipe(down)">
                                      <p:cBhvr>
                                        <p:cTn id="28" dur="500"/>
                                        <p:tgtEl>
                                          <p:spTgt spid="95"/>
                                        </p:tgtEl>
                                      </p:cBhvr>
                                    </p:animEffect>
                                  </p:childTnLst>
                                </p:cTn>
                              </p:par>
                            </p:childTnLst>
                          </p:cTn>
                        </p:par>
                        <p:par>
                          <p:cTn id="29" fill="hold">
                            <p:stCondLst>
                              <p:cond delay="1000"/>
                            </p:stCondLst>
                            <p:childTnLst>
                              <p:par>
                                <p:cTn id="30" presetID="22" presetClass="entr" presetSubtype="8" fill="hold" nodeType="after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wipe(left)">
                                      <p:cBhvr>
                                        <p:cTn id="32" dur="500"/>
                                        <p:tgtEl>
                                          <p:spTgt spid="50"/>
                                        </p:tgtEl>
                                      </p:cBhvr>
                                    </p:animEffect>
                                  </p:childTnLst>
                                </p:cTn>
                              </p:par>
                            </p:childTnLst>
                          </p:cTn>
                        </p:par>
                        <p:par>
                          <p:cTn id="33" fill="hold">
                            <p:stCondLst>
                              <p:cond delay="1500"/>
                            </p:stCondLst>
                            <p:childTnLst>
                              <p:par>
                                <p:cTn id="34" presetID="22" presetClass="entr" presetSubtype="8" fill="hold" nodeType="after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wipe(left)">
                                      <p:cBhvr>
                                        <p:cTn id="36" dur="500"/>
                                        <p:tgtEl>
                                          <p:spTgt spid="5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fade">
                                      <p:cBhvr>
                                        <p:cTn id="41" dur="500"/>
                                        <p:tgtEl>
                                          <p:spTgt spid="5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3"/>
                                        </p:tgtEl>
                                        <p:attrNameLst>
                                          <p:attrName>style.visibility</p:attrName>
                                        </p:attrNameLst>
                                      </p:cBhvr>
                                      <p:to>
                                        <p:strVal val="visible"/>
                                      </p:to>
                                    </p:set>
                                    <p:animEffect transition="in" filter="fade">
                                      <p:cBhvr>
                                        <p:cTn id="4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0" grpId="0"/>
      <p:bldP spid="95" grpId="0"/>
      <p:bldP spid="52" grpId="0" animBg="1"/>
      <p:bldP spid="5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222252"/>
            <a:ext cx="8375650" cy="644525"/>
          </a:xfrm>
        </p:spPr>
        <p:txBody>
          <a:bodyPr/>
          <a:lstStyle/>
          <a:p>
            <a:pPr eaLnBrk="1" hangingPunct="1">
              <a:defRPr/>
            </a:pPr>
            <a:r>
              <a:rPr lang="ja-JP" altLang="en-US" b="1" dirty="0" smtClean="0">
                <a:solidFill>
                  <a:srgbClr val="CD0920"/>
                </a:solidFill>
                <a:effectLst>
                  <a:outerShdw blurRad="38100" dist="38100" dir="2700000" algn="tl">
                    <a:srgbClr val="C0C0C0"/>
                  </a:outerShdw>
                </a:effectLst>
              </a:rPr>
              <a:t>さらなる高度な脅威に対抗するために</a:t>
            </a:r>
          </a:p>
        </p:txBody>
      </p:sp>
      <p:sp>
        <p:nvSpPr>
          <p:cNvPr id="10245" name="Date Placeholder 20"/>
          <p:cNvSpPr>
            <a:spLocks noGrp="1"/>
          </p:cNvSpPr>
          <p:nvPr>
            <p:ph type="dt" sz="quarter" idx="10"/>
          </p:nvPr>
        </p:nvSpPr>
        <p:spPr bwMode="auto">
          <a:xfrm>
            <a:off x="25401" y="6500813"/>
            <a:ext cx="747713" cy="3317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eaLnBrk="1" hangingPunct="1"/>
            <a:fld id="{FE133487-6C3A-4E0A-9F6C-2BD331CD670E}" type="datetime1">
              <a:rPr kumimoji="0" lang="en-US" altLang="ja-JP" smtClean="0">
                <a:solidFill>
                  <a:srgbClr val="7F7F7F"/>
                </a:solidFill>
              </a:rPr>
              <a:pPr eaLnBrk="1" hangingPunct="1"/>
              <a:t>4/1/2016</a:t>
            </a:fld>
            <a:endParaRPr kumimoji="0" lang="en-US" altLang="ja-JP" smtClean="0">
              <a:solidFill>
                <a:srgbClr val="7F7F7F"/>
              </a:solidFill>
            </a:endParaRPr>
          </a:p>
        </p:txBody>
      </p:sp>
      <p:sp>
        <p:nvSpPr>
          <p:cNvPr id="10246" name="Slide Number Placeholder 22"/>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eaLnBrk="1" hangingPunct="1"/>
            <a:fld id="{4CFB76BF-F23F-48BA-8687-944B8EA8EC8A}" type="slidenum">
              <a:rPr kumimoji="0" lang="en-US" altLang="ja-JP" smtClean="0">
                <a:solidFill>
                  <a:srgbClr val="7F7F7F"/>
                </a:solidFill>
              </a:rPr>
              <a:pPr eaLnBrk="1" hangingPunct="1"/>
              <a:t>69</a:t>
            </a:fld>
            <a:endParaRPr kumimoji="0" lang="en-US" altLang="ja-JP" smtClean="0">
              <a:solidFill>
                <a:srgbClr val="7F7F7F"/>
              </a:solidFill>
            </a:endParaRPr>
          </a:p>
        </p:txBody>
      </p:sp>
      <p:sp>
        <p:nvSpPr>
          <p:cNvPr id="10247" name="Footer Placeholder 21"/>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eaLnBrk="1" fontAlgn="base" hangingPunct="1">
              <a:spcBef>
                <a:spcPct val="0"/>
              </a:spcBef>
              <a:spcAft>
                <a:spcPct val="0"/>
              </a:spcAft>
            </a:pPr>
            <a:r>
              <a:rPr kumimoji="0" smtClean="0">
                <a:solidFill>
                  <a:srgbClr val="7F7F7F"/>
                </a:solidFill>
              </a:rPr>
              <a:t>Copyright © 2015 Trend Micro Incorporated. All rights reserved. </a:t>
            </a:r>
          </a:p>
        </p:txBody>
      </p:sp>
      <p:pic>
        <p:nvPicPr>
          <p:cNvPr id="52" name="図 14" descr="router_500px.png"/>
          <p:cNvPicPr>
            <a:picLocks noChangeAspect="1"/>
          </p:cNvPicPr>
          <p:nvPr/>
        </p:nvPicPr>
        <p:blipFill>
          <a:blip r:embed="rId3" cstate="print"/>
          <a:srcRect/>
          <a:stretch>
            <a:fillRect/>
          </a:stretch>
        </p:blipFill>
        <p:spPr bwMode="auto">
          <a:xfrm>
            <a:off x="924350" y="5224159"/>
            <a:ext cx="828675" cy="827088"/>
          </a:xfrm>
          <a:prstGeom prst="rect">
            <a:avLst/>
          </a:prstGeom>
          <a:noFill/>
          <a:ln>
            <a:noFill/>
          </a:ln>
          <a:effectLst>
            <a:outerShdw blurRad="50800" dist="38100" dir="2700000" algn="tl" rotWithShape="0">
              <a:prstClr val="black">
                <a:alpha val="40000"/>
              </a:prstClr>
            </a:outerShdw>
          </a:effectLst>
          <a:extLst/>
        </p:spPr>
      </p:pic>
      <p:grpSp>
        <p:nvGrpSpPr>
          <p:cNvPr id="53" name="グループ化 38"/>
          <p:cNvGrpSpPr/>
          <p:nvPr/>
        </p:nvGrpSpPr>
        <p:grpSpPr>
          <a:xfrm>
            <a:off x="7620681" y="5146063"/>
            <a:ext cx="901700" cy="900000"/>
            <a:chOff x="7620681" y="5012543"/>
            <a:chExt cx="901700" cy="900000"/>
          </a:xfrm>
        </p:grpSpPr>
        <p:pic>
          <p:nvPicPr>
            <p:cNvPr id="54" name="図 28" descr="router_500px.png"/>
            <p:cNvPicPr>
              <a:picLocks noChangeAspect="1"/>
            </p:cNvPicPr>
            <p:nvPr/>
          </p:nvPicPr>
          <p:blipFill>
            <a:blip r:embed="rId4" cstate="print"/>
            <a:srcRect/>
            <a:stretch>
              <a:fillRect/>
            </a:stretch>
          </p:blipFill>
          <p:spPr bwMode="auto">
            <a:xfrm>
              <a:off x="7620681" y="5012543"/>
              <a:ext cx="901700" cy="900000"/>
            </a:xfrm>
            <a:prstGeom prst="rect">
              <a:avLst/>
            </a:prstGeom>
            <a:noFill/>
            <a:ln w="9525">
              <a:noFill/>
              <a:miter lim="800000"/>
              <a:headEnd/>
              <a:tailEnd/>
            </a:ln>
          </p:spPr>
        </p:pic>
        <p:sp>
          <p:nvSpPr>
            <p:cNvPr id="55" name="テキスト ボックス 54"/>
            <p:cNvSpPr txBox="1">
              <a:spLocks noChangeArrowheads="1"/>
            </p:cNvSpPr>
            <p:nvPr/>
          </p:nvSpPr>
          <p:spPr bwMode="auto">
            <a:xfrm>
              <a:off x="7792841" y="5159898"/>
              <a:ext cx="553998" cy="605294"/>
            </a:xfrm>
            <a:prstGeom prst="rect">
              <a:avLst/>
            </a:prstGeom>
            <a:noFill/>
            <a:ln>
              <a:noFill/>
            </a:ln>
            <a:extLst/>
          </p:spPr>
          <p:txBody>
            <a:bodyPr vert="eaVert" wrap="none">
              <a:spAutoFit/>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algn="ctr" defTabSz="914400" eaLnBrk="1" fontAlgn="auto" hangingPunct="1">
                <a:lnSpc>
                  <a:spcPct val="120000"/>
                </a:lnSpc>
                <a:spcBef>
                  <a:spcPts val="0"/>
                </a:spcBef>
                <a:spcAft>
                  <a:spcPts val="0"/>
                </a:spcAft>
                <a:defRPr/>
              </a:pPr>
              <a:r>
                <a:rPr lang="ja-JP" altLang="en-US" sz="2000" b="1" kern="0" dirty="0" smtClean="0">
                  <a:solidFill>
                    <a:srgbClr val="004E78"/>
                  </a:solidFill>
                  <a:effectLst>
                    <a:glow rad="127000">
                      <a:srgbClr val="FFFFFF">
                        <a:alpha val="88000"/>
                      </a:srgbClr>
                    </a:glow>
                  </a:effectLst>
                  <a:latin typeface="メイリオ" pitchFamily="50" charset="-128"/>
                  <a:ea typeface="メイリオ" pitchFamily="50" charset="-128"/>
                  <a:cs typeface="メイリオ" pitchFamily="50" charset="-128"/>
                </a:rPr>
                <a:t>情報</a:t>
              </a:r>
              <a:endParaRPr lang="ja-JP" altLang="en-US" sz="2000" b="1" kern="0" dirty="0">
                <a:solidFill>
                  <a:srgbClr val="004E78"/>
                </a:solidFill>
                <a:effectLst>
                  <a:glow rad="127000">
                    <a:srgbClr val="FFFFFF">
                      <a:alpha val="88000"/>
                    </a:srgbClr>
                  </a:glow>
                </a:effectLst>
                <a:latin typeface="メイリオ" pitchFamily="50" charset="-128"/>
                <a:ea typeface="メイリオ" pitchFamily="50" charset="-128"/>
                <a:cs typeface="メイリオ" pitchFamily="50" charset="-128"/>
              </a:endParaRPr>
            </a:p>
          </p:txBody>
        </p:sp>
      </p:grpSp>
      <p:pic>
        <p:nvPicPr>
          <p:cNvPr id="56" name="図 26" descr="router_500px.png"/>
          <p:cNvPicPr>
            <a:picLocks noChangeAspect="1"/>
          </p:cNvPicPr>
          <p:nvPr/>
        </p:nvPicPr>
        <p:blipFill>
          <a:blip r:embed="rId5" cstate="print"/>
          <a:srcRect/>
          <a:stretch>
            <a:fillRect/>
          </a:stretch>
        </p:blipFill>
        <p:spPr bwMode="auto">
          <a:xfrm>
            <a:off x="3258164" y="5127679"/>
            <a:ext cx="967876" cy="967876"/>
          </a:xfrm>
          <a:prstGeom prst="rect">
            <a:avLst/>
          </a:prstGeom>
          <a:noFill/>
          <a:ln w="9525">
            <a:noFill/>
            <a:miter lim="800000"/>
            <a:headEnd/>
            <a:tailEnd/>
          </a:ln>
        </p:spPr>
      </p:pic>
      <p:pic>
        <p:nvPicPr>
          <p:cNvPr id="57" name="図 26" descr="router_500px.png"/>
          <p:cNvPicPr>
            <a:picLocks noChangeAspect="1"/>
          </p:cNvPicPr>
          <p:nvPr/>
        </p:nvPicPr>
        <p:blipFill>
          <a:blip r:embed="rId5" cstate="print"/>
          <a:srcRect/>
          <a:stretch>
            <a:fillRect/>
          </a:stretch>
        </p:blipFill>
        <p:spPr bwMode="auto">
          <a:xfrm>
            <a:off x="4205906" y="5139595"/>
            <a:ext cx="967876" cy="967876"/>
          </a:xfrm>
          <a:prstGeom prst="rect">
            <a:avLst/>
          </a:prstGeom>
          <a:noFill/>
          <a:ln w="9525">
            <a:noFill/>
            <a:miter lim="800000"/>
            <a:headEnd/>
            <a:tailEnd/>
          </a:ln>
        </p:spPr>
      </p:pic>
      <p:pic>
        <p:nvPicPr>
          <p:cNvPr id="58" name="図 26" descr="router_500px.png"/>
          <p:cNvPicPr>
            <a:picLocks noChangeAspect="1"/>
          </p:cNvPicPr>
          <p:nvPr/>
        </p:nvPicPr>
        <p:blipFill>
          <a:blip r:embed="rId5" cstate="print"/>
          <a:srcRect/>
          <a:stretch>
            <a:fillRect/>
          </a:stretch>
        </p:blipFill>
        <p:spPr bwMode="auto">
          <a:xfrm>
            <a:off x="6439907" y="5145943"/>
            <a:ext cx="967876" cy="967876"/>
          </a:xfrm>
          <a:prstGeom prst="rect">
            <a:avLst/>
          </a:prstGeom>
          <a:noFill/>
          <a:ln w="9525">
            <a:noFill/>
            <a:miter lim="800000"/>
            <a:headEnd/>
            <a:tailEnd/>
          </a:ln>
        </p:spPr>
      </p:pic>
      <p:pic>
        <p:nvPicPr>
          <p:cNvPr id="59" name="図 26" descr="router_500px.png"/>
          <p:cNvPicPr>
            <a:picLocks noChangeAspect="1"/>
          </p:cNvPicPr>
          <p:nvPr/>
        </p:nvPicPr>
        <p:blipFill>
          <a:blip r:embed="rId5" cstate="print"/>
          <a:srcRect/>
          <a:stretch>
            <a:fillRect/>
          </a:stretch>
        </p:blipFill>
        <p:spPr bwMode="auto">
          <a:xfrm>
            <a:off x="5350298" y="5093551"/>
            <a:ext cx="967876" cy="967876"/>
          </a:xfrm>
          <a:prstGeom prst="rect">
            <a:avLst/>
          </a:prstGeom>
          <a:noFill/>
          <a:ln w="9525">
            <a:noFill/>
            <a:miter lim="800000"/>
            <a:headEnd/>
            <a:tailEnd/>
          </a:ln>
        </p:spPr>
      </p:pic>
      <p:pic>
        <p:nvPicPr>
          <p:cNvPr id="60" name="図 22" descr="router_500px.png"/>
          <p:cNvPicPr>
            <a:picLocks noChangeAspect="1"/>
          </p:cNvPicPr>
          <p:nvPr/>
        </p:nvPicPr>
        <p:blipFill>
          <a:blip r:embed="rId6" cstate="print"/>
          <a:srcRect/>
          <a:stretch>
            <a:fillRect/>
          </a:stretch>
        </p:blipFill>
        <p:spPr bwMode="auto">
          <a:xfrm>
            <a:off x="2168038" y="5142652"/>
            <a:ext cx="929141" cy="929141"/>
          </a:xfrm>
          <a:prstGeom prst="rect">
            <a:avLst/>
          </a:prstGeom>
          <a:noFill/>
          <a:ln w="9525">
            <a:noFill/>
            <a:miter lim="800000"/>
            <a:headEnd/>
            <a:tailEnd/>
          </a:ln>
        </p:spPr>
      </p:pic>
      <p:sp>
        <p:nvSpPr>
          <p:cNvPr id="61" name="正方形/長方形 60"/>
          <p:cNvSpPr/>
          <p:nvPr/>
        </p:nvSpPr>
        <p:spPr>
          <a:xfrm>
            <a:off x="1741573" y="5696493"/>
            <a:ext cx="890197" cy="48215"/>
          </a:xfrm>
          <a:prstGeom prst="rect">
            <a:avLst/>
          </a:prstGeom>
          <a:solidFill>
            <a:srgbClr val="C86785"/>
          </a:solidFill>
          <a:ln w="25400" cap="flat" cmpd="sng" algn="ctr">
            <a:noFill/>
            <a:prstDash val="solid"/>
          </a:ln>
          <a:effectLst/>
        </p:spPr>
        <p:txBody>
          <a:bodyPr anchor="ctr"/>
          <a:lstStyle/>
          <a:p>
            <a:pPr algn="ctr" defTabSz="914400" eaLnBrk="1" fontAlgn="auto" hangingPunct="1">
              <a:spcBef>
                <a:spcPts val="0"/>
              </a:spcBef>
              <a:spcAft>
                <a:spcPts val="0"/>
              </a:spcAft>
              <a:defRPr/>
            </a:pPr>
            <a:endParaRPr lang="ja-JP" altLang="en-US" kern="0">
              <a:solidFill>
                <a:srgbClr val="FFFFFF"/>
              </a:solidFill>
              <a:latin typeface="Arial"/>
              <a:ea typeface="メイリオ"/>
              <a:cs typeface="+mn-cs"/>
            </a:endParaRPr>
          </a:p>
        </p:txBody>
      </p:sp>
      <p:grpSp>
        <p:nvGrpSpPr>
          <p:cNvPr id="62" name="グループ化 63"/>
          <p:cNvGrpSpPr/>
          <p:nvPr/>
        </p:nvGrpSpPr>
        <p:grpSpPr>
          <a:xfrm>
            <a:off x="1553019" y="5205202"/>
            <a:ext cx="1418413" cy="1361361"/>
            <a:chOff x="1553007" y="5245100"/>
            <a:chExt cx="1418413" cy="1361361"/>
          </a:xfrm>
        </p:grpSpPr>
        <p:sp>
          <p:nvSpPr>
            <p:cNvPr id="63" name="テキスト ボックス 41"/>
            <p:cNvSpPr txBox="1">
              <a:spLocks noChangeArrowheads="1"/>
            </p:cNvSpPr>
            <p:nvPr/>
          </p:nvSpPr>
          <p:spPr bwMode="auto">
            <a:xfrm>
              <a:off x="1553007" y="5837020"/>
              <a:ext cx="1418413" cy="769441"/>
            </a:xfrm>
            <a:prstGeom prst="rect">
              <a:avLst/>
            </a:prstGeom>
            <a:noFill/>
            <a:ln w="9525">
              <a:noFill/>
              <a:miter lim="800000"/>
              <a:headEnd/>
              <a:tailEnd/>
            </a:ln>
          </p:spPr>
          <p:txBody>
            <a:bodyPr wrap="square">
              <a:spAutoFit/>
            </a:bodyPr>
            <a:lstStyle/>
            <a:p>
              <a:pPr marL="358775" indent="-358775" defTabSz="914400" eaLnBrk="1" hangingPunct="1">
                <a:defRPr/>
              </a:pPr>
              <a:r>
                <a:rPr kumimoji="1" lang="ja-JP" altLang="en-US" sz="11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・適用の遅れ</a:t>
              </a:r>
              <a:endParaRPr kumimoji="1" lang="en-US" altLang="ja-JP" sz="11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pPr marL="358775" indent="-358775" defTabSz="914400" eaLnBrk="1" hangingPunct="1">
                <a:defRPr/>
              </a:pPr>
              <a:r>
                <a:rPr kumimoji="1" lang="ja-JP" altLang="en-US" sz="11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・ゼロデイ</a:t>
              </a:r>
              <a:endParaRPr kumimoji="1" lang="en-US" altLang="ja-JP" sz="11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pPr marL="358775" indent="-358775" defTabSz="914400" eaLnBrk="1" hangingPunct="1">
                <a:defRPr/>
              </a:pPr>
              <a:r>
                <a:rPr kumimoji="1" lang="ja-JP" altLang="en-US" sz="11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・運用</a:t>
              </a:r>
              <a:r>
                <a:rPr kumimoji="1" lang="ja-JP" altLang="en-US" sz="1100" b="1"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不備</a:t>
              </a:r>
              <a:endParaRPr kumimoji="1" lang="en-US" altLang="ja-JP" sz="1100" b="1"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pPr marL="358775" indent="-358775" defTabSz="914400" eaLnBrk="1" hangingPunct="1">
                <a:defRPr/>
              </a:pPr>
              <a:r>
                <a:rPr kumimoji="1" lang="ja-JP" altLang="en-US" sz="1100" b="1"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・リスト型攻撃等</a:t>
              </a:r>
              <a:endParaRPr kumimoji="1" lang="en-US" altLang="ja-JP" sz="11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64" name="図 18" descr="router_500px.png"/>
            <p:cNvPicPr>
              <a:picLocks noChangeAspect="1"/>
            </p:cNvPicPr>
            <p:nvPr/>
          </p:nvPicPr>
          <p:blipFill>
            <a:blip r:embed="rId7" cstate="print"/>
            <a:srcRect/>
            <a:stretch>
              <a:fillRect/>
            </a:stretch>
          </p:blipFill>
          <p:spPr bwMode="auto">
            <a:xfrm>
              <a:off x="2286000" y="5245100"/>
              <a:ext cx="585718" cy="585718"/>
            </a:xfrm>
            <a:prstGeom prst="rect">
              <a:avLst/>
            </a:prstGeom>
            <a:noFill/>
            <a:ln w="9525">
              <a:noFill/>
              <a:miter lim="800000"/>
              <a:headEnd/>
              <a:tailEnd/>
            </a:ln>
          </p:spPr>
        </p:pic>
      </p:grpSp>
      <p:sp>
        <p:nvSpPr>
          <p:cNvPr id="65" name="正方形/長方形 64"/>
          <p:cNvSpPr/>
          <p:nvPr/>
        </p:nvSpPr>
        <p:spPr>
          <a:xfrm>
            <a:off x="2946403" y="5711361"/>
            <a:ext cx="864000" cy="48579"/>
          </a:xfrm>
          <a:prstGeom prst="rect">
            <a:avLst/>
          </a:prstGeom>
          <a:solidFill>
            <a:srgbClr val="C86785"/>
          </a:solidFill>
          <a:ln w="25400" cap="flat" cmpd="sng" algn="ctr">
            <a:noFill/>
            <a:prstDash val="solid"/>
          </a:ln>
          <a:effectLst/>
        </p:spPr>
        <p:txBody>
          <a:bodyPr anchor="ctr"/>
          <a:lstStyle/>
          <a:p>
            <a:pPr algn="ctr" defTabSz="914400" eaLnBrk="1" fontAlgn="auto" hangingPunct="1">
              <a:spcBef>
                <a:spcPts val="0"/>
              </a:spcBef>
              <a:spcAft>
                <a:spcPts val="0"/>
              </a:spcAft>
              <a:defRPr/>
            </a:pPr>
            <a:endParaRPr lang="ja-JP" altLang="en-US" kern="0">
              <a:solidFill>
                <a:srgbClr val="FFFFFF"/>
              </a:solidFill>
              <a:latin typeface="Arial"/>
              <a:ea typeface="メイリオ"/>
              <a:cs typeface="+mn-cs"/>
            </a:endParaRPr>
          </a:p>
        </p:txBody>
      </p:sp>
      <p:sp>
        <p:nvSpPr>
          <p:cNvPr id="66" name="正方形/長方形 65"/>
          <p:cNvSpPr/>
          <p:nvPr/>
        </p:nvSpPr>
        <p:spPr>
          <a:xfrm>
            <a:off x="4096467" y="5724425"/>
            <a:ext cx="646995" cy="47896"/>
          </a:xfrm>
          <a:prstGeom prst="rect">
            <a:avLst/>
          </a:prstGeom>
          <a:solidFill>
            <a:srgbClr val="C86785"/>
          </a:solidFill>
          <a:ln w="25400" cap="flat" cmpd="sng" algn="ctr">
            <a:noFill/>
            <a:prstDash val="solid"/>
          </a:ln>
          <a:effectLst/>
        </p:spPr>
        <p:txBody>
          <a:bodyPr anchor="ctr"/>
          <a:lstStyle/>
          <a:p>
            <a:pPr algn="ctr" defTabSz="914400" eaLnBrk="1" fontAlgn="auto" hangingPunct="1">
              <a:spcBef>
                <a:spcPts val="0"/>
              </a:spcBef>
              <a:spcAft>
                <a:spcPts val="0"/>
              </a:spcAft>
              <a:defRPr/>
            </a:pPr>
            <a:endParaRPr lang="ja-JP" altLang="en-US" kern="0">
              <a:solidFill>
                <a:srgbClr val="FFFFFF"/>
              </a:solidFill>
              <a:latin typeface="Arial"/>
              <a:ea typeface="メイリオ"/>
              <a:cs typeface="+mn-cs"/>
            </a:endParaRPr>
          </a:p>
        </p:txBody>
      </p:sp>
      <p:sp>
        <p:nvSpPr>
          <p:cNvPr id="67" name="正方形/長方形 66"/>
          <p:cNvSpPr/>
          <p:nvPr/>
        </p:nvSpPr>
        <p:spPr>
          <a:xfrm>
            <a:off x="5039442" y="5724433"/>
            <a:ext cx="646995" cy="45719"/>
          </a:xfrm>
          <a:prstGeom prst="rect">
            <a:avLst/>
          </a:prstGeom>
          <a:solidFill>
            <a:srgbClr val="C86785"/>
          </a:solidFill>
          <a:ln w="25400" cap="flat" cmpd="sng" algn="ctr">
            <a:noFill/>
            <a:prstDash val="solid"/>
          </a:ln>
          <a:effectLst/>
        </p:spPr>
        <p:txBody>
          <a:bodyPr anchor="ctr"/>
          <a:lstStyle/>
          <a:p>
            <a:pPr algn="ctr" defTabSz="914400" eaLnBrk="1" fontAlgn="auto" hangingPunct="1">
              <a:spcBef>
                <a:spcPts val="0"/>
              </a:spcBef>
              <a:spcAft>
                <a:spcPts val="0"/>
              </a:spcAft>
              <a:defRPr/>
            </a:pPr>
            <a:endParaRPr lang="ja-JP" altLang="en-US" kern="0">
              <a:solidFill>
                <a:srgbClr val="FFFFFF"/>
              </a:solidFill>
              <a:latin typeface="Arial"/>
              <a:ea typeface="メイリオ"/>
              <a:cs typeface="+mn-cs"/>
            </a:endParaRPr>
          </a:p>
        </p:txBody>
      </p:sp>
      <p:pic>
        <p:nvPicPr>
          <p:cNvPr id="68" name="Picture 2"/>
          <p:cNvPicPr>
            <a:picLocks noChangeAspect="1" noChangeArrowheads="1"/>
          </p:cNvPicPr>
          <p:nvPr/>
        </p:nvPicPr>
        <p:blipFill>
          <a:blip r:embed="rId8" cstate="print"/>
          <a:srcRect/>
          <a:stretch>
            <a:fillRect/>
          </a:stretch>
        </p:blipFill>
        <p:spPr bwMode="auto">
          <a:xfrm>
            <a:off x="4514385" y="5547724"/>
            <a:ext cx="452755" cy="361289"/>
          </a:xfrm>
          <a:prstGeom prst="rect">
            <a:avLst/>
          </a:prstGeom>
          <a:noFill/>
          <a:ln w="9525">
            <a:noFill/>
            <a:miter lim="800000"/>
            <a:headEnd/>
            <a:tailEnd/>
          </a:ln>
          <a:effectLst/>
        </p:spPr>
      </p:pic>
      <p:grpSp>
        <p:nvGrpSpPr>
          <p:cNvPr id="69" name="グループ化 70"/>
          <p:cNvGrpSpPr/>
          <p:nvPr/>
        </p:nvGrpSpPr>
        <p:grpSpPr>
          <a:xfrm>
            <a:off x="4974399" y="5817123"/>
            <a:ext cx="1418413" cy="642752"/>
            <a:chOff x="4974387" y="5683615"/>
            <a:chExt cx="1418413" cy="642752"/>
          </a:xfrm>
        </p:grpSpPr>
        <p:grpSp>
          <p:nvGrpSpPr>
            <p:cNvPr id="70" name="グループ化 102"/>
            <p:cNvGrpSpPr/>
            <p:nvPr/>
          </p:nvGrpSpPr>
          <p:grpSpPr>
            <a:xfrm rot="18900000" flipV="1">
              <a:off x="5337310" y="5683615"/>
              <a:ext cx="393141" cy="172086"/>
              <a:chOff x="3434287" y="2198370"/>
              <a:chExt cx="393141" cy="172086"/>
            </a:xfrm>
            <a:solidFill>
              <a:srgbClr val="C86785"/>
            </a:solidFill>
          </p:grpSpPr>
          <p:sp>
            <p:nvSpPr>
              <p:cNvPr id="72" name="正方形/長方形 71"/>
              <p:cNvSpPr/>
              <p:nvPr/>
            </p:nvSpPr>
            <p:spPr>
              <a:xfrm>
                <a:off x="3582637" y="2257413"/>
                <a:ext cx="244791" cy="54000"/>
              </a:xfrm>
              <a:prstGeom prst="rect">
                <a:avLst/>
              </a:prstGeom>
              <a:grpFill/>
              <a:ln w="25400" cap="flat" cmpd="sng" algn="ctr">
                <a:noFill/>
                <a:prstDash val="solid"/>
              </a:ln>
              <a:effectLst/>
            </p:spPr>
            <p:txBody>
              <a:bodyPr anchor="ctr"/>
              <a:lstStyle/>
              <a:p>
                <a:pPr algn="ctr" defTabSz="914400" eaLnBrk="1" fontAlgn="auto" hangingPunct="1">
                  <a:spcBef>
                    <a:spcPts val="0"/>
                  </a:spcBef>
                  <a:spcAft>
                    <a:spcPts val="0"/>
                  </a:spcAft>
                  <a:defRPr/>
                </a:pPr>
                <a:endParaRPr lang="ja-JP" altLang="en-US" kern="0">
                  <a:solidFill>
                    <a:srgbClr val="FFFFFF"/>
                  </a:solidFill>
                  <a:latin typeface="Arial"/>
                  <a:ea typeface="メイリオ"/>
                  <a:cs typeface="+mn-cs"/>
                </a:endParaRPr>
              </a:p>
            </p:txBody>
          </p:sp>
          <p:sp>
            <p:nvSpPr>
              <p:cNvPr id="73" name="二等辺三角形 72"/>
              <p:cNvSpPr/>
              <p:nvPr/>
            </p:nvSpPr>
            <p:spPr>
              <a:xfrm rot="16200000" flipH="1">
                <a:off x="3422419" y="2210238"/>
                <a:ext cx="172086" cy="148350"/>
              </a:xfrm>
              <a:prstGeom prst="triangle">
                <a:avLst/>
              </a:prstGeom>
              <a:grpFill/>
              <a:ln w="25400" cap="flat" cmpd="sng" algn="ctr">
                <a:noFill/>
                <a:prstDash val="solid"/>
              </a:ln>
              <a:effectLst/>
            </p:spPr>
            <p:txBody>
              <a:bodyPr anchor="ctr"/>
              <a:lstStyle/>
              <a:p>
                <a:pPr algn="ctr" defTabSz="914400" eaLnBrk="1" fontAlgn="auto" hangingPunct="1">
                  <a:spcBef>
                    <a:spcPts val="0"/>
                  </a:spcBef>
                  <a:spcAft>
                    <a:spcPts val="0"/>
                  </a:spcAft>
                  <a:defRPr/>
                </a:pPr>
                <a:endParaRPr lang="ja-JP" altLang="en-US" kern="0">
                  <a:solidFill>
                    <a:srgbClr val="FFFFFF"/>
                  </a:solidFill>
                  <a:latin typeface="Arial"/>
                  <a:ea typeface="メイリオ"/>
                  <a:cs typeface="+mn-cs"/>
                </a:endParaRPr>
              </a:p>
            </p:txBody>
          </p:sp>
        </p:grpSp>
        <p:sp>
          <p:nvSpPr>
            <p:cNvPr id="71" name="テキスト ボックス 41"/>
            <p:cNvSpPr txBox="1">
              <a:spLocks noChangeArrowheads="1"/>
            </p:cNvSpPr>
            <p:nvPr/>
          </p:nvSpPr>
          <p:spPr bwMode="auto">
            <a:xfrm>
              <a:off x="4974387" y="5957035"/>
              <a:ext cx="1418413" cy="369332"/>
            </a:xfrm>
            <a:prstGeom prst="rect">
              <a:avLst/>
            </a:prstGeom>
            <a:noFill/>
            <a:ln w="9525">
              <a:noFill/>
              <a:miter lim="800000"/>
              <a:headEnd/>
              <a:tailEnd/>
            </a:ln>
          </p:spPr>
          <p:txBody>
            <a:bodyPr wrap="square">
              <a:spAutoFit/>
            </a:bodyPr>
            <a:lstStyle/>
            <a:p>
              <a:pPr marL="358775" indent="-358775" defTabSz="914400" eaLnBrk="1" fontAlgn="auto" hangingPunct="1">
                <a:spcBef>
                  <a:spcPts val="0"/>
                </a:spcBef>
                <a:spcAft>
                  <a:spcPts val="0"/>
                </a:spcAft>
                <a:defRPr/>
              </a:pPr>
              <a:r>
                <a:rPr lang="ja-JP" altLang="en-US" b="1" kern="0" dirty="0" smtClean="0">
                  <a:solidFill>
                    <a:srgbClr val="FF0000"/>
                  </a:solidFill>
                  <a:latin typeface="メイリオ"/>
                  <a:ea typeface="メイリオ"/>
                  <a:cs typeface="Meiryo UI" pitchFamily="50" charset="-128"/>
                </a:rPr>
                <a:t>未遂</a:t>
              </a:r>
              <a:endParaRPr lang="en-US" altLang="ja-JP" b="1" kern="0" dirty="0">
                <a:solidFill>
                  <a:srgbClr val="FF0000"/>
                </a:solidFill>
                <a:latin typeface="メイリオ"/>
                <a:ea typeface="メイリオ"/>
                <a:cs typeface="Meiryo UI" pitchFamily="50" charset="-128"/>
              </a:endParaRPr>
            </a:p>
          </p:txBody>
        </p:sp>
      </p:grpSp>
      <p:pic>
        <p:nvPicPr>
          <p:cNvPr id="74" name="Picture 2"/>
          <p:cNvPicPr>
            <a:picLocks noChangeAspect="1" noChangeArrowheads="1"/>
          </p:cNvPicPr>
          <p:nvPr/>
        </p:nvPicPr>
        <p:blipFill>
          <a:blip r:embed="rId8" cstate="print"/>
          <a:srcRect/>
          <a:stretch>
            <a:fillRect/>
          </a:stretch>
        </p:blipFill>
        <p:spPr bwMode="auto">
          <a:xfrm>
            <a:off x="3688883" y="5547724"/>
            <a:ext cx="452755" cy="361289"/>
          </a:xfrm>
          <a:prstGeom prst="rect">
            <a:avLst/>
          </a:prstGeom>
          <a:noFill/>
          <a:ln w="9525">
            <a:noFill/>
            <a:miter lim="800000"/>
            <a:headEnd/>
            <a:tailEnd/>
          </a:ln>
          <a:effectLst/>
        </p:spPr>
      </p:pic>
      <p:pic>
        <p:nvPicPr>
          <p:cNvPr id="75" name="Picture 2"/>
          <p:cNvPicPr>
            <a:picLocks noChangeAspect="1" noChangeArrowheads="1"/>
          </p:cNvPicPr>
          <p:nvPr/>
        </p:nvPicPr>
        <p:blipFill>
          <a:blip r:embed="rId8" cstate="print"/>
          <a:srcRect/>
          <a:stretch>
            <a:fillRect/>
          </a:stretch>
        </p:blipFill>
        <p:spPr bwMode="auto">
          <a:xfrm>
            <a:off x="5543085" y="5545344"/>
            <a:ext cx="452755" cy="361289"/>
          </a:xfrm>
          <a:prstGeom prst="rect">
            <a:avLst/>
          </a:prstGeom>
          <a:noFill/>
          <a:ln w="9525">
            <a:noFill/>
            <a:miter lim="800000"/>
            <a:headEnd/>
            <a:tailEnd/>
          </a:ln>
          <a:effectLst/>
        </p:spPr>
      </p:pic>
      <p:grpSp>
        <p:nvGrpSpPr>
          <p:cNvPr id="76" name="グループ化 10"/>
          <p:cNvGrpSpPr>
            <a:grpSpLocks/>
          </p:cNvGrpSpPr>
          <p:nvPr/>
        </p:nvGrpSpPr>
        <p:grpSpPr bwMode="auto">
          <a:xfrm>
            <a:off x="382588" y="1318828"/>
            <a:ext cx="4189412" cy="1457325"/>
            <a:chOff x="382206" y="1141525"/>
            <a:chExt cx="4189794" cy="1458005"/>
          </a:xfrm>
        </p:grpSpPr>
        <p:sp>
          <p:nvSpPr>
            <p:cNvPr id="77" name="角丸四角形 76"/>
            <p:cNvSpPr/>
            <p:nvPr/>
          </p:nvSpPr>
          <p:spPr>
            <a:xfrm>
              <a:off x="401258" y="1212995"/>
              <a:ext cx="4140578" cy="1386535"/>
            </a:xfrm>
            <a:prstGeom prst="roundRect">
              <a:avLst>
                <a:gd name="adj" fmla="val 4555"/>
              </a:avLst>
            </a:prstGeom>
            <a:solidFill>
              <a:srgbClr val="636466">
                <a:lumMod val="20000"/>
                <a:lumOff val="80000"/>
              </a:srgbClr>
            </a:solidFill>
            <a:ln w="25400" cap="flat" cmpd="sng" algn="ctr">
              <a:noFill/>
              <a:prstDash val="solid"/>
            </a:ln>
            <a:effectLst/>
          </p:spPr>
          <p:txBody>
            <a:bodyPr anchor="ctr"/>
            <a:lstStyle>
              <a:defPPr>
                <a:defRPr lang="en-US"/>
              </a:defPPr>
              <a:lvl1pPr algn="l" rtl="0" fontAlgn="base">
                <a:spcBef>
                  <a:spcPct val="0"/>
                </a:spcBef>
                <a:spcAft>
                  <a:spcPct val="0"/>
                </a:spcAft>
                <a:defRPr kumimoji="1" kern="1200">
                  <a:solidFill>
                    <a:schemeClr val="lt1"/>
                  </a:solidFill>
                  <a:latin typeface="+mn-lt"/>
                  <a:ea typeface="+mn-ea"/>
                  <a:cs typeface="+mn-cs"/>
                </a:defRPr>
              </a:lvl1pPr>
              <a:lvl2pPr marL="457200" algn="l" rtl="0" fontAlgn="base">
                <a:spcBef>
                  <a:spcPct val="0"/>
                </a:spcBef>
                <a:spcAft>
                  <a:spcPct val="0"/>
                </a:spcAft>
                <a:defRPr kumimoji="1" kern="1200">
                  <a:solidFill>
                    <a:schemeClr val="lt1"/>
                  </a:solidFill>
                  <a:latin typeface="+mn-lt"/>
                  <a:ea typeface="+mn-ea"/>
                  <a:cs typeface="+mn-cs"/>
                </a:defRPr>
              </a:lvl2pPr>
              <a:lvl3pPr marL="914400" algn="l" rtl="0" fontAlgn="base">
                <a:spcBef>
                  <a:spcPct val="0"/>
                </a:spcBef>
                <a:spcAft>
                  <a:spcPct val="0"/>
                </a:spcAft>
                <a:defRPr kumimoji="1" kern="1200">
                  <a:solidFill>
                    <a:schemeClr val="lt1"/>
                  </a:solidFill>
                  <a:latin typeface="+mn-lt"/>
                  <a:ea typeface="+mn-ea"/>
                  <a:cs typeface="+mn-cs"/>
                </a:defRPr>
              </a:lvl3pPr>
              <a:lvl4pPr marL="1371600" algn="l" rtl="0" fontAlgn="base">
                <a:spcBef>
                  <a:spcPct val="0"/>
                </a:spcBef>
                <a:spcAft>
                  <a:spcPct val="0"/>
                </a:spcAft>
                <a:defRPr kumimoji="1" kern="1200">
                  <a:solidFill>
                    <a:schemeClr val="lt1"/>
                  </a:solidFill>
                  <a:latin typeface="+mn-lt"/>
                  <a:ea typeface="+mn-ea"/>
                  <a:cs typeface="+mn-cs"/>
                </a:defRPr>
              </a:lvl4pPr>
              <a:lvl5pPr marL="1828800" algn="l"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algn="ctr" defTabSz="914400" eaLnBrk="1" hangingPunct="1">
                <a:defRPr/>
              </a:pPr>
              <a:endParaRPr lang="en-US" altLang="ja-JP" sz="1600" b="1" dirty="0">
                <a:solidFill>
                  <a:srgbClr val="000000"/>
                </a:solidFill>
                <a:latin typeface="メイリオ" pitchFamily="50" charset="-128"/>
                <a:ea typeface="メイリオ"/>
                <a:cs typeface="メイリオ" pitchFamily="50" charset="-128"/>
              </a:endParaRPr>
            </a:p>
          </p:txBody>
        </p:sp>
        <p:sp>
          <p:nvSpPr>
            <p:cNvPr id="78" name="正方形/長方形 77"/>
            <p:cNvSpPr/>
            <p:nvPr/>
          </p:nvSpPr>
          <p:spPr>
            <a:xfrm>
              <a:off x="382206" y="1864174"/>
              <a:ext cx="4189794" cy="735356"/>
            </a:xfrm>
            <a:prstGeom prst="rect">
              <a:avLst/>
            </a:prstGeom>
            <a:noFill/>
            <a:ln w="25400" cap="flat" cmpd="sng" algn="ctr">
              <a:noFill/>
              <a:prstDash val="solid"/>
            </a:ln>
            <a:effectLst/>
          </p:spPr>
          <p:txBody>
            <a:bodyPr/>
            <a:lstStyle>
              <a:defPPr>
                <a:defRPr lang="en-US"/>
              </a:defPPr>
              <a:lvl1pPr algn="l" rtl="0" fontAlgn="base">
                <a:spcBef>
                  <a:spcPct val="0"/>
                </a:spcBef>
                <a:spcAft>
                  <a:spcPct val="0"/>
                </a:spcAft>
                <a:defRPr kumimoji="1" kern="1200">
                  <a:solidFill>
                    <a:schemeClr val="lt1"/>
                  </a:solidFill>
                  <a:latin typeface="+mn-lt"/>
                  <a:ea typeface="+mn-ea"/>
                  <a:cs typeface="+mn-cs"/>
                </a:defRPr>
              </a:lvl1pPr>
              <a:lvl2pPr marL="457200" algn="l" rtl="0" fontAlgn="base">
                <a:spcBef>
                  <a:spcPct val="0"/>
                </a:spcBef>
                <a:spcAft>
                  <a:spcPct val="0"/>
                </a:spcAft>
                <a:defRPr kumimoji="1" kern="1200">
                  <a:solidFill>
                    <a:schemeClr val="lt1"/>
                  </a:solidFill>
                  <a:latin typeface="+mn-lt"/>
                  <a:ea typeface="+mn-ea"/>
                  <a:cs typeface="+mn-cs"/>
                </a:defRPr>
              </a:lvl2pPr>
              <a:lvl3pPr marL="914400" algn="l" rtl="0" fontAlgn="base">
                <a:spcBef>
                  <a:spcPct val="0"/>
                </a:spcBef>
                <a:spcAft>
                  <a:spcPct val="0"/>
                </a:spcAft>
                <a:defRPr kumimoji="1" kern="1200">
                  <a:solidFill>
                    <a:schemeClr val="lt1"/>
                  </a:solidFill>
                  <a:latin typeface="+mn-lt"/>
                  <a:ea typeface="+mn-ea"/>
                  <a:cs typeface="+mn-cs"/>
                </a:defRPr>
              </a:lvl3pPr>
              <a:lvl4pPr marL="1371600" algn="l" rtl="0" fontAlgn="base">
                <a:spcBef>
                  <a:spcPct val="0"/>
                </a:spcBef>
                <a:spcAft>
                  <a:spcPct val="0"/>
                </a:spcAft>
                <a:defRPr kumimoji="1" kern="1200">
                  <a:solidFill>
                    <a:schemeClr val="lt1"/>
                  </a:solidFill>
                  <a:latin typeface="+mn-lt"/>
                  <a:ea typeface="+mn-ea"/>
                  <a:cs typeface="+mn-cs"/>
                </a:defRPr>
              </a:lvl4pPr>
              <a:lvl5pPr marL="1828800" algn="l"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marL="0" lvl="1" defTabSz="914400" eaLnBrk="1" hangingPunct="1">
                <a:lnSpc>
                  <a:spcPct val="120000"/>
                </a:lnSpc>
                <a:defRPr/>
              </a:pPr>
              <a:r>
                <a:rPr lang="ja-JP" altLang="en-US" sz="1600" dirty="0" smtClean="0">
                  <a:solidFill>
                    <a:srgbClr val="000000">
                      <a:lumMod val="50000"/>
                    </a:srgbClr>
                  </a:solidFill>
                  <a:latin typeface="メイリオ" pitchFamily="50" charset="-128"/>
                  <a:ea typeface="メイリオ"/>
                  <a:cs typeface="メイリオ" pitchFamily="50" charset="-128"/>
                </a:rPr>
                <a:t>・パッチの適用</a:t>
              </a:r>
              <a:endParaRPr lang="en-US" altLang="ja-JP" sz="1600" dirty="0" smtClean="0">
                <a:solidFill>
                  <a:srgbClr val="000000">
                    <a:lumMod val="50000"/>
                  </a:srgbClr>
                </a:solidFill>
                <a:latin typeface="メイリオ" pitchFamily="50" charset="-128"/>
                <a:ea typeface="メイリオ"/>
                <a:cs typeface="メイリオ" pitchFamily="50" charset="-128"/>
              </a:endParaRPr>
            </a:p>
            <a:p>
              <a:pPr marL="0" lvl="1" defTabSz="914400" eaLnBrk="1" hangingPunct="1">
                <a:lnSpc>
                  <a:spcPct val="120000"/>
                </a:lnSpc>
                <a:defRPr/>
              </a:pPr>
              <a:r>
                <a:rPr lang="ja-JP" altLang="en-US" sz="1600" dirty="0" smtClean="0">
                  <a:solidFill>
                    <a:srgbClr val="000000">
                      <a:lumMod val="50000"/>
                    </a:srgbClr>
                  </a:solidFill>
                  <a:latin typeface="メイリオ" pitchFamily="50" charset="-128"/>
                  <a:ea typeface="メイリオ"/>
                  <a:cs typeface="メイリオ" pitchFamily="50" charset="-128"/>
                </a:rPr>
                <a:t>・パスワードポリシーの強化　など</a:t>
              </a:r>
              <a:endParaRPr lang="en-US" altLang="ja-JP" sz="1600" dirty="0" smtClean="0">
                <a:solidFill>
                  <a:srgbClr val="000000">
                    <a:lumMod val="50000"/>
                  </a:srgbClr>
                </a:solidFill>
                <a:latin typeface="メイリオ" pitchFamily="50" charset="-128"/>
                <a:ea typeface="メイリオ"/>
                <a:cs typeface="メイリオ" pitchFamily="50" charset="-128"/>
              </a:endParaRPr>
            </a:p>
          </p:txBody>
        </p:sp>
        <p:sp>
          <p:nvSpPr>
            <p:cNvPr id="79" name="正方形/長方形 78"/>
            <p:cNvSpPr/>
            <p:nvPr/>
          </p:nvSpPr>
          <p:spPr>
            <a:xfrm>
              <a:off x="997894" y="1141525"/>
              <a:ext cx="3574105" cy="641649"/>
            </a:xfrm>
            <a:prstGeom prst="rect">
              <a:avLst/>
            </a:prstGeom>
            <a:noFill/>
            <a:ln w="25400" cap="flat" cmpd="sng" algn="ctr">
              <a:noFill/>
              <a:prstDash val="solid"/>
            </a:ln>
            <a:effectLst/>
          </p:spPr>
          <p:txBody>
            <a:bodyPr anchor="ctr"/>
            <a:lstStyle>
              <a:defPPr>
                <a:defRPr lang="en-US"/>
              </a:defPPr>
              <a:lvl1pPr algn="l" rtl="0" fontAlgn="base">
                <a:spcBef>
                  <a:spcPct val="0"/>
                </a:spcBef>
                <a:spcAft>
                  <a:spcPct val="0"/>
                </a:spcAft>
                <a:defRPr kumimoji="1" kern="1200">
                  <a:solidFill>
                    <a:schemeClr val="lt1"/>
                  </a:solidFill>
                  <a:latin typeface="+mn-lt"/>
                  <a:ea typeface="+mn-ea"/>
                  <a:cs typeface="+mn-cs"/>
                </a:defRPr>
              </a:lvl1pPr>
              <a:lvl2pPr marL="457200" algn="l" rtl="0" fontAlgn="base">
                <a:spcBef>
                  <a:spcPct val="0"/>
                </a:spcBef>
                <a:spcAft>
                  <a:spcPct val="0"/>
                </a:spcAft>
                <a:defRPr kumimoji="1" kern="1200">
                  <a:solidFill>
                    <a:schemeClr val="lt1"/>
                  </a:solidFill>
                  <a:latin typeface="+mn-lt"/>
                  <a:ea typeface="+mn-ea"/>
                  <a:cs typeface="+mn-cs"/>
                </a:defRPr>
              </a:lvl2pPr>
              <a:lvl3pPr marL="914400" algn="l" rtl="0" fontAlgn="base">
                <a:spcBef>
                  <a:spcPct val="0"/>
                </a:spcBef>
                <a:spcAft>
                  <a:spcPct val="0"/>
                </a:spcAft>
                <a:defRPr kumimoji="1" kern="1200">
                  <a:solidFill>
                    <a:schemeClr val="lt1"/>
                  </a:solidFill>
                  <a:latin typeface="+mn-lt"/>
                  <a:ea typeface="+mn-ea"/>
                  <a:cs typeface="+mn-cs"/>
                </a:defRPr>
              </a:lvl3pPr>
              <a:lvl4pPr marL="1371600" algn="l" rtl="0" fontAlgn="base">
                <a:spcBef>
                  <a:spcPct val="0"/>
                </a:spcBef>
                <a:spcAft>
                  <a:spcPct val="0"/>
                </a:spcAft>
                <a:defRPr kumimoji="1" kern="1200">
                  <a:solidFill>
                    <a:schemeClr val="lt1"/>
                  </a:solidFill>
                  <a:latin typeface="+mn-lt"/>
                  <a:ea typeface="+mn-ea"/>
                  <a:cs typeface="+mn-cs"/>
                </a:defRPr>
              </a:lvl4pPr>
              <a:lvl5pPr marL="1828800" algn="l"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defTabSz="914400" eaLnBrk="1" hangingPunct="1">
                <a:defRPr/>
              </a:pPr>
              <a:r>
                <a:rPr lang="ja-JP" altLang="en-US" sz="2000" b="1" dirty="0" smtClean="0">
                  <a:solidFill>
                    <a:srgbClr val="000000"/>
                  </a:solidFill>
                  <a:ea typeface="メイリオ"/>
                </a:rPr>
                <a:t>従来型は予防的な対策が中心</a:t>
              </a:r>
              <a:endParaRPr lang="ja-JP" altLang="en-US" sz="2000" b="1" dirty="0">
                <a:solidFill>
                  <a:srgbClr val="000000"/>
                </a:solidFill>
                <a:ea typeface="メイリオ"/>
              </a:endParaRPr>
            </a:p>
          </p:txBody>
        </p:sp>
      </p:grpSp>
      <p:grpSp>
        <p:nvGrpSpPr>
          <p:cNvPr id="80" name="グループ化 11"/>
          <p:cNvGrpSpPr>
            <a:grpSpLocks/>
          </p:cNvGrpSpPr>
          <p:nvPr/>
        </p:nvGrpSpPr>
        <p:grpSpPr bwMode="auto">
          <a:xfrm>
            <a:off x="4710113" y="1318827"/>
            <a:ext cx="4037646" cy="1458912"/>
            <a:chOff x="4710050" y="1141525"/>
            <a:chExt cx="4037709" cy="1458488"/>
          </a:xfrm>
        </p:grpSpPr>
        <p:sp>
          <p:nvSpPr>
            <p:cNvPr id="81" name="角丸四角形 80"/>
            <p:cNvSpPr/>
            <p:nvPr/>
          </p:nvSpPr>
          <p:spPr>
            <a:xfrm>
              <a:off x="4710050" y="1212941"/>
              <a:ext cx="4021200" cy="1387072"/>
            </a:xfrm>
            <a:prstGeom prst="roundRect">
              <a:avLst>
                <a:gd name="adj" fmla="val 4235"/>
              </a:avLst>
            </a:prstGeom>
            <a:solidFill>
              <a:srgbClr val="636466">
                <a:lumMod val="20000"/>
                <a:lumOff val="80000"/>
              </a:srgbClr>
            </a:solidFill>
            <a:ln w="25400" cap="flat" cmpd="sng" algn="ctr">
              <a:noFill/>
              <a:prstDash val="solid"/>
            </a:ln>
            <a:effectLst/>
          </p:spPr>
          <p:txBody>
            <a:bodyPr anchor="ctr"/>
            <a:lstStyle>
              <a:defPPr>
                <a:defRPr lang="en-US"/>
              </a:defPPr>
              <a:lvl1pPr algn="l" rtl="0" fontAlgn="base">
                <a:spcBef>
                  <a:spcPct val="0"/>
                </a:spcBef>
                <a:spcAft>
                  <a:spcPct val="0"/>
                </a:spcAft>
                <a:defRPr kumimoji="1" kern="1200">
                  <a:solidFill>
                    <a:schemeClr val="lt1"/>
                  </a:solidFill>
                  <a:latin typeface="+mn-lt"/>
                  <a:ea typeface="+mn-ea"/>
                  <a:cs typeface="+mn-cs"/>
                </a:defRPr>
              </a:lvl1pPr>
              <a:lvl2pPr marL="457200" algn="l" rtl="0" fontAlgn="base">
                <a:spcBef>
                  <a:spcPct val="0"/>
                </a:spcBef>
                <a:spcAft>
                  <a:spcPct val="0"/>
                </a:spcAft>
                <a:defRPr kumimoji="1" kern="1200">
                  <a:solidFill>
                    <a:schemeClr val="lt1"/>
                  </a:solidFill>
                  <a:latin typeface="+mn-lt"/>
                  <a:ea typeface="+mn-ea"/>
                  <a:cs typeface="+mn-cs"/>
                </a:defRPr>
              </a:lvl2pPr>
              <a:lvl3pPr marL="914400" algn="l" rtl="0" fontAlgn="base">
                <a:spcBef>
                  <a:spcPct val="0"/>
                </a:spcBef>
                <a:spcAft>
                  <a:spcPct val="0"/>
                </a:spcAft>
                <a:defRPr kumimoji="1" kern="1200">
                  <a:solidFill>
                    <a:schemeClr val="lt1"/>
                  </a:solidFill>
                  <a:latin typeface="+mn-lt"/>
                  <a:ea typeface="+mn-ea"/>
                  <a:cs typeface="+mn-cs"/>
                </a:defRPr>
              </a:lvl3pPr>
              <a:lvl4pPr marL="1371600" algn="l" rtl="0" fontAlgn="base">
                <a:spcBef>
                  <a:spcPct val="0"/>
                </a:spcBef>
                <a:spcAft>
                  <a:spcPct val="0"/>
                </a:spcAft>
                <a:defRPr kumimoji="1" kern="1200">
                  <a:solidFill>
                    <a:schemeClr val="lt1"/>
                  </a:solidFill>
                  <a:latin typeface="+mn-lt"/>
                  <a:ea typeface="+mn-ea"/>
                  <a:cs typeface="+mn-cs"/>
                </a:defRPr>
              </a:lvl4pPr>
              <a:lvl5pPr marL="1828800" algn="l"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algn="ctr" defTabSz="914400" eaLnBrk="1" hangingPunct="1">
                <a:defRPr/>
              </a:pPr>
              <a:endParaRPr lang="en-US" altLang="ja-JP" sz="1600" b="1" dirty="0">
                <a:solidFill>
                  <a:srgbClr val="000000"/>
                </a:solidFill>
                <a:latin typeface="メイリオ" pitchFamily="50" charset="-128"/>
                <a:ea typeface="メイリオ"/>
                <a:cs typeface="メイリオ" pitchFamily="50" charset="-128"/>
              </a:endParaRPr>
            </a:p>
          </p:txBody>
        </p:sp>
        <p:sp>
          <p:nvSpPr>
            <p:cNvPr id="82" name="正方形/長方形 81"/>
            <p:cNvSpPr/>
            <p:nvPr/>
          </p:nvSpPr>
          <p:spPr>
            <a:xfrm>
              <a:off x="4867214" y="1865215"/>
              <a:ext cx="3717983" cy="734798"/>
            </a:xfrm>
            <a:prstGeom prst="rect">
              <a:avLst/>
            </a:prstGeom>
            <a:noFill/>
            <a:ln w="25400" cap="flat" cmpd="sng" algn="ctr">
              <a:noFill/>
              <a:prstDash val="solid"/>
            </a:ln>
            <a:effectLst/>
          </p:spPr>
          <p:txBody>
            <a:bodyPr/>
            <a:lstStyle>
              <a:defPPr>
                <a:defRPr lang="en-US"/>
              </a:defPPr>
              <a:lvl1pPr algn="l" rtl="0" fontAlgn="base">
                <a:spcBef>
                  <a:spcPct val="0"/>
                </a:spcBef>
                <a:spcAft>
                  <a:spcPct val="0"/>
                </a:spcAft>
                <a:defRPr kumimoji="1" kern="1200">
                  <a:solidFill>
                    <a:schemeClr val="lt1"/>
                  </a:solidFill>
                  <a:latin typeface="+mn-lt"/>
                  <a:ea typeface="+mn-ea"/>
                  <a:cs typeface="+mn-cs"/>
                </a:defRPr>
              </a:lvl1pPr>
              <a:lvl2pPr marL="457200" algn="l" rtl="0" fontAlgn="base">
                <a:spcBef>
                  <a:spcPct val="0"/>
                </a:spcBef>
                <a:spcAft>
                  <a:spcPct val="0"/>
                </a:spcAft>
                <a:defRPr kumimoji="1" kern="1200">
                  <a:solidFill>
                    <a:schemeClr val="lt1"/>
                  </a:solidFill>
                  <a:latin typeface="+mn-lt"/>
                  <a:ea typeface="+mn-ea"/>
                  <a:cs typeface="+mn-cs"/>
                </a:defRPr>
              </a:lvl2pPr>
              <a:lvl3pPr marL="914400" algn="l" rtl="0" fontAlgn="base">
                <a:spcBef>
                  <a:spcPct val="0"/>
                </a:spcBef>
                <a:spcAft>
                  <a:spcPct val="0"/>
                </a:spcAft>
                <a:defRPr kumimoji="1" kern="1200">
                  <a:solidFill>
                    <a:schemeClr val="lt1"/>
                  </a:solidFill>
                  <a:latin typeface="+mn-lt"/>
                  <a:ea typeface="+mn-ea"/>
                  <a:cs typeface="+mn-cs"/>
                </a:defRPr>
              </a:lvl3pPr>
              <a:lvl4pPr marL="1371600" algn="l" rtl="0" fontAlgn="base">
                <a:spcBef>
                  <a:spcPct val="0"/>
                </a:spcBef>
                <a:spcAft>
                  <a:spcPct val="0"/>
                </a:spcAft>
                <a:defRPr kumimoji="1" kern="1200">
                  <a:solidFill>
                    <a:schemeClr val="lt1"/>
                  </a:solidFill>
                  <a:latin typeface="+mn-lt"/>
                  <a:ea typeface="+mn-ea"/>
                  <a:cs typeface="+mn-cs"/>
                </a:defRPr>
              </a:lvl4pPr>
              <a:lvl5pPr marL="1828800" algn="l"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marL="0" lvl="1" defTabSz="914400" eaLnBrk="1" hangingPunct="1">
                <a:lnSpc>
                  <a:spcPct val="120000"/>
                </a:lnSpc>
                <a:defRPr/>
              </a:pPr>
              <a:r>
                <a:rPr lang="ja-JP" altLang="en-US" sz="1600" dirty="0" smtClean="0">
                  <a:solidFill>
                    <a:srgbClr val="000000"/>
                  </a:solidFill>
                  <a:ea typeface="メイリオ"/>
                  <a:cs typeface="メイリオ" pitchFamily="50" charset="-128"/>
                </a:rPr>
                <a:t>・不正侵入、改ざんの検知</a:t>
              </a:r>
              <a:endParaRPr lang="en-US" altLang="ja-JP" sz="1600" dirty="0" smtClean="0">
                <a:solidFill>
                  <a:srgbClr val="000000"/>
                </a:solidFill>
                <a:ea typeface="メイリオ"/>
                <a:cs typeface="メイリオ" pitchFamily="50" charset="-128"/>
              </a:endParaRPr>
            </a:p>
            <a:p>
              <a:pPr marL="0" lvl="1" defTabSz="914400" eaLnBrk="1" hangingPunct="1">
                <a:lnSpc>
                  <a:spcPct val="120000"/>
                </a:lnSpc>
                <a:defRPr/>
              </a:pPr>
              <a:r>
                <a:rPr lang="ja-JP" altLang="en-US" sz="1600" dirty="0" smtClean="0">
                  <a:solidFill>
                    <a:srgbClr val="000000"/>
                  </a:solidFill>
                  <a:ea typeface="メイリオ"/>
                  <a:cs typeface="メイリオ" pitchFamily="50" charset="-128"/>
                </a:rPr>
                <a:t>・大量の認証試行の検知　など</a:t>
              </a:r>
              <a:endParaRPr lang="ja-JP" altLang="en-US" sz="1600" dirty="0">
                <a:solidFill>
                  <a:srgbClr val="000000"/>
                </a:solidFill>
                <a:ea typeface="メイリオ"/>
                <a:cs typeface="メイリオ" pitchFamily="50" charset="-128"/>
              </a:endParaRPr>
            </a:p>
          </p:txBody>
        </p:sp>
        <p:sp>
          <p:nvSpPr>
            <p:cNvPr id="83" name="正方形/長方形 82"/>
            <p:cNvSpPr/>
            <p:nvPr/>
          </p:nvSpPr>
          <p:spPr>
            <a:xfrm>
              <a:off x="5364427" y="1141525"/>
              <a:ext cx="3383332" cy="641164"/>
            </a:xfrm>
            <a:prstGeom prst="rect">
              <a:avLst/>
            </a:prstGeom>
            <a:noFill/>
            <a:ln w="25400" cap="flat" cmpd="sng" algn="ctr">
              <a:noFill/>
              <a:prstDash val="solid"/>
            </a:ln>
            <a:effectLst/>
          </p:spPr>
          <p:txBody>
            <a:bodyPr anchor="ctr"/>
            <a:lstStyle>
              <a:defPPr>
                <a:defRPr lang="en-US"/>
              </a:defPPr>
              <a:lvl1pPr algn="l" rtl="0" fontAlgn="base">
                <a:spcBef>
                  <a:spcPct val="0"/>
                </a:spcBef>
                <a:spcAft>
                  <a:spcPct val="0"/>
                </a:spcAft>
                <a:defRPr kumimoji="1" kern="1200">
                  <a:solidFill>
                    <a:schemeClr val="lt1"/>
                  </a:solidFill>
                  <a:latin typeface="+mn-lt"/>
                  <a:ea typeface="+mn-ea"/>
                  <a:cs typeface="+mn-cs"/>
                </a:defRPr>
              </a:lvl1pPr>
              <a:lvl2pPr marL="457200" algn="l" rtl="0" fontAlgn="base">
                <a:spcBef>
                  <a:spcPct val="0"/>
                </a:spcBef>
                <a:spcAft>
                  <a:spcPct val="0"/>
                </a:spcAft>
                <a:defRPr kumimoji="1" kern="1200">
                  <a:solidFill>
                    <a:schemeClr val="lt1"/>
                  </a:solidFill>
                  <a:latin typeface="+mn-lt"/>
                  <a:ea typeface="+mn-ea"/>
                  <a:cs typeface="+mn-cs"/>
                </a:defRPr>
              </a:lvl2pPr>
              <a:lvl3pPr marL="914400" algn="l" rtl="0" fontAlgn="base">
                <a:spcBef>
                  <a:spcPct val="0"/>
                </a:spcBef>
                <a:spcAft>
                  <a:spcPct val="0"/>
                </a:spcAft>
                <a:defRPr kumimoji="1" kern="1200">
                  <a:solidFill>
                    <a:schemeClr val="lt1"/>
                  </a:solidFill>
                  <a:latin typeface="+mn-lt"/>
                  <a:ea typeface="+mn-ea"/>
                  <a:cs typeface="+mn-cs"/>
                </a:defRPr>
              </a:lvl3pPr>
              <a:lvl4pPr marL="1371600" algn="l" rtl="0" fontAlgn="base">
                <a:spcBef>
                  <a:spcPct val="0"/>
                </a:spcBef>
                <a:spcAft>
                  <a:spcPct val="0"/>
                </a:spcAft>
                <a:defRPr kumimoji="1" kern="1200">
                  <a:solidFill>
                    <a:schemeClr val="lt1"/>
                  </a:solidFill>
                  <a:latin typeface="+mn-lt"/>
                  <a:ea typeface="+mn-ea"/>
                  <a:cs typeface="+mn-cs"/>
                </a:defRPr>
              </a:lvl4pPr>
              <a:lvl5pPr marL="1828800" algn="l"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defTabSz="914400" eaLnBrk="1" hangingPunct="1">
                <a:defRPr/>
              </a:pPr>
              <a:r>
                <a:rPr lang="ja-JP" altLang="en-US" sz="2000" b="1" dirty="0" smtClean="0">
                  <a:solidFill>
                    <a:srgbClr val="000000"/>
                  </a:solidFill>
                  <a:ea typeface="メイリオ"/>
                </a:rPr>
                <a:t>今後は発見的な対策を強化</a:t>
              </a:r>
              <a:endParaRPr lang="ja-JP" altLang="en-US" sz="2000" b="1" dirty="0">
                <a:solidFill>
                  <a:srgbClr val="000000"/>
                </a:solidFill>
                <a:ea typeface="メイリオ"/>
              </a:endParaRPr>
            </a:p>
          </p:txBody>
        </p:sp>
      </p:grpSp>
      <p:sp>
        <p:nvSpPr>
          <p:cNvPr id="84" name="正方形/長方形 83"/>
          <p:cNvSpPr/>
          <p:nvPr/>
        </p:nvSpPr>
        <p:spPr>
          <a:xfrm>
            <a:off x="0" y="3900034"/>
            <a:ext cx="9144000" cy="722313"/>
          </a:xfrm>
          <a:prstGeom prst="rect">
            <a:avLst/>
          </a:prstGeom>
          <a:solidFill>
            <a:srgbClr val="BCBEC0">
              <a:lumMod val="75000"/>
            </a:srgbClr>
          </a:solidFill>
          <a:ln w="25400" cap="flat" cmpd="sng" algn="ctr">
            <a:noFill/>
            <a:prstDash val="solid"/>
          </a:ln>
          <a:effectLst/>
        </p:spPr>
        <p:txBody>
          <a:bodyPr anchor="ctr"/>
          <a:lstStyle/>
          <a:p>
            <a:pPr algn="ctr" defTabSz="914400" eaLnBrk="1" fontAlgn="auto" hangingPunct="1">
              <a:spcBef>
                <a:spcPts val="0"/>
              </a:spcBef>
              <a:spcAft>
                <a:spcPts val="0"/>
              </a:spcAft>
              <a:defRPr/>
            </a:pPr>
            <a:endParaRPr lang="ja-JP" altLang="en-US" kern="0">
              <a:solidFill>
                <a:srgbClr val="FFFFFF"/>
              </a:solidFill>
              <a:latin typeface="Arial"/>
              <a:ea typeface="メイリオ"/>
              <a:cs typeface="+mn-cs"/>
            </a:endParaRPr>
          </a:p>
        </p:txBody>
      </p:sp>
      <p:sp>
        <p:nvSpPr>
          <p:cNvPr id="85" name="円/楕円 84"/>
          <p:cNvSpPr/>
          <p:nvPr/>
        </p:nvSpPr>
        <p:spPr bwMode="auto">
          <a:xfrm>
            <a:off x="4535488" y="1085463"/>
            <a:ext cx="889000" cy="889000"/>
          </a:xfrm>
          <a:prstGeom prst="ellipse">
            <a:avLst/>
          </a:prstGeom>
          <a:solidFill>
            <a:schemeClr val="accent4">
              <a:lumMod val="60000"/>
              <a:lumOff val="40000"/>
            </a:schemeClr>
          </a:solidFill>
          <a:ln w="25400" cap="flat" cmpd="sng" algn="ctr">
            <a:solidFill>
              <a:srgbClr val="FFFFFF"/>
            </a:solidFill>
            <a:prstDash val="solid"/>
          </a:ln>
          <a:effectLst/>
        </p:spPr>
        <p:txBody>
          <a:bodyPr anchor="ctr"/>
          <a:lstStyle>
            <a:defPPr>
              <a:defRPr lang="en-US"/>
            </a:defPPr>
            <a:lvl1pPr algn="l" rtl="0" fontAlgn="base">
              <a:spcBef>
                <a:spcPct val="0"/>
              </a:spcBef>
              <a:spcAft>
                <a:spcPct val="0"/>
              </a:spcAft>
              <a:defRPr kumimoji="1" kern="1200">
                <a:solidFill>
                  <a:schemeClr val="lt1"/>
                </a:solidFill>
                <a:latin typeface="+mn-lt"/>
                <a:ea typeface="+mn-ea"/>
                <a:cs typeface="+mn-cs"/>
              </a:defRPr>
            </a:lvl1pPr>
            <a:lvl2pPr marL="457200" algn="l" rtl="0" fontAlgn="base">
              <a:spcBef>
                <a:spcPct val="0"/>
              </a:spcBef>
              <a:spcAft>
                <a:spcPct val="0"/>
              </a:spcAft>
              <a:defRPr kumimoji="1" kern="1200">
                <a:solidFill>
                  <a:schemeClr val="lt1"/>
                </a:solidFill>
                <a:latin typeface="+mn-lt"/>
                <a:ea typeface="+mn-ea"/>
                <a:cs typeface="+mn-cs"/>
              </a:defRPr>
            </a:lvl2pPr>
            <a:lvl3pPr marL="914400" algn="l" rtl="0" fontAlgn="base">
              <a:spcBef>
                <a:spcPct val="0"/>
              </a:spcBef>
              <a:spcAft>
                <a:spcPct val="0"/>
              </a:spcAft>
              <a:defRPr kumimoji="1" kern="1200">
                <a:solidFill>
                  <a:schemeClr val="lt1"/>
                </a:solidFill>
                <a:latin typeface="+mn-lt"/>
                <a:ea typeface="+mn-ea"/>
                <a:cs typeface="+mn-cs"/>
              </a:defRPr>
            </a:lvl3pPr>
            <a:lvl4pPr marL="1371600" algn="l" rtl="0" fontAlgn="base">
              <a:spcBef>
                <a:spcPct val="0"/>
              </a:spcBef>
              <a:spcAft>
                <a:spcPct val="0"/>
              </a:spcAft>
              <a:defRPr kumimoji="1" kern="1200">
                <a:solidFill>
                  <a:schemeClr val="lt1"/>
                </a:solidFill>
                <a:latin typeface="+mn-lt"/>
                <a:ea typeface="+mn-ea"/>
                <a:cs typeface="+mn-cs"/>
              </a:defRPr>
            </a:lvl4pPr>
            <a:lvl5pPr marL="1828800" algn="l"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algn="ctr" defTabSz="914400" eaLnBrk="1" hangingPunct="1">
              <a:defRPr/>
            </a:pPr>
            <a:endParaRPr lang="ja-JP" altLang="en-US">
              <a:solidFill>
                <a:srgbClr val="FFFFFF"/>
              </a:solidFill>
              <a:ea typeface="メイリオ"/>
            </a:endParaRPr>
          </a:p>
        </p:txBody>
      </p:sp>
      <p:sp>
        <p:nvSpPr>
          <p:cNvPr id="86" name="正方形/長方形 85"/>
          <p:cNvSpPr/>
          <p:nvPr/>
        </p:nvSpPr>
        <p:spPr bwMode="auto">
          <a:xfrm>
            <a:off x="4635500" y="1183895"/>
            <a:ext cx="688975" cy="692151"/>
          </a:xfrm>
          <a:prstGeom prst="rect">
            <a:avLst/>
          </a:prstGeom>
          <a:noFill/>
          <a:ln w="25400" cap="flat" cmpd="sng" algn="ctr">
            <a:noFill/>
            <a:prstDash val="solid"/>
          </a:ln>
          <a:effectLst/>
        </p:spPr>
        <p:txBody>
          <a:bodyPr/>
          <a:lstStyle>
            <a:defPPr>
              <a:defRPr lang="en-US"/>
            </a:defPPr>
            <a:lvl1pPr algn="l" rtl="0" fontAlgn="base">
              <a:spcBef>
                <a:spcPct val="0"/>
              </a:spcBef>
              <a:spcAft>
                <a:spcPct val="0"/>
              </a:spcAft>
              <a:defRPr kumimoji="1" kern="1200">
                <a:solidFill>
                  <a:schemeClr val="lt1"/>
                </a:solidFill>
                <a:latin typeface="+mn-lt"/>
                <a:ea typeface="+mn-ea"/>
                <a:cs typeface="+mn-cs"/>
              </a:defRPr>
            </a:lvl1pPr>
            <a:lvl2pPr marL="457200" algn="l" rtl="0" fontAlgn="base">
              <a:spcBef>
                <a:spcPct val="0"/>
              </a:spcBef>
              <a:spcAft>
                <a:spcPct val="0"/>
              </a:spcAft>
              <a:defRPr kumimoji="1" kern="1200">
                <a:solidFill>
                  <a:schemeClr val="lt1"/>
                </a:solidFill>
                <a:latin typeface="+mn-lt"/>
                <a:ea typeface="+mn-ea"/>
                <a:cs typeface="+mn-cs"/>
              </a:defRPr>
            </a:lvl2pPr>
            <a:lvl3pPr marL="914400" algn="l" rtl="0" fontAlgn="base">
              <a:spcBef>
                <a:spcPct val="0"/>
              </a:spcBef>
              <a:spcAft>
                <a:spcPct val="0"/>
              </a:spcAft>
              <a:defRPr kumimoji="1" kern="1200">
                <a:solidFill>
                  <a:schemeClr val="lt1"/>
                </a:solidFill>
                <a:latin typeface="+mn-lt"/>
                <a:ea typeface="+mn-ea"/>
                <a:cs typeface="+mn-cs"/>
              </a:defRPr>
            </a:lvl3pPr>
            <a:lvl4pPr marL="1371600" algn="l" rtl="0" fontAlgn="base">
              <a:spcBef>
                <a:spcPct val="0"/>
              </a:spcBef>
              <a:spcAft>
                <a:spcPct val="0"/>
              </a:spcAft>
              <a:defRPr kumimoji="1" kern="1200">
                <a:solidFill>
                  <a:schemeClr val="lt1"/>
                </a:solidFill>
                <a:latin typeface="+mn-lt"/>
                <a:ea typeface="+mn-ea"/>
                <a:cs typeface="+mn-cs"/>
              </a:defRPr>
            </a:lvl4pPr>
            <a:lvl5pPr marL="1828800" algn="l"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algn="ctr" defTabSz="914400" eaLnBrk="1" hangingPunct="1">
              <a:defRPr/>
            </a:pPr>
            <a:r>
              <a:rPr lang="ja-JP" altLang="en-US" sz="4800" dirty="0" smtClean="0">
                <a:solidFill>
                  <a:srgbClr val="FFFFFF"/>
                </a:solidFill>
                <a:latin typeface="メイリオ" pitchFamily="50" charset="-128"/>
                <a:ea typeface="メイリオ"/>
                <a:cs typeface="メイリオ" pitchFamily="50" charset="-128"/>
              </a:rPr>
              <a:t>発</a:t>
            </a:r>
            <a:endParaRPr lang="ja-JP" altLang="en-US" sz="4800" dirty="0">
              <a:solidFill>
                <a:srgbClr val="FFFFFF"/>
              </a:solidFill>
              <a:latin typeface="メイリオ" pitchFamily="50" charset="-128"/>
              <a:ea typeface="メイリオ"/>
              <a:cs typeface="メイリオ" pitchFamily="50" charset="-128"/>
            </a:endParaRPr>
          </a:p>
        </p:txBody>
      </p:sp>
      <p:sp>
        <p:nvSpPr>
          <p:cNvPr id="87" name="円/楕円 86"/>
          <p:cNvSpPr/>
          <p:nvPr/>
        </p:nvSpPr>
        <p:spPr bwMode="auto">
          <a:xfrm>
            <a:off x="122238" y="1085463"/>
            <a:ext cx="889000" cy="889000"/>
          </a:xfrm>
          <a:prstGeom prst="ellipse">
            <a:avLst/>
          </a:prstGeom>
          <a:solidFill>
            <a:schemeClr val="accent4">
              <a:lumMod val="60000"/>
              <a:lumOff val="40000"/>
            </a:schemeClr>
          </a:solidFill>
          <a:ln w="25400" cap="flat" cmpd="sng" algn="ctr">
            <a:solidFill>
              <a:srgbClr val="FFFFFF"/>
            </a:solidFill>
            <a:prstDash val="solid"/>
          </a:ln>
          <a:effectLst/>
        </p:spPr>
        <p:txBody>
          <a:bodyPr anchor="ctr"/>
          <a:lstStyle>
            <a:defPPr>
              <a:defRPr lang="en-US"/>
            </a:defPPr>
            <a:lvl1pPr algn="l" rtl="0" fontAlgn="base">
              <a:spcBef>
                <a:spcPct val="0"/>
              </a:spcBef>
              <a:spcAft>
                <a:spcPct val="0"/>
              </a:spcAft>
              <a:defRPr kumimoji="1" kern="1200">
                <a:solidFill>
                  <a:schemeClr val="lt1"/>
                </a:solidFill>
                <a:latin typeface="+mn-lt"/>
                <a:ea typeface="+mn-ea"/>
                <a:cs typeface="+mn-cs"/>
              </a:defRPr>
            </a:lvl1pPr>
            <a:lvl2pPr marL="457200" algn="l" rtl="0" fontAlgn="base">
              <a:spcBef>
                <a:spcPct val="0"/>
              </a:spcBef>
              <a:spcAft>
                <a:spcPct val="0"/>
              </a:spcAft>
              <a:defRPr kumimoji="1" kern="1200">
                <a:solidFill>
                  <a:schemeClr val="lt1"/>
                </a:solidFill>
                <a:latin typeface="+mn-lt"/>
                <a:ea typeface="+mn-ea"/>
                <a:cs typeface="+mn-cs"/>
              </a:defRPr>
            </a:lvl2pPr>
            <a:lvl3pPr marL="914400" algn="l" rtl="0" fontAlgn="base">
              <a:spcBef>
                <a:spcPct val="0"/>
              </a:spcBef>
              <a:spcAft>
                <a:spcPct val="0"/>
              </a:spcAft>
              <a:defRPr kumimoji="1" kern="1200">
                <a:solidFill>
                  <a:schemeClr val="lt1"/>
                </a:solidFill>
                <a:latin typeface="+mn-lt"/>
                <a:ea typeface="+mn-ea"/>
                <a:cs typeface="+mn-cs"/>
              </a:defRPr>
            </a:lvl3pPr>
            <a:lvl4pPr marL="1371600" algn="l" rtl="0" fontAlgn="base">
              <a:spcBef>
                <a:spcPct val="0"/>
              </a:spcBef>
              <a:spcAft>
                <a:spcPct val="0"/>
              </a:spcAft>
              <a:defRPr kumimoji="1" kern="1200">
                <a:solidFill>
                  <a:schemeClr val="lt1"/>
                </a:solidFill>
                <a:latin typeface="+mn-lt"/>
                <a:ea typeface="+mn-ea"/>
                <a:cs typeface="+mn-cs"/>
              </a:defRPr>
            </a:lvl4pPr>
            <a:lvl5pPr marL="1828800" algn="l"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algn="ctr" defTabSz="914400" eaLnBrk="1" hangingPunct="1">
              <a:defRPr/>
            </a:pPr>
            <a:endParaRPr lang="ja-JP" altLang="en-US">
              <a:solidFill>
                <a:srgbClr val="FFFFFF"/>
              </a:solidFill>
              <a:ea typeface="メイリオ"/>
            </a:endParaRPr>
          </a:p>
        </p:txBody>
      </p:sp>
      <p:sp>
        <p:nvSpPr>
          <p:cNvPr id="88" name="正方形/長方形 87"/>
          <p:cNvSpPr/>
          <p:nvPr/>
        </p:nvSpPr>
        <p:spPr bwMode="auto">
          <a:xfrm>
            <a:off x="222262" y="1183895"/>
            <a:ext cx="688975" cy="692151"/>
          </a:xfrm>
          <a:prstGeom prst="rect">
            <a:avLst/>
          </a:prstGeom>
          <a:noFill/>
          <a:ln w="25400" cap="flat" cmpd="sng" algn="ctr">
            <a:noFill/>
            <a:prstDash val="solid"/>
          </a:ln>
          <a:effectLst/>
        </p:spPr>
        <p:txBody>
          <a:bodyPr/>
          <a:lstStyle>
            <a:defPPr>
              <a:defRPr lang="en-US"/>
            </a:defPPr>
            <a:lvl1pPr algn="l" rtl="0" fontAlgn="base">
              <a:spcBef>
                <a:spcPct val="0"/>
              </a:spcBef>
              <a:spcAft>
                <a:spcPct val="0"/>
              </a:spcAft>
              <a:defRPr kumimoji="1" kern="1200">
                <a:solidFill>
                  <a:schemeClr val="lt1"/>
                </a:solidFill>
                <a:latin typeface="+mn-lt"/>
                <a:ea typeface="+mn-ea"/>
                <a:cs typeface="+mn-cs"/>
              </a:defRPr>
            </a:lvl1pPr>
            <a:lvl2pPr marL="457200" algn="l" rtl="0" fontAlgn="base">
              <a:spcBef>
                <a:spcPct val="0"/>
              </a:spcBef>
              <a:spcAft>
                <a:spcPct val="0"/>
              </a:spcAft>
              <a:defRPr kumimoji="1" kern="1200">
                <a:solidFill>
                  <a:schemeClr val="lt1"/>
                </a:solidFill>
                <a:latin typeface="+mn-lt"/>
                <a:ea typeface="+mn-ea"/>
                <a:cs typeface="+mn-cs"/>
              </a:defRPr>
            </a:lvl2pPr>
            <a:lvl3pPr marL="914400" algn="l" rtl="0" fontAlgn="base">
              <a:spcBef>
                <a:spcPct val="0"/>
              </a:spcBef>
              <a:spcAft>
                <a:spcPct val="0"/>
              </a:spcAft>
              <a:defRPr kumimoji="1" kern="1200">
                <a:solidFill>
                  <a:schemeClr val="lt1"/>
                </a:solidFill>
                <a:latin typeface="+mn-lt"/>
                <a:ea typeface="+mn-ea"/>
                <a:cs typeface="+mn-cs"/>
              </a:defRPr>
            </a:lvl3pPr>
            <a:lvl4pPr marL="1371600" algn="l" rtl="0" fontAlgn="base">
              <a:spcBef>
                <a:spcPct val="0"/>
              </a:spcBef>
              <a:spcAft>
                <a:spcPct val="0"/>
              </a:spcAft>
              <a:defRPr kumimoji="1" kern="1200">
                <a:solidFill>
                  <a:schemeClr val="lt1"/>
                </a:solidFill>
                <a:latin typeface="+mn-lt"/>
                <a:ea typeface="+mn-ea"/>
                <a:cs typeface="+mn-cs"/>
              </a:defRPr>
            </a:lvl4pPr>
            <a:lvl5pPr marL="1828800" algn="l"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algn="ctr" defTabSz="914400" eaLnBrk="1" hangingPunct="1">
              <a:defRPr/>
            </a:pPr>
            <a:r>
              <a:rPr lang="ja-JP" altLang="en-US" sz="4800" dirty="0" smtClean="0">
                <a:solidFill>
                  <a:srgbClr val="FFFFFF"/>
                </a:solidFill>
                <a:latin typeface="メイリオ" pitchFamily="50" charset="-128"/>
                <a:ea typeface="メイリオ"/>
                <a:cs typeface="メイリオ" pitchFamily="50" charset="-128"/>
              </a:rPr>
              <a:t>予</a:t>
            </a:r>
            <a:endParaRPr lang="ja-JP" altLang="en-US" sz="4800" dirty="0">
              <a:solidFill>
                <a:srgbClr val="FFFFFF"/>
              </a:solidFill>
              <a:latin typeface="メイリオ" pitchFamily="50" charset="-128"/>
              <a:ea typeface="メイリオ"/>
              <a:cs typeface="メイリオ" pitchFamily="50" charset="-128"/>
            </a:endParaRPr>
          </a:p>
        </p:txBody>
      </p:sp>
      <p:sp>
        <p:nvSpPr>
          <p:cNvPr id="89" name="正方形/長方形 82"/>
          <p:cNvSpPr>
            <a:spLocks noChangeArrowheads="1"/>
          </p:cNvSpPr>
          <p:nvPr/>
        </p:nvSpPr>
        <p:spPr bwMode="auto">
          <a:xfrm>
            <a:off x="200288" y="4065134"/>
            <a:ext cx="8392387" cy="492443"/>
          </a:xfrm>
          <a:prstGeom prst="rect">
            <a:avLst/>
          </a:prstGeom>
          <a:noFill/>
          <a:ln w="9525">
            <a:noFill/>
            <a:miter lim="800000"/>
            <a:headEnd/>
            <a:tailEnd/>
          </a:ln>
        </p:spPr>
        <p:txBody>
          <a:bodyPr wrap="square">
            <a:spAutoFit/>
          </a:bodyPr>
          <a:lstStyle/>
          <a:p>
            <a:pPr algn="ctr" defTabSz="914400" eaLnBrk="1" hangingPunct="1"/>
            <a:r>
              <a:rPr kumimoji="1" lang="ja-JP" altLang="en-US" sz="2600" b="1" dirty="0">
                <a:solidFill>
                  <a:srgbClr val="FFFFFF"/>
                </a:solidFill>
                <a:latin typeface="メイリオ" pitchFamily="50" charset="-128"/>
                <a:ea typeface="メイリオ" pitchFamily="50" charset="-128"/>
                <a:cs typeface="メイリオ" pitchFamily="50" charset="-128"/>
              </a:rPr>
              <a:t>　　　</a:t>
            </a:r>
            <a:r>
              <a:rPr kumimoji="1" lang="ja-JP" altLang="en-US" sz="2600" b="1" dirty="0" smtClean="0">
                <a:solidFill>
                  <a:srgbClr val="FFFFFF"/>
                </a:solidFill>
                <a:latin typeface="メイリオ" pitchFamily="50" charset="-128"/>
                <a:ea typeface="メイリオ" pitchFamily="50" charset="-128"/>
                <a:cs typeface="メイリオ" pitchFamily="50" charset="-128"/>
              </a:rPr>
              <a:t>と　　 で多層的な防御の仕組みを構築</a:t>
            </a:r>
            <a:endParaRPr kumimoji="1" lang="ja-JP" altLang="en-US" sz="2600" b="1" dirty="0">
              <a:solidFill>
                <a:srgbClr val="FFFFFF"/>
              </a:solidFill>
              <a:latin typeface="メイリオ" pitchFamily="50" charset="-128"/>
              <a:ea typeface="メイリオ" pitchFamily="50" charset="-128"/>
              <a:cs typeface="メイリオ" pitchFamily="50" charset="-128"/>
            </a:endParaRPr>
          </a:p>
        </p:txBody>
      </p:sp>
      <p:grpSp>
        <p:nvGrpSpPr>
          <p:cNvPr id="90" name="グループ化 9"/>
          <p:cNvGrpSpPr>
            <a:grpSpLocks/>
          </p:cNvGrpSpPr>
          <p:nvPr/>
        </p:nvGrpSpPr>
        <p:grpSpPr bwMode="auto">
          <a:xfrm>
            <a:off x="4710125" y="2879340"/>
            <a:ext cx="4033837" cy="949325"/>
            <a:chOff x="4710050" y="3545061"/>
            <a:chExt cx="4033900" cy="949210"/>
          </a:xfrm>
          <a:solidFill>
            <a:schemeClr val="accent4">
              <a:lumMod val="60000"/>
              <a:lumOff val="40000"/>
            </a:schemeClr>
          </a:solidFill>
        </p:grpSpPr>
        <p:sp>
          <p:nvSpPr>
            <p:cNvPr id="91" name="角丸四角形 90"/>
            <p:cNvSpPr/>
            <p:nvPr/>
          </p:nvSpPr>
          <p:spPr bwMode="auto">
            <a:xfrm>
              <a:off x="4710050" y="3545061"/>
              <a:ext cx="4021200" cy="949210"/>
            </a:xfrm>
            <a:prstGeom prst="roundRect">
              <a:avLst>
                <a:gd name="adj" fmla="val 6551"/>
              </a:avLst>
            </a:prstGeom>
            <a:grpFill/>
            <a:ln w="25400" cap="flat" cmpd="sng" algn="ctr">
              <a:noFill/>
              <a:prstDash val="solid"/>
            </a:ln>
            <a:effectLst/>
          </p:spPr>
          <p:txBody>
            <a:bodyPr anchor="ctr"/>
            <a:lstStyle>
              <a:defPPr>
                <a:defRPr lang="en-US"/>
              </a:defPPr>
              <a:lvl1pPr algn="l" rtl="0" fontAlgn="base">
                <a:spcBef>
                  <a:spcPct val="0"/>
                </a:spcBef>
                <a:spcAft>
                  <a:spcPct val="0"/>
                </a:spcAft>
                <a:defRPr kumimoji="1" kern="1200">
                  <a:solidFill>
                    <a:schemeClr val="lt1"/>
                  </a:solidFill>
                  <a:latin typeface="+mn-lt"/>
                  <a:ea typeface="+mn-ea"/>
                  <a:cs typeface="+mn-cs"/>
                </a:defRPr>
              </a:lvl1pPr>
              <a:lvl2pPr marL="457200" algn="l" rtl="0" fontAlgn="base">
                <a:spcBef>
                  <a:spcPct val="0"/>
                </a:spcBef>
                <a:spcAft>
                  <a:spcPct val="0"/>
                </a:spcAft>
                <a:defRPr kumimoji="1" kern="1200">
                  <a:solidFill>
                    <a:schemeClr val="lt1"/>
                  </a:solidFill>
                  <a:latin typeface="+mn-lt"/>
                  <a:ea typeface="+mn-ea"/>
                  <a:cs typeface="+mn-cs"/>
                </a:defRPr>
              </a:lvl2pPr>
              <a:lvl3pPr marL="914400" algn="l" rtl="0" fontAlgn="base">
                <a:spcBef>
                  <a:spcPct val="0"/>
                </a:spcBef>
                <a:spcAft>
                  <a:spcPct val="0"/>
                </a:spcAft>
                <a:defRPr kumimoji="1" kern="1200">
                  <a:solidFill>
                    <a:schemeClr val="lt1"/>
                  </a:solidFill>
                  <a:latin typeface="+mn-lt"/>
                  <a:ea typeface="+mn-ea"/>
                  <a:cs typeface="+mn-cs"/>
                </a:defRPr>
              </a:lvl3pPr>
              <a:lvl4pPr marL="1371600" algn="l" rtl="0" fontAlgn="base">
                <a:spcBef>
                  <a:spcPct val="0"/>
                </a:spcBef>
                <a:spcAft>
                  <a:spcPct val="0"/>
                </a:spcAft>
                <a:defRPr kumimoji="1" kern="1200">
                  <a:solidFill>
                    <a:schemeClr val="lt1"/>
                  </a:solidFill>
                  <a:latin typeface="+mn-lt"/>
                  <a:ea typeface="+mn-ea"/>
                  <a:cs typeface="+mn-cs"/>
                </a:defRPr>
              </a:lvl4pPr>
              <a:lvl5pPr marL="1828800" algn="l"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algn="ctr" defTabSz="914400" eaLnBrk="1" hangingPunct="1">
                <a:defRPr/>
              </a:pPr>
              <a:endParaRPr lang="ja-JP" altLang="en-US" sz="2000" b="1" dirty="0">
                <a:solidFill>
                  <a:srgbClr val="FFFFFF"/>
                </a:solidFill>
                <a:latin typeface="メイリオ"/>
                <a:ea typeface="メイリオ"/>
                <a:cs typeface="メイリオ" pitchFamily="50" charset="-128"/>
              </a:endParaRPr>
            </a:p>
          </p:txBody>
        </p:sp>
        <p:sp>
          <p:nvSpPr>
            <p:cNvPr id="92" name="正方形/長方形 91"/>
            <p:cNvSpPr/>
            <p:nvPr/>
          </p:nvSpPr>
          <p:spPr bwMode="auto">
            <a:xfrm>
              <a:off x="4787838" y="4037126"/>
              <a:ext cx="3865623" cy="420637"/>
            </a:xfrm>
            <a:prstGeom prst="rect">
              <a:avLst/>
            </a:prstGeom>
            <a:grpFill/>
            <a:ln w="25400" cap="flat" cmpd="sng" algn="ctr">
              <a:noFill/>
              <a:prstDash val="solid"/>
            </a:ln>
            <a:effectLst/>
          </p:spPr>
          <p:txBody>
            <a:bodyPr anchor="ctr"/>
            <a:lstStyle>
              <a:defPPr>
                <a:defRPr lang="en-US"/>
              </a:defPPr>
              <a:lvl1pPr algn="l" rtl="0" fontAlgn="base">
                <a:spcBef>
                  <a:spcPct val="0"/>
                </a:spcBef>
                <a:spcAft>
                  <a:spcPct val="0"/>
                </a:spcAft>
                <a:defRPr kumimoji="1" kern="1200">
                  <a:solidFill>
                    <a:schemeClr val="lt1"/>
                  </a:solidFill>
                  <a:latin typeface="+mn-lt"/>
                  <a:ea typeface="+mn-ea"/>
                  <a:cs typeface="+mn-cs"/>
                </a:defRPr>
              </a:lvl1pPr>
              <a:lvl2pPr marL="457200" algn="l" rtl="0" fontAlgn="base">
                <a:spcBef>
                  <a:spcPct val="0"/>
                </a:spcBef>
                <a:spcAft>
                  <a:spcPct val="0"/>
                </a:spcAft>
                <a:defRPr kumimoji="1" kern="1200">
                  <a:solidFill>
                    <a:schemeClr val="lt1"/>
                  </a:solidFill>
                  <a:latin typeface="+mn-lt"/>
                  <a:ea typeface="+mn-ea"/>
                  <a:cs typeface="+mn-cs"/>
                </a:defRPr>
              </a:lvl2pPr>
              <a:lvl3pPr marL="914400" algn="l" rtl="0" fontAlgn="base">
                <a:spcBef>
                  <a:spcPct val="0"/>
                </a:spcBef>
                <a:spcAft>
                  <a:spcPct val="0"/>
                </a:spcAft>
                <a:defRPr kumimoji="1" kern="1200">
                  <a:solidFill>
                    <a:schemeClr val="lt1"/>
                  </a:solidFill>
                  <a:latin typeface="+mn-lt"/>
                  <a:ea typeface="+mn-ea"/>
                  <a:cs typeface="+mn-cs"/>
                </a:defRPr>
              </a:lvl3pPr>
              <a:lvl4pPr marL="1371600" algn="l" rtl="0" fontAlgn="base">
                <a:spcBef>
                  <a:spcPct val="0"/>
                </a:spcBef>
                <a:spcAft>
                  <a:spcPct val="0"/>
                </a:spcAft>
                <a:defRPr kumimoji="1" kern="1200">
                  <a:solidFill>
                    <a:schemeClr val="lt1"/>
                  </a:solidFill>
                  <a:latin typeface="+mn-lt"/>
                  <a:ea typeface="+mn-ea"/>
                  <a:cs typeface="+mn-cs"/>
                </a:defRPr>
              </a:lvl4pPr>
              <a:lvl5pPr marL="1828800" algn="l"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algn="ctr" defTabSz="914400" eaLnBrk="1" hangingPunct="1">
                <a:defRPr/>
              </a:pPr>
              <a:r>
                <a:rPr lang="ja-JP" altLang="en-US" sz="2000" b="1" dirty="0" smtClean="0">
                  <a:solidFill>
                    <a:srgbClr val="FFFFFF"/>
                  </a:solidFill>
                  <a:latin typeface="メイリオ"/>
                  <a:ea typeface="メイリオ"/>
                </a:rPr>
                <a:t>被害を最小限に留める</a:t>
              </a:r>
              <a:endParaRPr lang="ja-JP" altLang="en-US" sz="2000" b="1" dirty="0">
                <a:solidFill>
                  <a:srgbClr val="FFFFFF"/>
                </a:solidFill>
                <a:latin typeface="メイリオ"/>
                <a:ea typeface="メイリオ"/>
              </a:endParaRPr>
            </a:p>
          </p:txBody>
        </p:sp>
        <p:sp>
          <p:nvSpPr>
            <p:cNvPr id="93" name="正方形/長方形 40"/>
            <p:cNvSpPr>
              <a:spLocks noChangeArrowheads="1"/>
            </p:cNvSpPr>
            <p:nvPr/>
          </p:nvSpPr>
          <p:spPr bwMode="auto">
            <a:xfrm>
              <a:off x="4710050" y="3660935"/>
              <a:ext cx="4033900" cy="323126"/>
            </a:xfrm>
            <a:prstGeom prst="rect">
              <a:avLst/>
            </a:prstGeom>
            <a:grpFill/>
            <a:ln w="9525">
              <a:noFill/>
              <a:miter lim="800000"/>
              <a:headEnd/>
              <a:tailEnd/>
            </a:ln>
          </p:spPr>
          <p:txBody>
            <a:bodyPr>
              <a:spAutoFit/>
            </a:bodyPr>
            <a:lstStyle/>
            <a:p>
              <a:pPr algn="ctr" defTabSz="914400" eaLnBrk="1" fontAlgn="auto" hangingPunct="1">
                <a:spcBef>
                  <a:spcPts val="0"/>
                </a:spcBef>
                <a:spcAft>
                  <a:spcPts val="0"/>
                </a:spcAft>
                <a:defRPr/>
              </a:pPr>
              <a:r>
                <a:rPr lang="ja-JP" altLang="en-US" sz="1500" b="1" kern="0" dirty="0" smtClean="0">
                  <a:solidFill>
                    <a:srgbClr val="FFFFFF"/>
                  </a:solidFill>
                  <a:latin typeface="メイリオ" pitchFamily="50" charset="-128"/>
                  <a:ea typeface="メイリオ" pitchFamily="50" charset="-128"/>
                  <a:cs typeface="メイリオ" pitchFamily="50" charset="-128"/>
                </a:rPr>
                <a:t>攻撃に「気づく」</a:t>
              </a:r>
              <a:endParaRPr lang="ja-JP" altLang="en-US" sz="1500" b="1" kern="0" dirty="0">
                <a:solidFill>
                  <a:srgbClr val="FFFFFF"/>
                </a:solidFill>
                <a:latin typeface="メイリオ" pitchFamily="50" charset="-128"/>
                <a:ea typeface="メイリオ" pitchFamily="50" charset="-128"/>
                <a:cs typeface="メイリオ" pitchFamily="50" charset="-128"/>
              </a:endParaRPr>
            </a:p>
          </p:txBody>
        </p:sp>
        <p:cxnSp>
          <p:nvCxnSpPr>
            <p:cNvPr id="94" name="直線コネクタ 93"/>
            <p:cNvCxnSpPr/>
            <p:nvPr/>
          </p:nvCxnSpPr>
          <p:spPr bwMode="auto">
            <a:xfrm>
              <a:off x="4870390" y="4011729"/>
              <a:ext cx="3714808" cy="0"/>
            </a:xfrm>
            <a:prstGeom prst="line">
              <a:avLst/>
            </a:prstGeom>
            <a:grpFill/>
            <a:ln w="12700" cap="flat" cmpd="sng" algn="ctr">
              <a:solidFill>
                <a:srgbClr val="FFFFFF"/>
              </a:solidFill>
              <a:prstDash val="solid"/>
            </a:ln>
            <a:effectLst/>
          </p:spPr>
        </p:cxnSp>
      </p:grpSp>
      <p:grpSp>
        <p:nvGrpSpPr>
          <p:cNvPr id="95" name="グループ化 94"/>
          <p:cNvGrpSpPr>
            <a:grpSpLocks/>
          </p:cNvGrpSpPr>
          <p:nvPr/>
        </p:nvGrpSpPr>
        <p:grpSpPr bwMode="auto">
          <a:xfrm>
            <a:off x="395288" y="2879346"/>
            <a:ext cx="4140200" cy="950913"/>
            <a:chOff x="382206" y="3544888"/>
            <a:chExt cx="4140000" cy="950697"/>
          </a:xfrm>
          <a:solidFill>
            <a:schemeClr val="accent4">
              <a:lumMod val="60000"/>
              <a:lumOff val="40000"/>
            </a:schemeClr>
          </a:solidFill>
        </p:grpSpPr>
        <p:sp>
          <p:nvSpPr>
            <p:cNvPr id="96" name="角丸四角形 95"/>
            <p:cNvSpPr/>
            <p:nvPr/>
          </p:nvSpPr>
          <p:spPr bwMode="auto">
            <a:xfrm>
              <a:off x="382206" y="3544888"/>
              <a:ext cx="4140000" cy="950697"/>
            </a:xfrm>
            <a:prstGeom prst="roundRect">
              <a:avLst>
                <a:gd name="adj" fmla="val 6222"/>
              </a:avLst>
            </a:prstGeom>
            <a:grpFill/>
            <a:ln w="25400" cap="flat" cmpd="sng" algn="ctr">
              <a:noFill/>
              <a:prstDash val="solid"/>
            </a:ln>
            <a:effectLst/>
          </p:spPr>
          <p:txBody>
            <a:bodyPr anchor="ctr"/>
            <a:lstStyle>
              <a:defPPr>
                <a:defRPr lang="en-US"/>
              </a:defPPr>
              <a:lvl1pPr algn="l" rtl="0" fontAlgn="base">
                <a:spcBef>
                  <a:spcPct val="0"/>
                </a:spcBef>
                <a:spcAft>
                  <a:spcPct val="0"/>
                </a:spcAft>
                <a:defRPr kumimoji="1" kern="1200">
                  <a:solidFill>
                    <a:schemeClr val="lt1"/>
                  </a:solidFill>
                  <a:latin typeface="+mn-lt"/>
                  <a:ea typeface="+mn-ea"/>
                  <a:cs typeface="+mn-cs"/>
                </a:defRPr>
              </a:lvl1pPr>
              <a:lvl2pPr marL="457200" algn="l" rtl="0" fontAlgn="base">
                <a:spcBef>
                  <a:spcPct val="0"/>
                </a:spcBef>
                <a:spcAft>
                  <a:spcPct val="0"/>
                </a:spcAft>
                <a:defRPr kumimoji="1" kern="1200">
                  <a:solidFill>
                    <a:schemeClr val="lt1"/>
                  </a:solidFill>
                  <a:latin typeface="+mn-lt"/>
                  <a:ea typeface="+mn-ea"/>
                  <a:cs typeface="+mn-cs"/>
                </a:defRPr>
              </a:lvl2pPr>
              <a:lvl3pPr marL="914400" algn="l" rtl="0" fontAlgn="base">
                <a:spcBef>
                  <a:spcPct val="0"/>
                </a:spcBef>
                <a:spcAft>
                  <a:spcPct val="0"/>
                </a:spcAft>
                <a:defRPr kumimoji="1" kern="1200">
                  <a:solidFill>
                    <a:schemeClr val="lt1"/>
                  </a:solidFill>
                  <a:latin typeface="+mn-lt"/>
                  <a:ea typeface="+mn-ea"/>
                  <a:cs typeface="+mn-cs"/>
                </a:defRPr>
              </a:lvl3pPr>
              <a:lvl4pPr marL="1371600" algn="l" rtl="0" fontAlgn="base">
                <a:spcBef>
                  <a:spcPct val="0"/>
                </a:spcBef>
                <a:spcAft>
                  <a:spcPct val="0"/>
                </a:spcAft>
                <a:defRPr kumimoji="1" kern="1200">
                  <a:solidFill>
                    <a:schemeClr val="lt1"/>
                  </a:solidFill>
                  <a:latin typeface="+mn-lt"/>
                  <a:ea typeface="+mn-ea"/>
                  <a:cs typeface="+mn-cs"/>
                </a:defRPr>
              </a:lvl4pPr>
              <a:lvl5pPr marL="1828800" algn="l"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algn="ctr" defTabSz="914400" eaLnBrk="1" hangingPunct="1">
                <a:defRPr/>
              </a:pPr>
              <a:endParaRPr lang="ja-JP" altLang="en-US" sz="2000" b="1" dirty="0">
                <a:solidFill>
                  <a:srgbClr val="FFFFFF"/>
                </a:solidFill>
                <a:latin typeface="メイリオ"/>
                <a:ea typeface="メイリオ"/>
                <a:cs typeface="メイリオ" pitchFamily="50" charset="-128"/>
              </a:endParaRPr>
            </a:p>
          </p:txBody>
        </p:sp>
        <p:sp>
          <p:nvSpPr>
            <p:cNvPr id="97" name="正方形/長方形 96"/>
            <p:cNvSpPr/>
            <p:nvPr/>
          </p:nvSpPr>
          <p:spPr bwMode="auto">
            <a:xfrm>
              <a:off x="612382" y="4036901"/>
              <a:ext cx="3865376" cy="420592"/>
            </a:xfrm>
            <a:prstGeom prst="rect">
              <a:avLst/>
            </a:prstGeom>
            <a:grpFill/>
            <a:ln w="25400" cap="flat" cmpd="sng" algn="ctr">
              <a:noFill/>
              <a:prstDash val="solid"/>
            </a:ln>
            <a:effectLst/>
          </p:spPr>
          <p:txBody>
            <a:bodyPr anchor="ctr"/>
            <a:lstStyle>
              <a:defPPr>
                <a:defRPr lang="en-US"/>
              </a:defPPr>
              <a:lvl1pPr algn="l" rtl="0" fontAlgn="base">
                <a:spcBef>
                  <a:spcPct val="0"/>
                </a:spcBef>
                <a:spcAft>
                  <a:spcPct val="0"/>
                </a:spcAft>
                <a:defRPr kumimoji="1" kern="1200">
                  <a:solidFill>
                    <a:schemeClr val="lt1"/>
                  </a:solidFill>
                  <a:latin typeface="+mn-lt"/>
                  <a:ea typeface="+mn-ea"/>
                  <a:cs typeface="+mn-cs"/>
                </a:defRPr>
              </a:lvl1pPr>
              <a:lvl2pPr marL="457200" algn="l" rtl="0" fontAlgn="base">
                <a:spcBef>
                  <a:spcPct val="0"/>
                </a:spcBef>
                <a:spcAft>
                  <a:spcPct val="0"/>
                </a:spcAft>
                <a:defRPr kumimoji="1" kern="1200">
                  <a:solidFill>
                    <a:schemeClr val="lt1"/>
                  </a:solidFill>
                  <a:latin typeface="+mn-lt"/>
                  <a:ea typeface="+mn-ea"/>
                  <a:cs typeface="+mn-cs"/>
                </a:defRPr>
              </a:lvl2pPr>
              <a:lvl3pPr marL="914400" algn="l" rtl="0" fontAlgn="base">
                <a:spcBef>
                  <a:spcPct val="0"/>
                </a:spcBef>
                <a:spcAft>
                  <a:spcPct val="0"/>
                </a:spcAft>
                <a:defRPr kumimoji="1" kern="1200">
                  <a:solidFill>
                    <a:schemeClr val="lt1"/>
                  </a:solidFill>
                  <a:latin typeface="+mn-lt"/>
                  <a:ea typeface="+mn-ea"/>
                  <a:cs typeface="+mn-cs"/>
                </a:defRPr>
              </a:lvl3pPr>
              <a:lvl4pPr marL="1371600" algn="l" rtl="0" fontAlgn="base">
                <a:spcBef>
                  <a:spcPct val="0"/>
                </a:spcBef>
                <a:spcAft>
                  <a:spcPct val="0"/>
                </a:spcAft>
                <a:defRPr kumimoji="1" kern="1200">
                  <a:solidFill>
                    <a:schemeClr val="lt1"/>
                  </a:solidFill>
                  <a:latin typeface="+mn-lt"/>
                  <a:ea typeface="+mn-ea"/>
                  <a:cs typeface="+mn-cs"/>
                </a:defRPr>
              </a:lvl4pPr>
              <a:lvl5pPr marL="1828800" algn="l"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algn="ctr" defTabSz="914400" eaLnBrk="1" hangingPunct="1">
                <a:defRPr/>
              </a:pPr>
              <a:r>
                <a:rPr lang="ja-JP" altLang="en-US" sz="2000" b="1" dirty="0" smtClean="0">
                  <a:solidFill>
                    <a:srgbClr val="FFFFFF"/>
                  </a:solidFill>
                  <a:latin typeface="メイリオ"/>
                  <a:ea typeface="メイリオ"/>
                </a:rPr>
                <a:t>完璧な予防は困難</a:t>
              </a:r>
              <a:endParaRPr lang="ja-JP" altLang="en-US" sz="2000" b="1" dirty="0">
                <a:solidFill>
                  <a:srgbClr val="FFFFFF"/>
                </a:solidFill>
                <a:latin typeface="メイリオ"/>
                <a:ea typeface="メイリオ"/>
              </a:endParaRPr>
            </a:p>
          </p:txBody>
        </p:sp>
        <p:sp>
          <p:nvSpPr>
            <p:cNvPr id="98" name="正方形/長方形 4"/>
            <p:cNvSpPr>
              <a:spLocks noChangeArrowheads="1"/>
            </p:cNvSpPr>
            <p:nvPr/>
          </p:nvSpPr>
          <p:spPr bwMode="auto">
            <a:xfrm>
              <a:off x="382206" y="3660750"/>
              <a:ext cx="4140000" cy="323092"/>
            </a:xfrm>
            <a:prstGeom prst="rect">
              <a:avLst/>
            </a:prstGeom>
            <a:grpFill/>
            <a:ln w="9525">
              <a:noFill/>
              <a:miter lim="800000"/>
              <a:headEnd/>
              <a:tailEnd/>
            </a:ln>
          </p:spPr>
          <p:txBody>
            <a:bodyPr>
              <a:spAutoFit/>
            </a:bodyPr>
            <a:lstStyle/>
            <a:p>
              <a:pPr algn="ctr" defTabSz="914400" eaLnBrk="1" fontAlgn="auto" hangingPunct="1">
                <a:spcBef>
                  <a:spcPts val="0"/>
                </a:spcBef>
                <a:spcAft>
                  <a:spcPts val="0"/>
                </a:spcAft>
                <a:defRPr/>
              </a:pPr>
              <a:r>
                <a:rPr lang="ja-JP" altLang="en-US" sz="1500" b="1" kern="0" dirty="0" smtClean="0">
                  <a:solidFill>
                    <a:srgbClr val="FFFFFF"/>
                  </a:solidFill>
                  <a:latin typeface="メイリオ" pitchFamily="50" charset="-128"/>
                  <a:ea typeface="メイリオ" pitchFamily="50" charset="-128"/>
                  <a:cs typeface="メイリオ" pitchFamily="50" charset="-128"/>
                </a:rPr>
                <a:t>セロデイ・攻撃早期化・運用不備・リスト型</a:t>
              </a:r>
              <a:endParaRPr lang="ja-JP" altLang="en-US" sz="1500" b="1" kern="0" dirty="0">
                <a:solidFill>
                  <a:srgbClr val="FFFFFF"/>
                </a:solidFill>
                <a:latin typeface="メイリオ" pitchFamily="50" charset="-128"/>
                <a:ea typeface="メイリオ" pitchFamily="50" charset="-128"/>
                <a:cs typeface="メイリオ" pitchFamily="50" charset="-128"/>
              </a:endParaRPr>
            </a:p>
          </p:txBody>
        </p:sp>
        <p:cxnSp>
          <p:nvCxnSpPr>
            <p:cNvPr id="99" name="直線コネクタ 98"/>
            <p:cNvCxnSpPr/>
            <p:nvPr/>
          </p:nvCxnSpPr>
          <p:spPr bwMode="auto">
            <a:xfrm>
              <a:off x="534599" y="4011507"/>
              <a:ext cx="3716157" cy="0"/>
            </a:xfrm>
            <a:prstGeom prst="line">
              <a:avLst/>
            </a:prstGeom>
            <a:grpFill/>
            <a:ln w="12700" cap="flat" cmpd="sng" algn="ctr">
              <a:solidFill>
                <a:srgbClr val="FFFFFF"/>
              </a:solidFill>
              <a:prstDash val="solid"/>
            </a:ln>
            <a:effectLst/>
          </p:spPr>
        </p:cxnSp>
      </p:grpSp>
      <p:sp>
        <p:nvSpPr>
          <p:cNvPr id="100" name="円/楕円 99"/>
          <p:cNvSpPr/>
          <p:nvPr/>
        </p:nvSpPr>
        <p:spPr bwMode="auto">
          <a:xfrm>
            <a:off x="2457450" y="3946065"/>
            <a:ext cx="611188" cy="611187"/>
          </a:xfrm>
          <a:prstGeom prst="ellipse">
            <a:avLst/>
          </a:prstGeom>
          <a:solidFill>
            <a:schemeClr val="accent4">
              <a:lumMod val="60000"/>
              <a:lumOff val="40000"/>
            </a:schemeClr>
          </a:solidFill>
          <a:ln w="25400" cap="flat" cmpd="sng" algn="ctr">
            <a:solidFill>
              <a:srgbClr val="FFFFFF"/>
            </a:solidFill>
            <a:prstDash val="solid"/>
          </a:ln>
          <a:effectLst/>
        </p:spPr>
        <p:txBody>
          <a:bodyPr anchor="ctr"/>
          <a:lstStyle>
            <a:defPPr>
              <a:defRPr lang="en-US"/>
            </a:defPPr>
            <a:lvl1pPr algn="l" rtl="0" fontAlgn="base">
              <a:spcBef>
                <a:spcPct val="0"/>
              </a:spcBef>
              <a:spcAft>
                <a:spcPct val="0"/>
              </a:spcAft>
              <a:defRPr kumimoji="1" kern="1200">
                <a:solidFill>
                  <a:schemeClr val="lt1"/>
                </a:solidFill>
                <a:latin typeface="+mn-lt"/>
                <a:ea typeface="+mn-ea"/>
                <a:cs typeface="+mn-cs"/>
              </a:defRPr>
            </a:lvl1pPr>
            <a:lvl2pPr marL="457200" algn="l" rtl="0" fontAlgn="base">
              <a:spcBef>
                <a:spcPct val="0"/>
              </a:spcBef>
              <a:spcAft>
                <a:spcPct val="0"/>
              </a:spcAft>
              <a:defRPr kumimoji="1" kern="1200">
                <a:solidFill>
                  <a:schemeClr val="lt1"/>
                </a:solidFill>
                <a:latin typeface="+mn-lt"/>
                <a:ea typeface="+mn-ea"/>
                <a:cs typeface="+mn-cs"/>
              </a:defRPr>
            </a:lvl2pPr>
            <a:lvl3pPr marL="914400" algn="l" rtl="0" fontAlgn="base">
              <a:spcBef>
                <a:spcPct val="0"/>
              </a:spcBef>
              <a:spcAft>
                <a:spcPct val="0"/>
              </a:spcAft>
              <a:defRPr kumimoji="1" kern="1200">
                <a:solidFill>
                  <a:schemeClr val="lt1"/>
                </a:solidFill>
                <a:latin typeface="+mn-lt"/>
                <a:ea typeface="+mn-ea"/>
                <a:cs typeface="+mn-cs"/>
              </a:defRPr>
            </a:lvl3pPr>
            <a:lvl4pPr marL="1371600" algn="l" rtl="0" fontAlgn="base">
              <a:spcBef>
                <a:spcPct val="0"/>
              </a:spcBef>
              <a:spcAft>
                <a:spcPct val="0"/>
              </a:spcAft>
              <a:defRPr kumimoji="1" kern="1200">
                <a:solidFill>
                  <a:schemeClr val="lt1"/>
                </a:solidFill>
                <a:latin typeface="+mn-lt"/>
                <a:ea typeface="+mn-ea"/>
                <a:cs typeface="+mn-cs"/>
              </a:defRPr>
            </a:lvl4pPr>
            <a:lvl5pPr marL="1828800" algn="l"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algn="ctr" defTabSz="914400" eaLnBrk="1" hangingPunct="1">
              <a:defRPr/>
            </a:pPr>
            <a:endParaRPr lang="ja-JP" altLang="en-US" sz="1100">
              <a:solidFill>
                <a:srgbClr val="FFFFFF"/>
              </a:solidFill>
              <a:ea typeface="メイリオ"/>
            </a:endParaRPr>
          </a:p>
        </p:txBody>
      </p:sp>
      <p:sp>
        <p:nvSpPr>
          <p:cNvPr id="101" name="正方形/長方形 100"/>
          <p:cNvSpPr/>
          <p:nvPr/>
        </p:nvSpPr>
        <p:spPr bwMode="auto">
          <a:xfrm>
            <a:off x="2525713" y="4014333"/>
            <a:ext cx="474662" cy="474663"/>
          </a:xfrm>
          <a:prstGeom prst="rect">
            <a:avLst/>
          </a:prstGeom>
          <a:noFill/>
          <a:ln w="25400" cap="flat" cmpd="sng" algn="ctr">
            <a:noFill/>
            <a:prstDash val="solid"/>
          </a:ln>
          <a:effectLst/>
        </p:spPr>
        <p:txBody>
          <a:bodyPr/>
          <a:lstStyle>
            <a:defPPr>
              <a:defRPr lang="en-US"/>
            </a:defPPr>
            <a:lvl1pPr algn="l" rtl="0" fontAlgn="base">
              <a:spcBef>
                <a:spcPct val="0"/>
              </a:spcBef>
              <a:spcAft>
                <a:spcPct val="0"/>
              </a:spcAft>
              <a:defRPr kumimoji="1" kern="1200">
                <a:solidFill>
                  <a:schemeClr val="lt1"/>
                </a:solidFill>
                <a:latin typeface="+mn-lt"/>
                <a:ea typeface="+mn-ea"/>
                <a:cs typeface="+mn-cs"/>
              </a:defRPr>
            </a:lvl1pPr>
            <a:lvl2pPr marL="457200" algn="l" rtl="0" fontAlgn="base">
              <a:spcBef>
                <a:spcPct val="0"/>
              </a:spcBef>
              <a:spcAft>
                <a:spcPct val="0"/>
              </a:spcAft>
              <a:defRPr kumimoji="1" kern="1200">
                <a:solidFill>
                  <a:schemeClr val="lt1"/>
                </a:solidFill>
                <a:latin typeface="+mn-lt"/>
                <a:ea typeface="+mn-ea"/>
                <a:cs typeface="+mn-cs"/>
              </a:defRPr>
            </a:lvl2pPr>
            <a:lvl3pPr marL="914400" algn="l" rtl="0" fontAlgn="base">
              <a:spcBef>
                <a:spcPct val="0"/>
              </a:spcBef>
              <a:spcAft>
                <a:spcPct val="0"/>
              </a:spcAft>
              <a:defRPr kumimoji="1" kern="1200">
                <a:solidFill>
                  <a:schemeClr val="lt1"/>
                </a:solidFill>
                <a:latin typeface="+mn-lt"/>
                <a:ea typeface="+mn-ea"/>
                <a:cs typeface="+mn-cs"/>
              </a:defRPr>
            </a:lvl3pPr>
            <a:lvl4pPr marL="1371600" algn="l" rtl="0" fontAlgn="base">
              <a:spcBef>
                <a:spcPct val="0"/>
              </a:spcBef>
              <a:spcAft>
                <a:spcPct val="0"/>
              </a:spcAft>
              <a:defRPr kumimoji="1" kern="1200">
                <a:solidFill>
                  <a:schemeClr val="lt1"/>
                </a:solidFill>
                <a:latin typeface="+mn-lt"/>
                <a:ea typeface="+mn-ea"/>
                <a:cs typeface="+mn-cs"/>
              </a:defRPr>
            </a:lvl4pPr>
            <a:lvl5pPr marL="1828800" algn="l"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algn="ctr" defTabSz="914400" eaLnBrk="1" hangingPunct="1">
              <a:defRPr/>
            </a:pPr>
            <a:r>
              <a:rPr lang="ja-JP" altLang="en-US" sz="3200" dirty="0" smtClean="0">
                <a:solidFill>
                  <a:srgbClr val="FFFFFF"/>
                </a:solidFill>
                <a:latin typeface="メイリオ" pitchFamily="50" charset="-128"/>
                <a:ea typeface="メイリオ"/>
                <a:cs typeface="メイリオ" pitchFamily="50" charset="-128"/>
              </a:rPr>
              <a:t>発</a:t>
            </a:r>
            <a:endParaRPr lang="ja-JP" altLang="en-US" sz="3200" dirty="0">
              <a:solidFill>
                <a:srgbClr val="FFFFFF"/>
              </a:solidFill>
              <a:latin typeface="メイリオ" pitchFamily="50" charset="-128"/>
              <a:ea typeface="メイリオ"/>
              <a:cs typeface="メイリオ" pitchFamily="50" charset="-128"/>
            </a:endParaRPr>
          </a:p>
        </p:txBody>
      </p:sp>
      <p:sp>
        <p:nvSpPr>
          <p:cNvPr id="102" name="円/楕円 101"/>
          <p:cNvSpPr/>
          <p:nvPr/>
        </p:nvSpPr>
        <p:spPr bwMode="auto">
          <a:xfrm>
            <a:off x="1292225" y="3946065"/>
            <a:ext cx="611188" cy="611187"/>
          </a:xfrm>
          <a:prstGeom prst="ellipse">
            <a:avLst/>
          </a:prstGeom>
          <a:solidFill>
            <a:schemeClr val="accent4">
              <a:lumMod val="60000"/>
              <a:lumOff val="40000"/>
            </a:schemeClr>
          </a:solidFill>
          <a:ln w="25400" cap="flat" cmpd="sng" algn="ctr">
            <a:solidFill>
              <a:srgbClr val="FFFFFF"/>
            </a:solidFill>
            <a:prstDash val="solid"/>
          </a:ln>
          <a:effectLst/>
        </p:spPr>
        <p:txBody>
          <a:bodyPr anchor="ctr"/>
          <a:lstStyle>
            <a:defPPr>
              <a:defRPr lang="en-US"/>
            </a:defPPr>
            <a:lvl1pPr algn="l" rtl="0" fontAlgn="base">
              <a:spcBef>
                <a:spcPct val="0"/>
              </a:spcBef>
              <a:spcAft>
                <a:spcPct val="0"/>
              </a:spcAft>
              <a:defRPr kumimoji="1" kern="1200">
                <a:solidFill>
                  <a:schemeClr val="lt1"/>
                </a:solidFill>
                <a:latin typeface="+mn-lt"/>
                <a:ea typeface="+mn-ea"/>
                <a:cs typeface="+mn-cs"/>
              </a:defRPr>
            </a:lvl1pPr>
            <a:lvl2pPr marL="457200" algn="l" rtl="0" fontAlgn="base">
              <a:spcBef>
                <a:spcPct val="0"/>
              </a:spcBef>
              <a:spcAft>
                <a:spcPct val="0"/>
              </a:spcAft>
              <a:defRPr kumimoji="1" kern="1200">
                <a:solidFill>
                  <a:schemeClr val="lt1"/>
                </a:solidFill>
                <a:latin typeface="+mn-lt"/>
                <a:ea typeface="+mn-ea"/>
                <a:cs typeface="+mn-cs"/>
              </a:defRPr>
            </a:lvl2pPr>
            <a:lvl3pPr marL="914400" algn="l" rtl="0" fontAlgn="base">
              <a:spcBef>
                <a:spcPct val="0"/>
              </a:spcBef>
              <a:spcAft>
                <a:spcPct val="0"/>
              </a:spcAft>
              <a:defRPr kumimoji="1" kern="1200">
                <a:solidFill>
                  <a:schemeClr val="lt1"/>
                </a:solidFill>
                <a:latin typeface="+mn-lt"/>
                <a:ea typeface="+mn-ea"/>
                <a:cs typeface="+mn-cs"/>
              </a:defRPr>
            </a:lvl3pPr>
            <a:lvl4pPr marL="1371600" algn="l" rtl="0" fontAlgn="base">
              <a:spcBef>
                <a:spcPct val="0"/>
              </a:spcBef>
              <a:spcAft>
                <a:spcPct val="0"/>
              </a:spcAft>
              <a:defRPr kumimoji="1" kern="1200">
                <a:solidFill>
                  <a:schemeClr val="lt1"/>
                </a:solidFill>
                <a:latin typeface="+mn-lt"/>
                <a:ea typeface="+mn-ea"/>
                <a:cs typeface="+mn-cs"/>
              </a:defRPr>
            </a:lvl4pPr>
            <a:lvl5pPr marL="1828800" algn="l"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algn="ctr" defTabSz="914400" eaLnBrk="1" hangingPunct="1">
              <a:defRPr/>
            </a:pPr>
            <a:endParaRPr lang="ja-JP" altLang="en-US" sz="1100">
              <a:solidFill>
                <a:srgbClr val="FFFFFF"/>
              </a:solidFill>
              <a:ea typeface="メイリオ"/>
            </a:endParaRPr>
          </a:p>
        </p:txBody>
      </p:sp>
      <p:sp>
        <p:nvSpPr>
          <p:cNvPr id="103" name="正方形/長方形 102"/>
          <p:cNvSpPr/>
          <p:nvPr/>
        </p:nvSpPr>
        <p:spPr bwMode="auto">
          <a:xfrm>
            <a:off x="1360488" y="4014333"/>
            <a:ext cx="474662" cy="474663"/>
          </a:xfrm>
          <a:prstGeom prst="rect">
            <a:avLst/>
          </a:prstGeom>
          <a:noFill/>
          <a:ln w="25400" cap="flat" cmpd="sng" algn="ctr">
            <a:noFill/>
            <a:prstDash val="solid"/>
          </a:ln>
          <a:effectLst/>
        </p:spPr>
        <p:txBody>
          <a:bodyPr/>
          <a:lstStyle>
            <a:defPPr>
              <a:defRPr lang="en-US"/>
            </a:defPPr>
            <a:lvl1pPr algn="l" rtl="0" fontAlgn="base">
              <a:spcBef>
                <a:spcPct val="0"/>
              </a:spcBef>
              <a:spcAft>
                <a:spcPct val="0"/>
              </a:spcAft>
              <a:defRPr kumimoji="1" kern="1200">
                <a:solidFill>
                  <a:schemeClr val="lt1"/>
                </a:solidFill>
                <a:latin typeface="+mn-lt"/>
                <a:ea typeface="+mn-ea"/>
                <a:cs typeface="+mn-cs"/>
              </a:defRPr>
            </a:lvl1pPr>
            <a:lvl2pPr marL="457200" algn="l" rtl="0" fontAlgn="base">
              <a:spcBef>
                <a:spcPct val="0"/>
              </a:spcBef>
              <a:spcAft>
                <a:spcPct val="0"/>
              </a:spcAft>
              <a:defRPr kumimoji="1" kern="1200">
                <a:solidFill>
                  <a:schemeClr val="lt1"/>
                </a:solidFill>
                <a:latin typeface="+mn-lt"/>
                <a:ea typeface="+mn-ea"/>
                <a:cs typeface="+mn-cs"/>
              </a:defRPr>
            </a:lvl2pPr>
            <a:lvl3pPr marL="914400" algn="l" rtl="0" fontAlgn="base">
              <a:spcBef>
                <a:spcPct val="0"/>
              </a:spcBef>
              <a:spcAft>
                <a:spcPct val="0"/>
              </a:spcAft>
              <a:defRPr kumimoji="1" kern="1200">
                <a:solidFill>
                  <a:schemeClr val="lt1"/>
                </a:solidFill>
                <a:latin typeface="+mn-lt"/>
                <a:ea typeface="+mn-ea"/>
                <a:cs typeface="+mn-cs"/>
              </a:defRPr>
            </a:lvl3pPr>
            <a:lvl4pPr marL="1371600" algn="l" rtl="0" fontAlgn="base">
              <a:spcBef>
                <a:spcPct val="0"/>
              </a:spcBef>
              <a:spcAft>
                <a:spcPct val="0"/>
              </a:spcAft>
              <a:defRPr kumimoji="1" kern="1200">
                <a:solidFill>
                  <a:schemeClr val="lt1"/>
                </a:solidFill>
                <a:latin typeface="+mn-lt"/>
                <a:ea typeface="+mn-ea"/>
                <a:cs typeface="+mn-cs"/>
              </a:defRPr>
            </a:lvl4pPr>
            <a:lvl5pPr marL="1828800" algn="l"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algn="ctr" defTabSz="914400" eaLnBrk="1" hangingPunct="1">
              <a:defRPr/>
            </a:pPr>
            <a:r>
              <a:rPr lang="ja-JP" altLang="en-US" sz="3200" dirty="0" smtClean="0">
                <a:solidFill>
                  <a:srgbClr val="FFFFFF"/>
                </a:solidFill>
                <a:latin typeface="メイリオ" pitchFamily="50" charset="-128"/>
                <a:ea typeface="メイリオ"/>
                <a:cs typeface="メイリオ" pitchFamily="50" charset="-128"/>
              </a:rPr>
              <a:t>予</a:t>
            </a:r>
            <a:endParaRPr lang="ja-JP" altLang="en-US" sz="3200" dirty="0">
              <a:solidFill>
                <a:srgbClr val="FFFFFF"/>
              </a:solidFill>
              <a:latin typeface="メイリオ" pitchFamily="50" charset="-128"/>
              <a:ea typeface="メイリオ"/>
              <a:cs typeface="メイリオ" pitchFamily="50" charset="-128"/>
            </a:endParaRPr>
          </a:p>
        </p:txBody>
      </p:sp>
      <p:sp>
        <p:nvSpPr>
          <p:cNvPr id="104" name="テキスト ボックス 103"/>
          <p:cNvSpPr txBox="1"/>
          <p:nvPr/>
        </p:nvSpPr>
        <p:spPr>
          <a:xfrm>
            <a:off x="2104553" y="4847400"/>
            <a:ext cx="952312" cy="338554"/>
          </a:xfrm>
          <a:prstGeom prst="rect">
            <a:avLst/>
          </a:prstGeom>
          <a:noFill/>
        </p:spPr>
        <p:txBody>
          <a:bodyPr wrap="none" rtlCol="0">
            <a:spAutoFit/>
          </a:bodyPr>
          <a:lstStyle/>
          <a:p>
            <a:pPr defTabSz="914400" eaLnBrk="1" hangingPunct="1"/>
            <a:r>
              <a:rPr kumimoji="1" lang="en-US" altLang="ja-JP" sz="1600"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Firewall</a:t>
            </a:r>
            <a:endParaRPr kumimoji="1" lang="ja-JP" altLang="en-US" sz="16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5" name="テキスト ボックス 104"/>
          <p:cNvSpPr txBox="1"/>
          <p:nvPr/>
        </p:nvSpPr>
        <p:spPr>
          <a:xfrm>
            <a:off x="3274400" y="4645510"/>
            <a:ext cx="979755" cy="584775"/>
          </a:xfrm>
          <a:prstGeom prst="rect">
            <a:avLst/>
          </a:prstGeom>
          <a:noFill/>
        </p:spPr>
        <p:txBody>
          <a:bodyPr wrap="none" rtlCol="0">
            <a:spAutoFit/>
          </a:bodyPr>
          <a:lstStyle/>
          <a:p>
            <a:pPr defTabSz="914400" eaLnBrk="1" hangingPunct="1"/>
            <a:r>
              <a:rPr kumimoji="1" lang="en-US" altLang="ja-JP" sz="1600"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WAF</a:t>
            </a:r>
          </a:p>
          <a:p>
            <a:pPr defTabSz="914400" eaLnBrk="1" hangingPunct="1"/>
            <a:r>
              <a:rPr kumimoji="1" lang="en-US" altLang="ja-JP" sz="1600"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IPS/IDS</a:t>
            </a:r>
            <a:endParaRPr kumimoji="1" lang="ja-JP" altLang="en-US" sz="16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6" name="テキスト ボックス 105"/>
          <p:cNvSpPr txBox="1"/>
          <p:nvPr/>
        </p:nvSpPr>
        <p:spPr>
          <a:xfrm>
            <a:off x="4239231" y="4708565"/>
            <a:ext cx="902811" cy="523220"/>
          </a:xfrm>
          <a:prstGeom prst="rect">
            <a:avLst/>
          </a:prstGeom>
          <a:noFill/>
        </p:spPr>
        <p:txBody>
          <a:bodyPr wrap="none" rtlCol="0">
            <a:spAutoFit/>
          </a:bodyPr>
          <a:lstStyle/>
          <a:p>
            <a:pPr defTabSz="914400" eaLnBrk="1" hangingPunct="1"/>
            <a:r>
              <a:rPr kumimoji="1" lang="ja-JP" altLang="en-US" sz="1400"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ウイルス</a:t>
            </a:r>
            <a:endParaRPr kumimoji="1" lang="en-US" altLang="ja-JP" sz="1400"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hangingPunct="1"/>
            <a:r>
              <a:rPr kumimoji="1" lang="ja-JP" altLang="en-US" sz="14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対策</a:t>
            </a:r>
          </a:p>
        </p:txBody>
      </p:sp>
      <p:sp>
        <p:nvSpPr>
          <p:cNvPr id="107" name="テキスト ボックス 106"/>
          <p:cNvSpPr txBox="1"/>
          <p:nvPr/>
        </p:nvSpPr>
        <p:spPr>
          <a:xfrm>
            <a:off x="6377999" y="4675787"/>
            <a:ext cx="1261884" cy="523220"/>
          </a:xfrm>
          <a:prstGeom prst="rect">
            <a:avLst/>
          </a:prstGeom>
          <a:noFill/>
        </p:spPr>
        <p:txBody>
          <a:bodyPr wrap="none" rtlCol="0">
            <a:spAutoFit/>
          </a:bodyPr>
          <a:lstStyle/>
          <a:p>
            <a:pPr defTabSz="914400" eaLnBrk="1" hangingPunct="1"/>
            <a:r>
              <a:rPr kumimoji="1" lang="ja-JP" altLang="en-US" sz="1400"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セキュリティ</a:t>
            </a:r>
            <a:endParaRPr kumimoji="1" lang="en-US" altLang="ja-JP" sz="1400"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hangingPunct="1"/>
            <a:r>
              <a:rPr kumimoji="1" lang="ja-JP" altLang="en-US" sz="1400"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ログ監視</a:t>
            </a:r>
            <a:endParaRPr kumimoji="1" lang="ja-JP" altLang="en-US" sz="14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テキスト ボックス 107"/>
          <p:cNvSpPr txBox="1"/>
          <p:nvPr/>
        </p:nvSpPr>
        <p:spPr>
          <a:xfrm>
            <a:off x="5427832" y="4824356"/>
            <a:ext cx="902811" cy="307777"/>
          </a:xfrm>
          <a:prstGeom prst="rect">
            <a:avLst/>
          </a:prstGeom>
          <a:noFill/>
        </p:spPr>
        <p:txBody>
          <a:bodyPr wrap="none" rtlCol="0">
            <a:spAutoFit/>
          </a:bodyPr>
          <a:lstStyle/>
          <a:p>
            <a:pPr defTabSz="914400" eaLnBrk="1" hangingPunct="1"/>
            <a:r>
              <a:rPr kumimoji="1" lang="ja-JP" altLang="en-US" sz="1400"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変更監視</a:t>
            </a:r>
            <a:endParaRPr kumimoji="1" lang="ja-JP" altLang="en-US" sz="14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24174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25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wipe(up)">
                                      <p:cBhvr>
                                        <p:cTn id="12" dur="5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wipe(left)">
                                      <p:cBhvr>
                                        <p:cTn id="17" dur="500"/>
                                        <p:tgtEl>
                                          <p:spTgt spid="61"/>
                                        </p:tgtEl>
                                      </p:cBhvr>
                                    </p:animEffect>
                                  </p:childTnLst>
                                </p:cTn>
                              </p:par>
                            </p:childTnLst>
                          </p:cTn>
                        </p:par>
                        <p:par>
                          <p:cTn id="18" fill="hold">
                            <p:stCondLst>
                              <p:cond delay="500"/>
                            </p:stCondLst>
                            <p:childTnLst>
                              <p:par>
                                <p:cTn id="19" presetID="53" presetClass="entr" presetSubtype="0" fill="hold" nodeType="afterEffect">
                                  <p:stCondLst>
                                    <p:cond delay="0"/>
                                  </p:stCondLst>
                                  <p:childTnLst>
                                    <p:set>
                                      <p:cBhvr>
                                        <p:cTn id="20" dur="1" fill="hold">
                                          <p:stCondLst>
                                            <p:cond delay="0"/>
                                          </p:stCondLst>
                                        </p:cTn>
                                        <p:tgtEl>
                                          <p:spTgt spid="62"/>
                                        </p:tgtEl>
                                        <p:attrNameLst>
                                          <p:attrName>style.visibility</p:attrName>
                                        </p:attrNameLst>
                                      </p:cBhvr>
                                      <p:to>
                                        <p:strVal val="visible"/>
                                      </p:to>
                                    </p:set>
                                    <p:anim calcmode="lin" valueType="num">
                                      <p:cBhvr>
                                        <p:cTn id="21" dur="500" fill="hold"/>
                                        <p:tgtEl>
                                          <p:spTgt spid="62"/>
                                        </p:tgtEl>
                                        <p:attrNameLst>
                                          <p:attrName>ppt_w</p:attrName>
                                        </p:attrNameLst>
                                      </p:cBhvr>
                                      <p:tavLst>
                                        <p:tav tm="0">
                                          <p:val>
                                            <p:fltVal val="0"/>
                                          </p:val>
                                        </p:tav>
                                        <p:tav tm="100000">
                                          <p:val>
                                            <p:strVal val="#ppt_w"/>
                                          </p:val>
                                        </p:tav>
                                      </p:tavLst>
                                    </p:anim>
                                    <p:anim calcmode="lin" valueType="num">
                                      <p:cBhvr>
                                        <p:cTn id="22" dur="500" fill="hold"/>
                                        <p:tgtEl>
                                          <p:spTgt spid="62"/>
                                        </p:tgtEl>
                                        <p:attrNameLst>
                                          <p:attrName>ppt_h</p:attrName>
                                        </p:attrNameLst>
                                      </p:cBhvr>
                                      <p:tavLst>
                                        <p:tav tm="0">
                                          <p:val>
                                            <p:fltVal val="0"/>
                                          </p:val>
                                        </p:tav>
                                        <p:tav tm="100000">
                                          <p:val>
                                            <p:strVal val="#ppt_h"/>
                                          </p:val>
                                        </p:tav>
                                      </p:tavLst>
                                    </p:anim>
                                    <p:animEffect transition="in" filter="fade">
                                      <p:cBhvr>
                                        <p:cTn id="23" dur="500"/>
                                        <p:tgtEl>
                                          <p:spTgt spid="62"/>
                                        </p:tgtEl>
                                      </p:cBhvr>
                                    </p:animEffect>
                                  </p:childTnLst>
                                </p:cTn>
                              </p:par>
                            </p:childTnLst>
                          </p:cTn>
                        </p:par>
                        <p:par>
                          <p:cTn id="24" fill="hold">
                            <p:stCondLst>
                              <p:cond delay="1000"/>
                            </p:stCondLst>
                            <p:childTnLst>
                              <p:par>
                                <p:cTn id="25" presetID="22" presetClass="entr" presetSubtype="8" fill="hold" grpId="0" nodeType="after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wipe(left)">
                                      <p:cBhvr>
                                        <p:cTn id="27" dur="500"/>
                                        <p:tgtEl>
                                          <p:spTgt spid="65"/>
                                        </p:tgtEl>
                                      </p:cBhvr>
                                    </p:animEffect>
                                  </p:childTnLst>
                                </p:cTn>
                              </p:par>
                            </p:childTnLst>
                          </p:cTn>
                        </p:par>
                        <p:par>
                          <p:cTn id="28" fill="hold">
                            <p:stCondLst>
                              <p:cond delay="1500"/>
                            </p:stCondLst>
                            <p:childTnLst>
                              <p:par>
                                <p:cTn id="29" presetID="53" presetClass="entr" presetSubtype="0" fill="hold" nodeType="afterEffect">
                                  <p:stCondLst>
                                    <p:cond delay="0"/>
                                  </p:stCondLst>
                                  <p:childTnLst>
                                    <p:set>
                                      <p:cBhvr>
                                        <p:cTn id="30" dur="1" fill="hold">
                                          <p:stCondLst>
                                            <p:cond delay="0"/>
                                          </p:stCondLst>
                                        </p:cTn>
                                        <p:tgtEl>
                                          <p:spTgt spid="74"/>
                                        </p:tgtEl>
                                        <p:attrNameLst>
                                          <p:attrName>style.visibility</p:attrName>
                                        </p:attrNameLst>
                                      </p:cBhvr>
                                      <p:to>
                                        <p:strVal val="visible"/>
                                      </p:to>
                                    </p:set>
                                    <p:anim calcmode="lin" valueType="num">
                                      <p:cBhvr>
                                        <p:cTn id="31" dur="500" fill="hold"/>
                                        <p:tgtEl>
                                          <p:spTgt spid="74"/>
                                        </p:tgtEl>
                                        <p:attrNameLst>
                                          <p:attrName>ppt_w</p:attrName>
                                        </p:attrNameLst>
                                      </p:cBhvr>
                                      <p:tavLst>
                                        <p:tav tm="0">
                                          <p:val>
                                            <p:fltVal val="0"/>
                                          </p:val>
                                        </p:tav>
                                        <p:tav tm="100000">
                                          <p:val>
                                            <p:strVal val="#ppt_w"/>
                                          </p:val>
                                        </p:tav>
                                      </p:tavLst>
                                    </p:anim>
                                    <p:anim calcmode="lin" valueType="num">
                                      <p:cBhvr>
                                        <p:cTn id="32" dur="500" fill="hold"/>
                                        <p:tgtEl>
                                          <p:spTgt spid="74"/>
                                        </p:tgtEl>
                                        <p:attrNameLst>
                                          <p:attrName>ppt_h</p:attrName>
                                        </p:attrNameLst>
                                      </p:cBhvr>
                                      <p:tavLst>
                                        <p:tav tm="0">
                                          <p:val>
                                            <p:fltVal val="0"/>
                                          </p:val>
                                        </p:tav>
                                        <p:tav tm="100000">
                                          <p:val>
                                            <p:strVal val="#ppt_h"/>
                                          </p:val>
                                        </p:tav>
                                      </p:tavLst>
                                    </p:anim>
                                    <p:animEffect transition="in" filter="fade">
                                      <p:cBhvr>
                                        <p:cTn id="33" dur="500"/>
                                        <p:tgtEl>
                                          <p:spTgt spid="74"/>
                                        </p:tgtEl>
                                      </p:cBhvr>
                                    </p:animEffect>
                                  </p:childTnLst>
                                </p:cTn>
                              </p:par>
                            </p:childTnLst>
                          </p:cTn>
                        </p:par>
                        <p:par>
                          <p:cTn id="34" fill="hold">
                            <p:stCondLst>
                              <p:cond delay="2000"/>
                            </p:stCondLst>
                            <p:childTnLst>
                              <p:par>
                                <p:cTn id="35" presetID="22" presetClass="entr" presetSubtype="8" fill="hold" grpId="0" nodeType="after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wipe(left)">
                                      <p:cBhvr>
                                        <p:cTn id="37" dur="500"/>
                                        <p:tgtEl>
                                          <p:spTgt spid="66"/>
                                        </p:tgtEl>
                                      </p:cBhvr>
                                    </p:animEffect>
                                  </p:childTnLst>
                                </p:cTn>
                              </p:par>
                            </p:childTnLst>
                          </p:cTn>
                        </p:par>
                        <p:par>
                          <p:cTn id="38" fill="hold">
                            <p:stCondLst>
                              <p:cond delay="2500"/>
                            </p:stCondLst>
                            <p:childTnLst>
                              <p:par>
                                <p:cTn id="39" presetID="53" presetClass="entr" presetSubtype="0" fill="hold" nodeType="afterEffect">
                                  <p:stCondLst>
                                    <p:cond delay="0"/>
                                  </p:stCondLst>
                                  <p:childTnLst>
                                    <p:set>
                                      <p:cBhvr>
                                        <p:cTn id="40" dur="1" fill="hold">
                                          <p:stCondLst>
                                            <p:cond delay="0"/>
                                          </p:stCondLst>
                                        </p:cTn>
                                        <p:tgtEl>
                                          <p:spTgt spid="68"/>
                                        </p:tgtEl>
                                        <p:attrNameLst>
                                          <p:attrName>style.visibility</p:attrName>
                                        </p:attrNameLst>
                                      </p:cBhvr>
                                      <p:to>
                                        <p:strVal val="visible"/>
                                      </p:to>
                                    </p:set>
                                    <p:anim calcmode="lin" valueType="num">
                                      <p:cBhvr>
                                        <p:cTn id="41" dur="500" fill="hold"/>
                                        <p:tgtEl>
                                          <p:spTgt spid="68"/>
                                        </p:tgtEl>
                                        <p:attrNameLst>
                                          <p:attrName>ppt_w</p:attrName>
                                        </p:attrNameLst>
                                      </p:cBhvr>
                                      <p:tavLst>
                                        <p:tav tm="0">
                                          <p:val>
                                            <p:fltVal val="0"/>
                                          </p:val>
                                        </p:tav>
                                        <p:tav tm="100000">
                                          <p:val>
                                            <p:strVal val="#ppt_w"/>
                                          </p:val>
                                        </p:tav>
                                      </p:tavLst>
                                    </p:anim>
                                    <p:anim calcmode="lin" valueType="num">
                                      <p:cBhvr>
                                        <p:cTn id="42" dur="500" fill="hold"/>
                                        <p:tgtEl>
                                          <p:spTgt spid="68"/>
                                        </p:tgtEl>
                                        <p:attrNameLst>
                                          <p:attrName>ppt_h</p:attrName>
                                        </p:attrNameLst>
                                      </p:cBhvr>
                                      <p:tavLst>
                                        <p:tav tm="0">
                                          <p:val>
                                            <p:fltVal val="0"/>
                                          </p:val>
                                        </p:tav>
                                        <p:tav tm="100000">
                                          <p:val>
                                            <p:strVal val="#ppt_h"/>
                                          </p:val>
                                        </p:tav>
                                      </p:tavLst>
                                    </p:anim>
                                    <p:animEffect transition="in" filter="fade">
                                      <p:cBhvr>
                                        <p:cTn id="43" dur="500"/>
                                        <p:tgtEl>
                                          <p:spTgt spid="68"/>
                                        </p:tgtEl>
                                      </p:cBhvr>
                                    </p:animEffect>
                                  </p:childTnLst>
                                </p:cTn>
                              </p:par>
                            </p:childTnLst>
                          </p:cTn>
                        </p:par>
                        <p:par>
                          <p:cTn id="44" fill="hold">
                            <p:stCondLst>
                              <p:cond delay="3000"/>
                            </p:stCondLst>
                            <p:childTnLst>
                              <p:par>
                                <p:cTn id="45" presetID="22" presetClass="entr" presetSubtype="8" fill="hold" grpId="0" nodeType="afterEffect">
                                  <p:stCondLst>
                                    <p:cond delay="0"/>
                                  </p:stCondLst>
                                  <p:childTnLst>
                                    <p:set>
                                      <p:cBhvr>
                                        <p:cTn id="46" dur="1" fill="hold">
                                          <p:stCondLst>
                                            <p:cond delay="0"/>
                                          </p:stCondLst>
                                        </p:cTn>
                                        <p:tgtEl>
                                          <p:spTgt spid="67"/>
                                        </p:tgtEl>
                                        <p:attrNameLst>
                                          <p:attrName>style.visibility</p:attrName>
                                        </p:attrNameLst>
                                      </p:cBhvr>
                                      <p:to>
                                        <p:strVal val="visible"/>
                                      </p:to>
                                    </p:set>
                                    <p:animEffect transition="in" filter="wipe(left)">
                                      <p:cBhvr>
                                        <p:cTn id="47" dur="500"/>
                                        <p:tgtEl>
                                          <p:spTgt spid="67"/>
                                        </p:tgtEl>
                                      </p:cBhvr>
                                    </p:animEffect>
                                  </p:childTnLst>
                                </p:cTn>
                              </p:par>
                            </p:childTnLst>
                          </p:cTn>
                        </p:par>
                        <p:par>
                          <p:cTn id="48" fill="hold">
                            <p:stCondLst>
                              <p:cond delay="3500"/>
                            </p:stCondLst>
                            <p:childTnLst>
                              <p:par>
                                <p:cTn id="49" presetID="53" presetClass="entr" presetSubtype="0" fill="hold" nodeType="afterEffect">
                                  <p:stCondLst>
                                    <p:cond delay="0"/>
                                  </p:stCondLst>
                                  <p:childTnLst>
                                    <p:set>
                                      <p:cBhvr>
                                        <p:cTn id="50" dur="1" fill="hold">
                                          <p:stCondLst>
                                            <p:cond delay="0"/>
                                          </p:stCondLst>
                                        </p:cTn>
                                        <p:tgtEl>
                                          <p:spTgt spid="75"/>
                                        </p:tgtEl>
                                        <p:attrNameLst>
                                          <p:attrName>style.visibility</p:attrName>
                                        </p:attrNameLst>
                                      </p:cBhvr>
                                      <p:to>
                                        <p:strVal val="visible"/>
                                      </p:to>
                                    </p:set>
                                    <p:anim calcmode="lin" valueType="num">
                                      <p:cBhvr>
                                        <p:cTn id="51" dur="500" fill="hold"/>
                                        <p:tgtEl>
                                          <p:spTgt spid="75"/>
                                        </p:tgtEl>
                                        <p:attrNameLst>
                                          <p:attrName>ppt_w</p:attrName>
                                        </p:attrNameLst>
                                      </p:cBhvr>
                                      <p:tavLst>
                                        <p:tav tm="0">
                                          <p:val>
                                            <p:fltVal val="0"/>
                                          </p:val>
                                        </p:tav>
                                        <p:tav tm="100000">
                                          <p:val>
                                            <p:strVal val="#ppt_w"/>
                                          </p:val>
                                        </p:tav>
                                      </p:tavLst>
                                    </p:anim>
                                    <p:anim calcmode="lin" valueType="num">
                                      <p:cBhvr>
                                        <p:cTn id="52" dur="500" fill="hold"/>
                                        <p:tgtEl>
                                          <p:spTgt spid="75"/>
                                        </p:tgtEl>
                                        <p:attrNameLst>
                                          <p:attrName>ppt_h</p:attrName>
                                        </p:attrNameLst>
                                      </p:cBhvr>
                                      <p:tavLst>
                                        <p:tav tm="0">
                                          <p:val>
                                            <p:fltVal val="0"/>
                                          </p:val>
                                        </p:tav>
                                        <p:tav tm="100000">
                                          <p:val>
                                            <p:strVal val="#ppt_h"/>
                                          </p:val>
                                        </p:tav>
                                      </p:tavLst>
                                    </p:anim>
                                    <p:animEffect transition="in" filter="fade">
                                      <p:cBhvr>
                                        <p:cTn id="53" dur="500"/>
                                        <p:tgtEl>
                                          <p:spTgt spid="75"/>
                                        </p:tgtEl>
                                      </p:cBhvr>
                                    </p:animEffect>
                                  </p:childTnLst>
                                </p:cTn>
                              </p:par>
                            </p:childTnLst>
                          </p:cTn>
                        </p:par>
                        <p:par>
                          <p:cTn id="54" fill="hold">
                            <p:stCondLst>
                              <p:cond delay="4000"/>
                            </p:stCondLst>
                            <p:childTnLst>
                              <p:par>
                                <p:cTn id="55" presetID="22" presetClass="entr" presetSubtype="1" fill="hold" nodeType="afterEffect">
                                  <p:stCondLst>
                                    <p:cond delay="0"/>
                                  </p:stCondLst>
                                  <p:childTnLst>
                                    <p:set>
                                      <p:cBhvr>
                                        <p:cTn id="56" dur="1" fill="hold">
                                          <p:stCondLst>
                                            <p:cond delay="0"/>
                                          </p:stCondLst>
                                        </p:cTn>
                                        <p:tgtEl>
                                          <p:spTgt spid="69"/>
                                        </p:tgtEl>
                                        <p:attrNameLst>
                                          <p:attrName>style.visibility</p:attrName>
                                        </p:attrNameLst>
                                      </p:cBhvr>
                                      <p:to>
                                        <p:strVal val="visible"/>
                                      </p:to>
                                    </p:set>
                                    <p:animEffect transition="in" filter="wipe(up)">
                                      <p:cBhvr>
                                        <p:cTn id="57" dur="500"/>
                                        <p:tgtEl>
                                          <p:spTgt spid="69"/>
                                        </p:tgtEl>
                                      </p:cBhvr>
                                    </p:animEffect>
                                  </p:childTnLst>
                                </p:cTn>
                              </p:par>
                            </p:childTnLst>
                          </p:cTn>
                        </p:par>
                        <p:par>
                          <p:cTn id="58" fill="hold">
                            <p:stCondLst>
                              <p:cond delay="4500"/>
                            </p:stCondLst>
                            <p:childTnLst>
                              <p:par>
                                <p:cTn id="59" presetID="10" presetClass="entr" presetSubtype="0" fill="hold" nodeType="afterEffect">
                                  <p:stCondLst>
                                    <p:cond delay="0"/>
                                  </p:stCondLst>
                                  <p:childTnLst>
                                    <p:set>
                                      <p:cBhvr>
                                        <p:cTn id="60" dur="1" fill="hold">
                                          <p:stCondLst>
                                            <p:cond delay="0"/>
                                          </p:stCondLst>
                                        </p:cTn>
                                        <p:tgtEl>
                                          <p:spTgt spid="76"/>
                                        </p:tgtEl>
                                        <p:attrNameLst>
                                          <p:attrName>style.visibility</p:attrName>
                                        </p:attrNameLst>
                                      </p:cBhvr>
                                      <p:to>
                                        <p:strVal val="visible"/>
                                      </p:to>
                                    </p:set>
                                    <p:animEffect transition="in" filter="fade">
                                      <p:cBhvr>
                                        <p:cTn id="61" dur="500"/>
                                        <p:tgtEl>
                                          <p:spTgt spid="76"/>
                                        </p:tgtEl>
                                      </p:cBhvr>
                                    </p:animEffect>
                                  </p:childTnLst>
                                </p:cTn>
                              </p:par>
                              <p:par>
                                <p:cTn id="62" presetID="10" presetClass="entr" presetSubtype="0" fill="hold" nodeType="withEffect">
                                  <p:stCondLst>
                                    <p:cond delay="0"/>
                                  </p:stCondLst>
                                  <p:childTnLst>
                                    <p:set>
                                      <p:cBhvr>
                                        <p:cTn id="63" dur="1" fill="hold">
                                          <p:stCondLst>
                                            <p:cond delay="0"/>
                                          </p:stCondLst>
                                        </p:cTn>
                                        <p:tgtEl>
                                          <p:spTgt spid="95"/>
                                        </p:tgtEl>
                                        <p:attrNameLst>
                                          <p:attrName>style.visibility</p:attrName>
                                        </p:attrNameLst>
                                      </p:cBhvr>
                                      <p:to>
                                        <p:strVal val="visible"/>
                                      </p:to>
                                    </p:set>
                                    <p:animEffect transition="in" filter="fade">
                                      <p:cBhvr>
                                        <p:cTn id="64" dur="500"/>
                                        <p:tgtEl>
                                          <p:spTgt spid="95"/>
                                        </p:tgtEl>
                                      </p:cBhvr>
                                    </p:animEffect>
                                  </p:childTnLst>
                                </p:cTn>
                              </p:par>
                              <p:par>
                                <p:cTn id="65" presetID="10" presetClass="entr" presetSubtype="0" fill="hold" nodeType="withEffect">
                                  <p:stCondLst>
                                    <p:cond delay="0"/>
                                  </p:stCondLst>
                                  <p:childTnLst>
                                    <p:set>
                                      <p:cBhvr>
                                        <p:cTn id="66" dur="1" fill="hold">
                                          <p:stCondLst>
                                            <p:cond delay="0"/>
                                          </p:stCondLst>
                                        </p:cTn>
                                        <p:tgtEl>
                                          <p:spTgt spid="80"/>
                                        </p:tgtEl>
                                        <p:attrNameLst>
                                          <p:attrName>style.visibility</p:attrName>
                                        </p:attrNameLst>
                                      </p:cBhvr>
                                      <p:to>
                                        <p:strVal val="visible"/>
                                      </p:to>
                                    </p:set>
                                    <p:animEffect transition="in" filter="fade">
                                      <p:cBhvr>
                                        <p:cTn id="67" dur="500"/>
                                        <p:tgtEl>
                                          <p:spTgt spid="80"/>
                                        </p:tgtEl>
                                      </p:cBhvr>
                                    </p:animEffect>
                                  </p:childTnLst>
                                </p:cTn>
                              </p:par>
                              <p:par>
                                <p:cTn id="68" presetID="10" presetClass="entr" presetSubtype="0" fill="hold" nodeType="withEffect">
                                  <p:stCondLst>
                                    <p:cond delay="0"/>
                                  </p:stCondLst>
                                  <p:childTnLst>
                                    <p:set>
                                      <p:cBhvr>
                                        <p:cTn id="69" dur="1" fill="hold">
                                          <p:stCondLst>
                                            <p:cond delay="0"/>
                                          </p:stCondLst>
                                        </p:cTn>
                                        <p:tgtEl>
                                          <p:spTgt spid="90"/>
                                        </p:tgtEl>
                                        <p:attrNameLst>
                                          <p:attrName>style.visibility</p:attrName>
                                        </p:attrNameLst>
                                      </p:cBhvr>
                                      <p:to>
                                        <p:strVal val="visible"/>
                                      </p:to>
                                    </p:set>
                                    <p:animEffect transition="in" filter="fade">
                                      <p:cBhvr>
                                        <p:cTn id="70" dur="500"/>
                                        <p:tgtEl>
                                          <p:spTgt spid="90"/>
                                        </p:tgtEl>
                                      </p:cBhvr>
                                    </p:animEffect>
                                  </p:childTnLst>
                                </p:cTn>
                              </p:par>
                            </p:childTnLst>
                          </p:cTn>
                        </p:par>
                        <p:par>
                          <p:cTn id="71" fill="hold">
                            <p:stCondLst>
                              <p:cond delay="5000"/>
                            </p:stCondLst>
                            <p:childTnLst>
                              <p:par>
                                <p:cTn id="72" presetID="16" presetClass="entr" presetSubtype="42" fill="hold" grpId="0" nodeType="afterEffect">
                                  <p:stCondLst>
                                    <p:cond delay="0"/>
                                  </p:stCondLst>
                                  <p:childTnLst>
                                    <p:set>
                                      <p:cBhvr>
                                        <p:cTn id="73" dur="1" fill="hold">
                                          <p:stCondLst>
                                            <p:cond delay="0"/>
                                          </p:stCondLst>
                                        </p:cTn>
                                        <p:tgtEl>
                                          <p:spTgt spid="84"/>
                                        </p:tgtEl>
                                        <p:attrNameLst>
                                          <p:attrName>style.visibility</p:attrName>
                                        </p:attrNameLst>
                                      </p:cBhvr>
                                      <p:to>
                                        <p:strVal val="visible"/>
                                      </p:to>
                                    </p:set>
                                    <p:animEffect transition="in" filter="barn(outHorizontal)">
                                      <p:cBhvr>
                                        <p:cTn id="74" dur="500"/>
                                        <p:tgtEl>
                                          <p:spTgt spid="84"/>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89"/>
                                        </p:tgtEl>
                                        <p:attrNameLst>
                                          <p:attrName>style.visibility</p:attrName>
                                        </p:attrNameLst>
                                      </p:cBhvr>
                                      <p:to>
                                        <p:strVal val="visible"/>
                                      </p:to>
                                    </p:set>
                                    <p:animEffect transition="in" filter="fade">
                                      <p:cBhvr>
                                        <p:cTn id="77" dur="500"/>
                                        <p:tgtEl>
                                          <p:spTgt spid="89"/>
                                        </p:tgtEl>
                                      </p:cBhvr>
                                    </p:animEffect>
                                  </p:childTnLst>
                                </p:cTn>
                              </p:par>
                              <p:par>
                                <p:cTn id="78" presetID="53" presetClass="entr" presetSubtype="0" fill="hold" grpId="0" nodeType="withEffect">
                                  <p:stCondLst>
                                    <p:cond delay="0"/>
                                  </p:stCondLst>
                                  <p:childTnLst>
                                    <p:set>
                                      <p:cBhvr>
                                        <p:cTn id="79" dur="1" fill="hold">
                                          <p:stCondLst>
                                            <p:cond delay="0"/>
                                          </p:stCondLst>
                                        </p:cTn>
                                        <p:tgtEl>
                                          <p:spTgt spid="88"/>
                                        </p:tgtEl>
                                        <p:attrNameLst>
                                          <p:attrName>style.visibility</p:attrName>
                                        </p:attrNameLst>
                                      </p:cBhvr>
                                      <p:to>
                                        <p:strVal val="visible"/>
                                      </p:to>
                                    </p:set>
                                    <p:anim calcmode="lin" valueType="num">
                                      <p:cBhvr>
                                        <p:cTn id="80" dur="500" fill="hold"/>
                                        <p:tgtEl>
                                          <p:spTgt spid="88"/>
                                        </p:tgtEl>
                                        <p:attrNameLst>
                                          <p:attrName>ppt_w</p:attrName>
                                        </p:attrNameLst>
                                      </p:cBhvr>
                                      <p:tavLst>
                                        <p:tav tm="0">
                                          <p:val>
                                            <p:fltVal val="0"/>
                                          </p:val>
                                        </p:tav>
                                        <p:tav tm="100000">
                                          <p:val>
                                            <p:strVal val="#ppt_w"/>
                                          </p:val>
                                        </p:tav>
                                      </p:tavLst>
                                    </p:anim>
                                    <p:anim calcmode="lin" valueType="num">
                                      <p:cBhvr>
                                        <p:cTn id="81" dur="500" fill="hold"/>
                                        <p:tgtEl>
                                          <p:spTgt spid="88"/>
                                        </p:tgtEl>
                                        <p:attrNameLst>
                                          <p:attrName>ppt_h</p:attrName>
                                        </p:attrNameLst>
                                      </p:cBhvr>
                                      <p:tavLst>
                                        <p:tav tm="0">
                                          <p:val>
                                            <p:fltVal val="0"/>
                                          </p:val>
                                        </p:tav>
                                        <p:tav tm="100000">
                                          <p:val>
                                            <p:strVal val="#ppt_h"/>
                                          </p:val>
                                        </p:tav>
                                      </p:tavLst>
                                    </p:anim>
                                    <p:animEffect transition="in" filter="fade">
                                      <p:cBhvr>
                                        <p:cTn id="82" dur="500"/>
                                        <p:tgtEl>
                                          <p:spTgt spid="88"/>
                                        </p:tgtEl>
                                      </p:cBhvr>
                                    </p:animEffect>
                                  </p:childTnLst>
                                </p:cTn>
                              </p:par>
                              <p:par>
                                <p:cTn id="83" presetID="53" presetClass="entr" presetSubtype="0" fill="hold" grpId="0" nodeType="withEffect">
                                  <p:stCondLst>
                                    <p:cond delay="0"/>
                                  </p:stCondLst>
                                  <p:childTnLst>
                                    <p:set>
                                      <p:cBhvr>
                                        <p:cTn id="84" dur="1" fill="hold">
                                          <p:stCondLst>
                                            <p:cond delay="0"/>
                                          </p:stCondLst>
                                        </p:cTn>
                                        <p:tgtEl>
                                          <p:spTgt spid="86"/>
                                        </p:tgtEl>
                                        <p:attrNameLst>
                                          <p:attrName>style.visibility</p:attrName>
                                        </p:attrNameLst>
                                      </p:cBhvr>
                                      <p:to>
                                        <p:strVal val="visible"/>
                                      </p:to>
                                    </p:set>
                                    <p:anim calcmode="lin" valueType="num">
                                      <p:cBhvr>
                                        <p:cTn id="85" dur="500" fill="hold"/>
                                        <p:tgtEl>
                                          <p:spTgt spid="86"/>
                                        </p:tgtEl>
                                        <p:attrNameLst>
                                          <p:attrName>ppt_w</p:attrName>
                                        </p:attrNameLst>
                                      </p:cBhvr>
                                      <p:tavLst>
                                        <p:tav tm="0">
                                          <p:val>
                                            <p:fltVal val="0"/>
                                          </p:val>
                                        </p:tav>
                                        <p:tav tm="100000">
                                          <p:val>
                                            <p:strVal val="#ppt_w"/>
                                          </p:val>
                                        </p:tav>
                                      </p:tavLst>
                                    </p:anim>
                                    <p:anim calcmode="lin" valueType="num">
                                      <p:cBhvr>
                                        <p:cTn id="86" dur="500" fill="hold"/>
                                        <p:tgtEl>
                                          <p:spTgt spid="86"/>
                                        </p:tgtEl>
                                        <p:attrNameLst>
                                          <p:attrName>ppt_h</p:attrName>
                                        </p:attrNameLst>
                                      </p:cBhvr>
                                      <p:tavLst>
                                        <p:tav tm="0">
                                          <p:val>
                                            <p:fltVal val="0"/>
                                          </p:val>
                                        </p:tav>
                                        <p:tav tm="100000">
                                          <p:val>
                                            <p:strVal val="#ppt_h"/>
                                          </p:val>
                                        </p:tav>
                                      </p:tavLst>
                                    </p:anim>
                                    <p:animEffect transition="in" filter="fade">
                                      <p:cBhvr>
                                        <p:cTn id="87" dur="500"/>
                                        <p:tgtEl>
                                          <p:spTgt spid="86"/>
                                        </p:tgtEl>
                                      </p:cBhvr>
                                    </p:animEffect>
                                  </p:childTnLst>
                                </p:cTn>
                              </p:par>
                              <p:par>
                                <p:cTn id="88" presetID="53" presetClass="entr" presetSubtype="0" fill="hold" grpId="0" nodeType="withEffect">
                                  <p:stCondLst>
                                    <p:cond delay="0"/>
                                  </p:stCondLst>
                                  <p:childTnLst>
                                    <p:set>
                                      <p:cBhvr>
                                        <p:cTn id="89" dur="1" fill="hold">
                                          <p:stCondLst>
                                            <p:cond delay="0"/>
                                          </p:stCondLst>
                                        </p:cTn>
                                        <p:tgtEl>
                                          <p:spTgt spid="85"/>
                                        </p:tgtEl>
                                        <p:attrNameLst>
                                          <p:attrName>style.visibility</p:attrName>
                                        </p:attrNameLst>
                                      </p:cBhvr>
                                      <p:to>
                                        <p:strVal val="visible"/>
                                      </p:to>
                                    </p:set>
                                    <p:anim calcmode="lin" valueType="num">
                                      <p:cBhvr>
                                        <p:cTn id="90" dur="500" fill="hold"/>
                                        <p:tgtEl>
                                          <p:spTgt spid="85"/>
                                        </p:tgtEl>
                                        <p:attrNameLst>
                                          <p:attrName>ppt_w</p:attrName>
                                        </p:attrNameLst>
                                      </p:cBhvr>
                                      <p:tavLst>
                                        <p:tav tm="0">
                                          <p:val>
                                            <p:fltVal val="0"/>
                                          </p:val>
                                        </p:tav>
                                        <p:tav tm="100000">
                                          <p:val>
                                            <p:strVal val="#ppt_w"/>
                                          </p:val>
                                        </p:tav>
                                      </p:tavLst>
                                    </p:anim>
                                    <p:anim calcmode="lin" valueType="num">
                                      <p:cBhvr>
                                        <p:cTn id="91" dur="500" fill="hold"/>
                                        <p:tgtEl>
                                          <p:spTgt spid="85"/>
                                        </p:tgtEl>
                                        <p:attrNameLst>
                                          <p:attrName>ppt_h</p:attrName>
                                        </p:attrNameLst>
                                      </p:cBhvr>
                                      <p:tavLst>
                                        <p:tav tm="0">
                                          <p:val>
                                            <p:fltVal val="0"/>
                                          </p:val>
                                        </p:tav>
                                        <p:tav tm="100000">
                                          <p:val>
                                            <p:strVal val="#ppt_h"/>
                                          </p:val>
                                        </p:tav>
                                      </p:tavLst>
                                    </p:anim>
                                    <p:animEffect transition="in" filter="fade">
                                      <p:cBhvr>
                                        <p:cTn id="92" dur="500"/>
                                        <p:tgtEl>
                                          <p:spTgt spid="85"/>
                                        </p:tgtEl>
                                      </p:cBhvr>
                                    </p:animEffect>
                                  </p:childTnLst>
                                </p:cTn>
                              </p:par>
                              <p:par>
                                <p:cTn id="93" presetID="53" presetClass="entr" presetSubtype="0" fill="hold" grpId="0" nodeType="withEffect">
                                  <p:stCondLst>
                                    <p:cond delay="0"/>
                                  </p:stCondLst>
                                  <p:childTnLst>
                                    <p:set>
                                      <p:cBhvr>
                                        <p:cTn id="94" dur="1" fill="hold">
                                          <p:stCondLst>
                                            <p:cond delay="0"/>
                                          </p:stCondLst>
                                        </p:cTn>
                                        <p:tgtEl>
                                          <p:spTgt spid="87"/>
                                        </p:tgtEl>
                                        <p:attrNameLst>
                                          <p:attrName>style.visibility</p:attrName>
                                        </p:attrNameLst>
                                      </p:cBhvr>
                                      <p:to>
                                        <p:strVal val="visible"/>
                                      </p:to>
                                    </p:set>
                                    <p:anim calcmode="lin" valueType="num">
                                      <p:cBhvr>
                                        <p:cTn id="95" dur="500" fill="hold"/>
                                        <p:tgtEl>
                                          <p:spTgt spid="87"/>
                                        </p:tgtEl>
                                        <p:attrNameLst>
                                          <p:attrName>ppt_w</p:attrName>
                                        </p:attrNameLst>
                                      </p:cBhvr>
                                      <p:tavLst>
                                        <p:tav tm="0">
                                          <p:val>
                                            <p:fltVal val="0"/>
                                          </p:val>
                                        </p:tav>
                                        <p:tav tm="100000">
                                          <p:val>
                                            <p:strVal val="#ppt_w"/>
                                          </p:val>
                                        </p:tav>
                                      </p:tavLst>
                                    </p:anim>
                                    <p:anim calcmode="lin" valueType="num">
                                      <p:cBhvr>
                                        <p:cTn id="96" dur="500" fill="hold"/>
                                        <p:tgtEl>
                                          <p:spTgt spid="87"/>
                                        </p:tgtEl>
                                        <p:attrNameLst>
                                          <p:attrName>ppt_h</p:attrName>
                                        </p:attrNameLst>
                                      </p:cBhvr>
                                      <p:tavLst>
                                        <p:tav tm="0">
                                          <p:val>
                                            <p:fltVal val="0"/>
                                          </p:val>
                                        </p:tav>
                                        <p:tav tm="100000">
                                          <p:val>
                                            <p:strVal val="#ppt_h"/>
                                          </p:val>
                                        </p:tav>
                                      </p:tavLst>
                                    </p:anim>
                                    <p:animEffect transition="in" filter="fade">
                                      <p:cBhvr>
                                        <p:cTn id="97" dur="500"/>
                                        <p:tgtEl>
                                          <p:spTgt spid="87"/>
                                        </p:tgtEl>
                                      </p:cBhvr>
                                    </p:animEffect>
                                  </p:childTnLst>
                                </p:cTn>
                              </p:par>
                              <p:par>
                                <p:cTn id="98" presetID="53" presetClass="entr" presetSubtype="0" fill="hold" grpId="0" nodeType="withEffect">
                                  <p:stCondLst>
                                    <p:cond delay="0"/>
                                  </p:stCondLst>
                                  <p:childTnLst>
                                    <p:set>
                                      <p:cBhvr>
                                        <p:cTn id="99" dur="1" fill="hold">
                                          <p:stCondLst>
                                            <p:cond delay="0"/>
                                          </p:stCondLst>
                                        </p:cTn>
                                        <p:tgtEl>
                                          <p:spTgt spid="101"/>
                                        </p:tgtEl>
                                        <p:attrNameLst>
                                          <p:attrName>style.visibility</p:attrName>
                                        </p:attrNameLst>
                                      </p:cBhvr>
                                      <p:to>
                                        <p:strVal val="visible"/>
                                      </p:to>
                                    </p:set>
                                    <p:anim calcmode="lin" valueType="num">
                                      <p:cBhvr>
                                        <p:cTn id="100" dur="500" fill="hold"/>
                                        <p:tgtEl>
                                          <p:spTgt spid="101"/>
                                        </p:tgtEl>
                                        <p:attrNameLst>
                                          <p:attrName>ppt_w</p:attrName>
                                        </p:attrNameLst>
                                      </p:cBhvr>
                                      <p:tavLst>
                                        <p:tav tm="0">
                                          <p:val>
                                            <p:fltVal val="0"/>
                                          </p:val>
                                        </p:tav>
                                        <p:tav tm="100000">
                                          <p:val>
                                            <p:strVal val="#ppt_w"/>
                                          </p:val>
                                        </p:tav>
                                      </p:tavLst>
                                    </p:anim>
                                    <p:anim calcmode="lin" valueType="num">
                                      <p:cBhvr>
                                        <p:cTn id="101" dur="500" fill="hold"/>
                                        <p:tgtEl>
                                          <p:spTgt spid="101"/>
                                        </p:tgtEl>
                                        <p:attrNameLst>
                                          <p:attrName>ppt_h</p:attrName>
                                        </p:attrNameLst>
                                      </p:cBhvr>
                                      <p:tavLst>
                                        <p:tav tm="0">
                                          <p:val>
                                            <p:fltVal val="0"/>
                                          </p:val>
                                        </p:tav>
                                        <p:tav tm="100000">
                                          <p:val>
                                            <p:strVal val="#ppt_h"/>
                                          </p:val>
                                        </p:tav>
                                      </p:tavLst>
                                    </p:anim>
                                    <p:animEffect transition="in" filter="fade">
                                      <p:cBhvr>
                                        <p:cTn id="102" dur="500"/>
                                        <p:tgtEl>
                                          <p:spTgt spid="101"/>
                                        </p:tgtEl>
                                      </p:cBhvr>
                                    </p:animEffect>
                                  </p:childTnLst>
                                </p:cTn>
                              </p:par>
                              <p:par>
                                <p:cTn id="103" presetID="53" presetClass="entr" presetSubtype="0" fill="hold" grpId="0" nodeType="withEffect">
                                  <p:stCondLst>
                                    <p:cond delay="0"/>
                                  </p:stCondLst>
                                  <p:childTnLst>
                                    <p:set>
                                      <p:cBhvr>
                                        <p:cTn id="104" dur="1" fill="hold">
                                          <p:stCondLst>
                                            <p:cond delay="0"/>
                                          </p:stCondLst>
                                        </p:cTn>
                                        <p:tgtEl>
                                          <p:spTgt spid="100"/>
                                        </p:tgtEl>
                                        <p:attrNameLst>
                                          <p:attrName>style.visibility</p:attrName>
                                        </p:attrNameLst>
                                      </p:cBhvr>
                                      <p:to>
                                        <p:strVal val="visible"/>
                                      </p:to>
                                    </p:set>
                                    <p:anim calcmode="lin" valueType="num">
                                      <p:cBhvr>
                                        <p:cTn id="105" dur="500" fill="hold"/>
                                        <p:tgtEl>
                                          <p:spTgt spid="100"/>
                                        </p:tgtEl>
                                        <p:attrNameLst>
                                          <p:attrName>ppt_w</p:attrName>
                                        </p:attrNameLst>
                                      </p:cBhvr>
                                      <p:tavLst>
                                        <p:tav tm="0">
                                          <p:val>
                                            <p:fltVal val="0"/>
                                          </p:val>
                                        </p:tav>
                                        <p:tav tm="100000">
                                          <p:val>
                                            <p:strVal val="#ppt_w"/>
                                          </p:val>
                                        </p:tav>
                                      </p:tavLst>
                                    </p:anim>
                                    <p:anim calcmode="lin" valueType="num">
                                      <p:cBhvr>
                                        <p:cTn id="106" dur="500" fill="hold"/>
                                        <p:tgtEl>
                                          <p:spTgt spid="100"/>
                                        </p:tgtEl>
                                        <p:attrNameLst>
                                          <p:attrName>ppt_h</p:attrName>
                                        </p:attrNameLst>
                                      </p:cBhvr>
                                      <p:tavLst>
                                        <p:tav tm="0">
                                          <p:val>
                                            <p:fltVal val="0"/>
                                          </p:val>
                                        </p:tav>
                                        <p:tav tm="100000">
                                          <p:val>
                                            <p:strVal val="#ppt_h"/>
                                          </p:val>
                                        </p:tav>
                                      </p:tavLst>
                                    </p:anim>
                                    <p:animEffect transition="in" filter="fade">
                                      <p:cBhvr>
                                        <p:cTn id="107" dur="500"/>
                                        <p:tgtEl>
                                          <p:spTgt spid="100"/>
                                        </p:tgtEl>
                                      </p:cBhvr>
                                    </p:animEffect>
                                  </p:childTnLst>
                                </p:cTn>
                              </p:par>
                              <p:par>
                                <p:cTn id="108" presetID="53" presetClass="entr" presetSubtype="0" fill="hold" grpId="0" nodeType="withEffect">
                                  <p:stCondLst>
                                    <p:cond delay="0"/>
                                  </p:stCondLst>
                                  <p:childTnLst>
                                    <p:set>
                                      <p:cBhvr>
                                        <p:cTn id="109" dur="1" fill="hold">
                                          <p:stCondLst>
                                            <p:cond delay="0"/>
                                          </p:stCondLst>
                                        </p:cTn>
                                        <p:tgtEl>
                                          <p:spTgt spid="102"/>
                                        </p:tgtEl>
                                        <p:attrNameLst>
                                          <p:attrName>style.visibility</p:attrName>
                                        </p:attrNameLst>
                                      </p:cBhvr>
                                      <p:to>
                                        <p:strVal val="visible"/>
                                      </p:to>
                                    </p:set>
                                    <p:anim calcmode="lin" valueType="num">
                                      <p:cBhvr>
                                        <p:cTn id="110" dur="500" fill="hold"/>
                                        <p:tgtEl>
                                          <p:spTgt spid="102"/>
                                        </p:tgtEl>
                                        <p:attrNameLst>
                                          <p:attrName>ppt_w</p:attrName>
                                        </p:attrNameLst>
                                      </p:cBhvr>
                                      <p:tavLst>
                                        <p:tav tm="0">
                                          <p:val>
                                            <p:fltVal val="0"/>
                                          </p:val>
                                        </p:tav>
                                        <p:tav tm="100000">
                                          <p:val>
                                            <p:strVal val="#ppt_w"/>
                                          </p:val>
                                        </p:tav>
                                      </p:tavLst>
                                    </p:anim>
                                    <p:anim calcmode="lin" valueType="num">
                                      <p:cBhvr>
                                        <p:cTn id="111" dur="500" fill="hold"/>
                                        <p:tgtEl>
                                          <p:spTgt spid="102"/>
                                        </p:tgtEl>
                                        <p:attrNameLst>
                                          <p:attrName>ppt_h</p:attrName>
                                        </p:attrNameLst>
                                      </p:cBhvr>
                                      <p:tavLst>
                                        <p:tav tm="0">
                                          <p:val>
                                            <p:fltVal val="0"/>
                                          </p:val>
                                        </p:tav>
                                        <p:tav tm="100000">
                                          <p:val>
                                            <p:strVal val="#ppt_h"/>
                                          </p:val>
                                        </p:tav>
                                      </p:tavLst>
                                    </p:anim>
                                    <p:animEffect transition="in" filter="fade">
                                      <p:cBhvr>
                                        <p:cTn id="112" dur="500"/>
                                        <p:tgtEl>
                                          <p:spTgt spid="102"/>
                                        </p:tgtEl>
                                      </p:cBhvr>
                                    </p:animEffect>
                                  </p:childTnLst>
                                </p:cTn>
                              </p:par>
                              <p:par>
                                <p:cTn id="113" presetID="53" presetClass="entr" presetSubtype="0" fill="hold" grpId="0" nodeType="withEffect">
                                  <p:stCondLst>
                                    <p:cond delay="0"/>
                                  </p:stCondLst>
                                  <p:childTnLst>
                                    <p:set>
                                      <p:cBhvr>
                                        <p:cTn id="114" dur="1" fill="hold">
                                          <p:stCondLst>
                                            <p:cond delay="0"/>
                                          </p:stCondLst>
                                        </p:cTn>
                                        <p:tgtEl>
                                          <p:spTgt spid="103"/>
                                        </p:tgtEl>
                                        <p:attrNameLst>
                                          <p:attrName>style.visibility</p:attrName>
                                        </p:attrNameLst>
                                      </p:cBhvr>
                                      <p:to>
                                        <p:strVal val="visible"/>
                                      </p:to>
                                    </p:set>
                                    <p:anim calcmode="lin" valueType="num">
                                      <p:cBhvr>
                                        <p:cTn id="115" dur="500" fill="hold"/>
                                        <p:tgtEl>
                                          <p:spTgt spid="103"/>
                                        </p:tgtEl>
                                        <p:attrNameLst>
                                          <p:attrName>ppt_w</p:attrName>
                                        </p:attrNameLst>
                                      </p:cBhvr>
                                      <p:tavLst>
                                        <p:tav tm="0">
                                          <p:val>
                                            <p:fltVal val="0"/>
                                          </p:val>
                                        </p:tav>
                                        <p:tav tm="100000">
                                          <p:val>
                                            <p:strVal val="#ppt_w"/>
                                          </p:val>
                                        </p:tav>
                                      </p:tavLst>
                                    </p:anim>
                                    <p:anim calcmode="lin" valueType="num">
                                      <p:cBhvr>
                                        <p:cTn id="116" dur="500" fill="hold"/>
                                        <p:tgtEl>
                                          <p:spTgt spid="103"/>
                                        </p:tgtEl>
                                        <p:attrNameLst>
                                          <p:attrName>ppt_h</p:attrName>
                                        </p:attrNameLst>
                                      </p:cBhvr>
                                      <p:tavLst>
                                        <p:tav tm="0">
                                          <p:val>
                                            <p:fltVal val="0"/>
                                          </p:val>
                                        </p:tav>
                                        <p:tav tm="100000">
                                          <p:val>
                                            <p:strVal val="#ppt_h"/>
                                          </p:val>
                                        </p:tav>
                                      </p:tavLst>
                                    </p:anim>
                                    <p:animEffect transition="in" filter="fade">
                                      <p:cBhvr>
                                        <p:cTn id="117"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5" grpId="0" animBg="1"/>
      <p:bldP spid="66" grpId="0" animBg="1"/>
      <p:bldP spid="67" grpId="0" animBg="1"/>
      <p:bldP spid="84" grpId="0" animBg="1"/>
      <p:bldP spid="85" grpId="0" animBg="1"/>
      <p:bldP spid="86" grpId="0"/>
      <p:bldP spid="87" grpId="0" animBg="1"/>
      <p:bldP spid="88" grpId="0"/>
      <p:bldP spid="89" grpId="0"/>
      <p:bldP spid="100" grpId="0" animBg="1"/>
      <p:bldP spid="101" grpId="0"/>
      <p:bldP spid="102" grpId="0" animBg="1"/>
      <p:bldP spid="10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２つ</a:t>
            </a:r>
            <a:r>
              <a:rPr kumimoji="1" lang="ja-JP" altLang="en-US" dirty="0" smtClean="0"/>
              <a:t>の</a:t>
            </a:r>
            <a:r>
              <a:rPr kumimoji="1" lang="ja-JP" altLang="en-US" dirty="0"/>
              <a:t>保護モジュール</a:t>
            </a:r>
          </a:p>
        </p:txBody>
      </p:sp>
      <p:sp>
        <p:nvSpPr>
          <p:cNvPr id="14" name="コンテンツ プレースホルダー 2"/>
          <p:cNvSpPr>
            <a:spLocks noGrp="1"/>
          </p:cNvSpPr>
          <p:nvPr>
            <p:ph idx="1"/>
          </p:nvPr>
        </p:nvSpPr>
        <p:spPr bwMode="auto">
          <a:xfrm>
            <a:off x="414211" y="1490653"/>
            <a:ext cx="8366760" cy="3634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2800" b="0" i="0" u="none" strike="noStrike" kern="0" cap="none"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cs typeface="Meiryo UI" panose="020B0604030504040204" pitchFamily="50" charset="-128"/>
              </a:rPr>
              <a:t>エージェント型（ホスト型）と、</a:t>
            </a:r>
            <a:r>
              <a:rPr kumimoji="0" lang="en-US" altLang="ja-JP" sz="2800" b="0" i="0" u="none" strike="noStrike" kern="0" cap="none"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cs typeface="Meiryo UI" panose="020B0604030504040204" pitchFamily="50" charset="-128"/>
              </a:rPr>
              <a:t>Virtual Appliance</a:t>
            </a:r>
            <a:r>
              <a:rPr kumimoji="0" lang="ja-JP" altLang="en-US" sz="2800" b="0" i="0" u="none" strike="noStrike" kern="0" cap="none"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cs typeface="Meiryo UI" panose="020B0604030504040204" pitchFamily="50" charset="-128"/>
              </a:rPr>
              <a:t>型の保護</a:t>
            </a:r>
            <a:r>
              <a:rPr kumimoji="0" lang="ja-JP" altLang="en-US" sz="2800" b="0" i="0" u="none" strike="noStrike" kern="0" cap="none" spc="0" normalizeH="0" baseline="0" noProof="0" dirty="0" smtClean="0">
                <a:ln>
                  <a:noFill/>
                </a:ln>
                <a:solidFill>
                  <a:sysClr val="windowText" lastClr="000000"/>
                </a:solidFill>
                <a:effectLst/>
                <a:uLnTx/>
                <a:uFillTx/>
                <a:latin typeface="Meiryo UI" panose="020B0604030504040204" pitchFamily="50" charset="-128"/>
                <a:ea typeface="Meiryo UI" panose="020B0604030504040204" pitchFamily="50" charset="-128"/>
                <a:cs typeface="Meiryo UI" panose="020B0604030504040204" pitchFamily="50" charset="-128"/>
              </a:rPr>
              <a:t>モジュール</a:t>
            </a:r>
            <a:endParaRPr kumimoji="0" lang="en-US" altLang="ja-JP" sz="2800" b="0" i="0" u="none" strike="noStrike" kern="0" cap="none" spc="0" normalizeH="0" baseline="0" noProof="0" dirty="0" smtClean="0">
              <a:ln>
                <a:noFill/>
              </a:ln>
              <a:solidFill>
                <a:sysClr val="windowText" lastClr="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2800" b="0" i="0" u="none" strike="noStrike" kern="0" cap="none" spc="0" normalizeH="0" baseline="0" noProof="0" dirty="0" smtClean="0">
                <a:ln>
                  <a:noFill/>
                </a:ln>
                <a:solidFill>
                  <a:sysClr val="windowText" lastClr="000000"/>
                </a:solidFill>
                <a:effectLst/>
                <a:uLnTx/>
                <a:uFillTx/>
                <a:latin typeface="Meiryo UI" panose="020B0604030504040204" pitchFamily="50" charset="-128"/>
                <a:ea typeface="Meiryo UI" panose="020B0604030504040204" pitchFamily="50" charset="-128"/>
                <a:cs typeface="Meiryo UI" panose="020B0604030504040204" pitchFamily="50" charset="-128"/>
              </a:rPr>
              <a:t>ネットワーク</a:t>
            </a:r>
            <a:r>
              <a:rPr kumimoji="0" lang="ja-JP" altLang="en-US" sz="2800" b="0" i="0" u="none" strike="noStrike" kern="0" cap="none"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cs typeface="Meiryo UI" panose="020B0604030504040204" pitchFamily="50" charset="-128"/>
              </a:rPr>
              <a:t>の構成変更は不必要</a:t>
            </a:r>
            <a:endParaRPr kumimoji="0" lang="en-US" altLang="ja-JP" sz="2800" b="0" i="0" u="none" strike="noStrike" kern="0" cap="none"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2800" b="0" i="0" u="none" strike="noStrike" kern="0" cap="none"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cs typeface="Meiryo UI" panose="020B0604030504040204" pitchFamily="50" charset="-128"/>
              </a:rPr>
              <a:t>必要なサーバに必要な数だけ導入で</a:t>
            </a:r>
            <a:r>
              <a:rPr kumimoji="0" lang="en-US" altLang="ja-JP" sz="2800" b="0" i="0" u="none" strike="noStrike" kern="0" cap="none"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cs typeface="Meiryo UI" panose="020B0604030504040204" pitchFamily="50" charset="-128"/>
              </a:rPr>
              <a:t>OK</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2800" b="0" i="0" u="none" strike="noStrike" kern="0" cap="none"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cs typeface="Meiryo UI" panose="020B0604030504040204" pitchFamily="50" charset="-128"/>
              </a:rPr>
              <a:t>管理サーバ（</a:t>
            </a:r>
            <a:r>
              <a:rPr kumimoji="0" lang="en-US" altLang="ja-JP" sz="2800" b="0" i="0" u="none" strike="noStrike" kern="0" cap="none"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cs typeface="Meiryo UI" panose="020B0604030504040204" pitchFamily="50" charset="-128"/>
              </a:rPr>
              <a:t>Deep Security</a:t>
            </a:r>
            <a:r>
              <a:rPr kumimoji="0" lang="ja-JP" altLang="en-US" sz="2800" b="0" i="0" u="none" strike="noStrike" kern="0" cap="none"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cs typeface="Meiryo UI" panose="020B0604030504040204" pitchFamily="50" charset="-128"/>
              </a:rPr>
              <a:t>マネージャ）で管理</a:t>
            </a:r>
            <a:endParaRPr kumimoji="1" lang="ja-JP" altLang="en-US" sz="2800" b="0" i="0" u="none" strike="noStrike" kern="0" cap="none"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pic>
        <p:nvPicPr>
          <p:cNvPr id="15" name="図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4643" y="3970748"/>
            <a:ext cx="1298711" cy="1679667"/>
          </a:xfrm>
          <a:prstGeom prst="rect">
            <a:avLst/>
          </a:prstGeom>
        </p:spPr>
      </p:pic>
      <p:sp>
        <p:nvSpPr>
          <p:cNvPr id="16" name="正方形/長方形 15"/>
          <p:cNvSpPr/>
          <p:nvPr/>
        </p:nvSpPr>
        <p:spPr>
          <a:xfrm>
            <a:off x="1659148" y="4309124"/>
            <a:ext cx="2001655" cy="1002919"/>
          </a:xfrm>
          <a:prstGeom prst="rect">
            <a:avLst/>
          </a:prstGeom>
          <a:solidFill>
            <a:srgbClr val="627C95"/>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eaLnBrk="1" fontAlgn="auto" hangingPunct="1">
              <a:spcBef>
                <a:spcPts val="0"/>
              </a:spcBef>
              <a:spcAft>
                <a:spcPts val="0"/>
              </a:spcAft>
              <a:defRPr/>
            </a:pPr>
            <a:endParaRPr kumimoji="1" lang="ja-JP" altLang="en-US" kern="0">
              <a:solidFill>
                <a:srgbClr val="FFFFFF"/>
              </a:solidFill>
              <a:latin typeface="Meiryo UI"/>
              <a:ea typeface="Meiryo UI"/>
              <a:cs typeface="+mn-cs"/>
            </a:endParaRPr>
          </a:p>
        </p:txBody>
      </p:sp>
      <p:sp>
        <p:nvSpPr>
          <p:cNvPr id="18" name="正方形/長方形 17"/>
          <p:cNvSpPr/>
          <p:nvPr/>
        </p:nvSpPr>
        <p:spPr>
          <a:xfrm>
            <a:off x="4530986" y="4321947"/>
            <a:ext cx="2628000" cy="1002919"/>
          </a:xfrm>
          <a:prstGeom prst="rect">
            <a:avLst/>
          </a:prstGeom>
          <a:solidFill>
            <a:srgbClr val="627C95"/>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eaLnBrk="1" fontAlgn="auto" hangingPunct="1">
              <a:spcBef>
                <a:spcPts val="0"/>
              </a:spcBef>
              <a:spcAft>
                <a:spcPts val="0"/>
              </a:spcAft>
              <a:defRPr/>
            </a:pPr>
            <a:endParaRPr kumimoji="1" lang="ja-JP" altLang="en-US" kern="0">
              <a:solidFill>
                <a:srgbClr val="FFFFFF"/>
              </a:solidFill>
              <a:latin typeface="Meiryo UI"/>
              <a:ea typeface="Meiryo UI"/>
              <a:cs typeface="+mn-cs"/>
            </a:endParaRPr>
          </a:p>
        </p:txBody>
      </p:sp>
      <p:sp>
        <p:nvSpPr>
          <p:cNvPr id="19" name="テキスト ボックス 18"/>
          <p:cNvSpPr txBox="1"/>
          <p:nvPr/>
        </p:nvSpPr>
        <p:spPr>
          <a:xfrm>
            <a:off x="1906751" y="4334266"/>
            <a:ext cx="1513556" cy="369332"/>
          </a:xfrm>
          <a:prstGeom prst="rect">
            <a:avLst/>
          </a:prstGeom>
          <a:noFill/>
          <a:ln w="6350">
            <a:noFill/>
          </a:ln>
        </p:spPr>
        <p:txBody>
          <a:bodyPr wrap="none" rtlCol="0">
            <a:spAutoFit/>
          </a:bodyPr>
          <a:lstStyle/>
          <a:p>
            <a:pPr algn="ctr" defTabSz="914400" eaLnBrk="1" fontAlgn="auto" hangingPunct="1">
              <a:spcBef>
                <a:spcPts val="0"/>
              </a:spcBef>
              <a:spcAft>
                <a:spcPts val="0"/>
              </a:spcAft>
              <a:defRPr/>
            </a:pPr>
            <a:r>
              <a:rPr lang="ja-JP" altLang="en-US" b="1" kern="0" dirty="0">
                <a:solidFill>
                  <a:srgbClr val="FFFFFF"/>
                </a:solidFill>
                <a:latin typeface="Meiryo UI"/>
                <a:ea typeface="Meiryo UI"/>
              </a:rPr>
              <a:t>エージェント型</a:t>
            </a:r>
            <a:endParaRPr kumimoji="1" lang="ja-JP" altLang="en-US" b="1" kern="0" dirty="0">
              <a:solidFill>
                <a:srgbClr val="FFFFFF"/>
              </a:solidFill>
              <a:latin typeface="Meiryo UI"/>
              <a:ea typeface="Meiryo UI"/>
            </a:endParaRPr>
          </a:p>
        </p:txBody>
      </p:sp>
      <p:sp>
        <p:nvSpPr>
          <p:cNvPr id="20" name="テキスト ボックス 19"/>
          <p:cNvSpPr txBox="1"/>
          <p:nvPr/>
        </p:nvSpPr>
        <p:spPr>
          <a:xfrm>
            <a:off x="4571930" y="4347089"/>
            <a:ext cx="2504211" cy="369332"/>
          </a:xfrm>
          <a:prstGeom prst="rect">
            <a:avLst/>
          </a:prstGeom>
          <a:noFill/>
          <a:ln w="6350">
            <a:noFill/>
          </a:ln>
        </p:spPr>
        <p:txBody>
          <a:bodyPr wrap="none" rtlCol="0">
            <a:spAutoFit/>
          </a:bodyPr>
          <a:lstStyle/>
          <a:p>
            <a:pPr algn="ctr" defTabSz="914400" eaLnBrk="1" fontAlgn="auto" hangingPunct="1">
              <a:spcBef>
                <a:spcPts val="0"/>
              </a:spcBef>
              <a:spcAft>
                <a:spcPts val="0"/>
              </a:spcAft>
              <a:defRPr/>
            </a:pPr>
            <a:r>
              <a:rPr lang="en-US" altLang="ja-JP" b="1" kern="0" dirty="0">
                <a:solidFill>
                  <a:srgbClr val="FFFFFF"/>
                </a:solidFill>
                <a:latin typeface="Meiryo UI"/>
                <a:ea typeface="Meiryo UI"/>
              </a:rPr>
              <a:t>Virtual Appliance</a:t>
            </a:r>
            <a:r>
              <a:rPr lang="ja-JP" altLang="en-US" b="1" kern="0" dirty="0">
                <a:solidFill>
                  <a:srgbClr val="FFFFFF"/>
                </a:solidFill>
                <a:latin typeface="Meiryo UI"/>
                <a:ea typeface="Meiryo UI"/>
              </a:rPr>
              <a:t>型</a:t>
            </a:r>
            <a:endParaRPr kumimoji="1" lang="ja-JP" altLang="en-US" b="1" kern="0" dirty="0">
              <a:solidFill>
                <a:srgbClr val="FFFFFF"/>
              </a:solidFill>
              <a:latin typeface="Meiryo UI"/>
              <a:ea typeface="Meiryo UI"/>
            </a:endParaRPr>
          </a:p>
        </p:txBody>
      </p:sp>
      <p:sp>
        <p:nvSpPr>
          <p:cNvPr id="22" name="テキスト ボックス 21"/>
          <p:cNvSpPr txBox="1"/>
          <p:nvPr/>
        </p:nvSpPr>
        <p:spPr>
          <a:xfrm>
            <a:off x="2082734" y="4776479"/>
            <a:ext cx="1154482" cy="307777"/>
          </a:xfrm>
          <a:prstGeom prst="rect">
            <a:avLst/>
          </a:prstGeom>
          <a:noFill/>
          <a:ln w="6350">
            <a:noFill/>
          </a:ln>
        </p:spPr>
        <p:txBody>
          <a:bodyPr wrap="none" rtlCol="0">
            <a:spAutoFit/>
          </a:bodyPr>
          <a:lstStyle/>
          <a:p>
            <a:pPr algn="ctr" defTabSz="914400" eaLnBrk="1" fontAlgn="auto" hangingPunct="1">
              <a:spcBef>
                <a:spcPts val="0"/>
              </a:spcBef>
              <a:spcAft>
                <a:spcPts val="0"/>
              </a:spcAft>
              <a:defRPr/>
            </a:pPr>
            <a:r>
              <a:rPr lang="ja-JP" altLang="en-US" sz="1400" b="1" kern="0" dirty="0">
                <a:solidFill>
                  <a:srgbClr val="FFFFFF"/>
                </a:solidFill>
                <a:latin typeface="Meiryo UI"/>
                <a:ea typeface="Meiryo UI"/>
              </a:rPr>
              <a:t>（</a:t>
            </a:r>
            <a:r>
              <a:rPr lang="ja-JP" altLang="en-US" sz="1400" b="1" kern="0" dirty="0" smtClean="0">
                <a:solidFill>
                  <a:srgbClr val="FFFFFF"/>
                </a:solidFill>
                <a:latin typeface="Meiryo UI"/>
                <a:ea typeface="Meiryo UI"/>
              </a:rPr>
              <a:t>ホスト型）</a:t>
            </a:r>
            <a:endParaRPr kumimoji="1" lang="ja-JP" altLang="en-US" sz="1400" b="1" kern="0" dirty="0">
              <a:solidFill>
                <a:srgbClr val="FFFFFF"/>
              </a:solidFill>
              <a:latin typeface="Meiryo UI"/>
              <a:ea typeface="Meiryo UI"/>
            </a:endParaRPr>
          </a:p>
        </p:txBody>
      </p:sp>
      <p:sp>
        <p:nvSpPr>
          <p:cNvPr id="23" name="テキスト ボックス 22"/>
          <p:cNvSpPr txBox="1"/>
          <p:nvPr/>
        </p:nvSpPr>
        <p:spPr>
          <a:xfrm>
            <a:off x="4770703" y="4814351"/>
            <a:ext cx="2106667" cy="307777"/>
          </a:xfrm>
          <a:prstGeom prst="rect">
            <a:avLst/>
          </a:prstGeom>
          <a:noFill/>
          <a:ln w="6350">
            <a:noFill/>
          </a:ln>
        </p:spPr>
        <p:txBody>
          <a:bodyPr wrap="none" rtlCol="0">
            <a:spAutoFit/>
          </a:bodyPr>
          <a:lstStyle/>
          <a:p>
            <a:pPr algn="ctr" defTabSz="914400" eaLnBrk="1" fontAlgn="auto" hangingPunct="1">
              <a:spcBef>
                <a:spcPts val="0"/>
              </a:spcBef>
              <a:spcAft>
                <a:spcPts val="0"/>
              </a:spcAft>
              <a:defRPr/>
            </a:pPr>
            <a:r>
              <a:rPr lang="ja-JP" altLang="en-US" sz="1400" b="1" kern="0" dirty="0">
                <a:solidFill>
                  <a:srgbClr val="FFFFFF"/>
                </a:solidFill>
                <a:latin typeface="Meiryo UI"/>
                <a:ea typeface="Meiryo UI"/>
              </a:rPr>
              <a:t>（仮想アプライアンス型</a:t>
            </a:r>
            <a:r>
              <a:rPr lang="ja-JP" altLang="en-US" sz="1400" b="1" kern="0" dirty="0" smtClean="0">
                <a:solidFill>
                  <a:srgbClr val="FFFFFF"/>
                </a:solidFill>
                <a:latin typeface="Meiryo UI"/>
                <a:ea typeface="Meiryo UI"/>
              </a:rPr>
              <a:t>）</a:t>
            </a:r>
            <a:endParaRPr kumimoji="1" lang="ja-JP" altLang="en-US" sz="1400" b="1" kern="0" dirty="0">
              <a:solidFill>
                <a:srgbClr val="FFFFFF"/>
              </a:solidFill>
              <a:latin typeface="Meiryo UI"/>
              <a:ea typeface="Meiryo UI"/>
            </a:endParaRPr>
          </a:p>
        </p:txBody>
      </p:sp>
      <p:pic>
        <p:nvPicPr>
          <p:cNvPr id="25" name="図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348" y="4109004"/>
            <a:ext cx="1066800" cy="1403157"/>
          </a:xfrm>
          <a:prstGeom prst="rect">
            <a:avLst/>
          </a:prstGeom>
        </p:spPr>
      </p:pic>
      <p:sp>
        <p:nvSpPr>
          <p:cNvPr id="24" name="Rectangle 23"/>
          <p:cNvSpPr/>
          <p:nvPr/>
        </p:nvSpPr>
        <p:spPr>
          <a:xfrm>
            <a:off x="354855" y="3848293"/>
            <a:ext cx="3930543" cy="1924576"/>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61835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circle(in)">
                                      <p:cBhvr>
                                        <p:cTn id="7"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2"/>
          </p:nvPr>
        </p:nvSpPr>
        <p:spPr/>
        <p:txBody>
          <a:bodyPr/>
          <a:lstStyle/>
          <a:p>
            <a:r>
              <a:rPr kumimoji="1" lang="ja-JP" altLang="en-US" dirty="0" smtClean="0"/>
              <a:t>４</a:t>
            </a:r>
            <a:r>
              <a:rPr kumimoji="1" lang="en-US" altLang="ja-JP" dirty="0" smtClean="0"/>
              <a:t>.</a:t>
            </a:r>
            <a:r>
              <a:rPr lang="ja-JP" altLang="en-US" dirty="0"/>
              <a:t>守る側視点での</a:t>
            </a:r>
            <a:r>
              <a:rPr lang="ja-JP" altLang="en-US" dirty="0" smtClean="0"/>
              <a:t>ハンズオン</a:t>
            </a:r>
            <a:endParaRPr lang="en-US" altLang="ja-JP" dirty="0" smtClean="0"/>
          </a:p>
          <a:p>
            <a:r>
              <a:rPr lang="ja-JP" altLang="en-US" dirty="0" smtClean="0"/>
              <a:t>　</a:t>
            </a:r>
            <a:r>
              <a:rPr kumimoji="1" lang="en-US" altLang="ja-JP" dirty="0" smtClean="0"/>
              <a:t>4-1.</a:t>
            </a:r>
            <a:r>
              <a:rPr kumimoji="1" lang="ja-JP" altLang="en-US" dirty="0" smtClean="0"/>
              <a:t>変更監視</a:t>
            </a:r>
            <a:endParaRPr kumimoji="1" lang="en-US" altLang="ja-JP" dirty="0" smtClean="0"/>
          </a:p>
        </p:txBody>
      </p:sp>
    </p:spTree>
    <p:extLst>
      <p:ext uri="{BB962C8B-B14F-4D97-AF65-F5344CB8AC3E}">
        <p14:creationId xmlns:p14="http://schemas.microsoft.com/office/powerpoint/2010/main" val="346669397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222252"/>
            <a:ext cx="8375650" cy="644525"/>
          </a:xfrm>
        </p:spPr>
        <p:txBody>
          <a:bodyPr/>
          <a:lstStyle/>
          <a:p>
            <a:pPr eaLnBrk="1" hangingPunct="1">
              <a:defRPr/>
            </a:pPr>
            <a:r>
              <a:rPr lang="ja-JP" altLang="en-US" b="1" dirty="0">
                <a:solidFill>
                  <a:srgbClr val="CD0920"/>
                </a:solidFill>
                <a:effectLst>
                  <a:outerShdw blurRad="38100" dist="38100" dir="2700000" algn="tl">
                    <a:srgbClr val="C0C0C0"/>
                  </a:outerShdw>
                </a:effectLst>
              </a:rPr>
              <a:t>変更監視</a:t>
            </a:r>
            <a:r>
              <a:rPr lang="ja-JP" altLang="en-US" b="1" dirty="0" smtClean="0">
                <a:solidFill>
                  <a:srgbClr val="CD0920"/>
                </a:solidFill>
                <a:effectLst>
                  <a:outerShdw blurRad="38100" dist="38100" dir="2700000" algn="tl">
                    <a:srgbClr val="C0C0C0"/>
                  </a:outerShdw>
                </a:effectLst>
              </a:rPr>
              <a:t>の流れ</a:t>
            </a:r>
          </a:p>
        </p:txBody>
      </p:sp>
      <p:sp>
        <p:nvSpPr>
          <p:cNvPr id="10245" name="Date Placeholder 20"/>
          <p:cNvSpPr>
            <a:spLocks noGrp="1"/>
          </p:cNvSpPr>
          <p:nvPr>
            <p:ph type="dt" sz="quarter" idx="10"/>
          </p:nvPr>
        </p:nvSpPr>
        <p:spPr bwMode="auto">
          <a:xfrm>
            <a:off x="25401" y="6500813"/>
            <a:ext cx="747713" cy="3317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eaLnBrk="1" hangingPunct="1"/>
            <a:fld id="{FE133487-6C3A-4E0A-9F6C-2BD331CD670E}" type="datetime1">
              <a:rPr kumimoji="0" lang="en-US" altLang="ja-JP" smtClean="0">
                <a:solidFill>
                  <a:srgbClr val="7F7F7F"/>
                </a:solidFill>
              </a:rPr>
              <a:pPr eaLnBrk="1" hangingPunct="1"/>
              <a:t>4/1/2016</a:t>
            </a:fld>
            <a:endParaRPr kumimoji="0" lang="en-US" altLang="ja-JP" smtClean="0">
              <a:solidFill>
                <a:srgbClr val="7F7F7F"/>
              </a:solidFill>
            </a:endParaRPr>
          </a:p>
        </p:txBody>
      </p:sp>
      <p:sp>
        <p:nvSpPr>
          <p:cNvPr id="10246" name="Slide Number Placeholder 22"/>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eaLnBrk="1" hangingPunct="1"/>
            <a:fld id="{4CFB76BF-F23F-48BA-8687-944B8EA8EC8A}" type="slidenum">
              <a:rPr kumimoji="0" lang="en-US" altLang="ja-JP" smtClean="0">
                <a:solidFill>
                  <a:srgbClr val="7F7F7F"/>
                </a:solidFill>
              </a:rPr>
              <a:pPr eaLnBrk="1" hangingPunct="1"/>
              <a:t>71</a:t>
            </a:fld>
            <a:endParaRPr kumimoji="0" lang="en-US" altLang="ja-JP" smtClean="0">
              <a:solidFill>
                <a:srgbClr val="7F7F7F"/>
              </a:solidFill>
            </a:endParaRPr>
          </a:p>
        </p:txBody>
      </p:sp>
      <p:sp>
        <p:nvSpPr>
          <p:cNvPr id="10247" name="Footer Placeholder 21"/>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eaLnBrk="1" fontAlgn="base" hangingPunct="1">
              <a:spcBef>
                <a:spcPct val="0"/>
              </a:spcBef>
              <a:spcAft>
                <a:spcPct val="0"/>
              </a:spcAft>
            </a:pPr>
            <a:r>
              <a:rPr kumimoji="0" smtClean="0">
                <a:solidFill>
                  <a:srgbClr val="7F7F7F"/>
                </a:solidFill>
              </a:rPr>
              <a:t>Copyright © 2015 Trend Micro Incorporated. All rights reserved. </a:t>
            </a:r>
          </a:p>
        </p:txBody>
      </p:sp>
      <p:sp>
        <p:nvSpPr>
          <p:cNvPr id="69" name="Content Placeholder 2"/>
          <p:cNvSpPr txBox="1">
            <a:spLocks/>
          </p:cNvSpPr>
          <p:nvPr/>
        </p:nvSpPr>
        <p:spPr bwMode="auto">
          <a:xfrm>
            <a:off x="317395" y="905128"/>
            <a:ext cx="8656574" cy="1520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marL="342900" indent="-342900" algn="l" rtl="0" eaLnBrk="0" fontAlgn="base" hangingPunct="0">
              <a:spcBef>
                <a:spcPct val="20000"/>
              </a:spcBef>
              <a:spcAft>
                <a:spcPct val="0"/>
              </a:spcAft>
              <a:buFont typeface="Arial" charset="0"/>
              <a:buChar char="•"/>
              <a:defRPr sz="3200" kern="1200">
                <a:solidFill>
                  <a:schemeClr val="tx1">
                    <a:lumMod val="65000"/>
                    <a:lumOff val="35000"/>
                  </a:schemeClr>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lumMod val="50000"/>
                    <a:lumOff val="50000"/>
                  </a:schemeClr>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lumMod val="50000"/>
                    <a:lumOff val="50000"/>
                  </a:schemeClr>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lumMod val="50000"/>
                    <a:lumOff val="50000"/>
                  </a:schemeClr>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lumMod val="50000"/>
                    <a:lumOff val="5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400">
              <a:buFont typeface="Arial" charset="0"/>
              <a:buNone/>
            </a:pPr>
            <a:r>
              <a:rPr kumimoji="1" lang="ja-JP" altLang="en-US" dirty="0" smtClean="0">
                <a:solidFill>
                  <a:srgbClr val="000000">
                    <a:lumMod val="65000"/>
                    <a:lumOff val="35000"/>
                  </a:srgbClr>
                </a:solidFill>
              </a:rPr>
              <a:t>何を「正しい状態か」を定義する必要があるため</a:t>
            </a:r>
            <a:endParaRPr kumimoji="1" lang="en-US" altLang="ja-JP" dirty="0" smtClean="0">
              <a:solidFill>
                <a:srgbClr val="000000">
                  <a:lumMod val="65000"/>
                  <a:lumOff val="35000"/>
                </a:srgbClr>
              </a:solidFill>
            </a:endParaRPr>
          </a:p>
          <a:p>
            <a:pPr defTabSz="914400">
              <a:buFont typeface="Arial" charset="0"/>
              <a:buNone/>
            </a:pPr>
            <a:r>
              <a:rPr kumimoji="1" lang="ja-JP" altLang="en-US" dirty="0" smtClean="0">
                <a:solidFill>
                  <a:srgbClr val="000000">
                    <a:lumMod val="65000"/>
                    <a:lumOff val="35000"/>
                  </a:srgbClr>
                </a:solidFill>
              </a:rPr>
              <a:t>監視開始前に</a:t>
            </a:r>
            <a:r>
              <a:rPr kumimoji="1" lang="ja-JP" altLang="en-US" b="1" dirty="0" smtClean="0">
                <a:solidFill>
                  <a:srgbClr val="FF0000"/>
                </a:solidFill>
              </a:rPr>
              <a:t>「ベースラインの構築」</a:t>
            </a:r>
            <a:r>
              <a:rPr kumimoji="1" lang="ja-JP" altLang="en-US" dirty="0" smtClean="0">
                <a:solidFill>
                  <a:srgbClr val="000000">
                    <a:lumMod val="65000"/>
                    <a:lumOff val="35000"/>
                  </a:srgbClr>
                </a:solidFill>
              </a:rPr>
              <a:t>が必要</a:t>
            </a:r>
            <a:endParaRPr kumimoji="1" lang="en-US" altLang="ja-JP" dirty="0">
              <a:solidFill>
                <a:srgbClr val="000000">
                  <a:lumMod val="65000"/>
                  <a:lumOff val="35000"/>
                </a:srgbClr>
              </a:solidFill>
            </a:endParaRPr>
          </a:p>
        </p:txBody>
      </p:sp>
      <p:pic>
        <p:nvPicPr>
          <p:cNvPr id="716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59" y="2966133"/>
            <a:ext cx="8878010" cy="2964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405701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Date Placeholder 20"/>
          <p:cNvSpPr>
            <a:spLocks noGrp="1"/>
          </p:cNvSpPr>
          <p:nvPr>
            <p:ph type="dt" sz="quarter" idx="10"/>
          </p:nvPr>
        </p:nvSpPr>
        <p:spPr bwMode="auto">
          <a:xfrm>
            <a:off x="25401" y="6500813"/>
            <a:ext cx="747713" cy="3317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eaLnBrk="1" hangingPunct="1"/>
            <a:fld id="{FE133487-6C3A-4E0A-9F6C-2BD331CD670E}" type="datetime1">
              <a:rPr kumimoji="0" lang="en-US" altLang="ja-JP" smtClean="0">
                <a:solidFill>
                  <a:srgbClr val="7F7F7F"/>
                </a:solidFill>
              </a:rPr>
              <a:pPr eaLnBrk="1" hangingPunct="1"/>
              <a:t>4/1/2016</a:t>
            </a:fld>
            <a:endParaRPr kumimoji="0" lang="en-US" altLang="ja-JP" smtClean="0">
              <a:solidFill>
                <a:srgbClr val="7F7F7F"/>
              </a:solidFill>
            </a:endParaRPr>
          </a:p>
        </p:txBody>
      </p:sp>
      <p:sp>
        <p:nvSpPr>
          <p:cNvPr id="10246" name="Slide Number Placeholder 22"/>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eaLnBrk="1" hangingPunct="1"/>
            <a:fld id="{4CFB76BF-F23F-48BA-8687-944B8EA8EC8A}" type="slidenum">
              <a:rPr kumimoji="0" lang="en-US" altLang="ja-JP" smtClean="0">
                <a:solidFill>
                  <a:srgbClr val="7F7F7F"/>
                </a:solidFill>
              </a:rPr>
              <a:pPr eaLnBrk="1" hangingPunct="1"/>
              <a:t>72</a:t>
            </a:fld>
            <a:endParaRPr kumimoji="0" lang="en-US" altLang="ja-JP" smtClean="0">
              <a:solidFill>
                <a:srgbClr val="7F7F7F"/>
              </a:solidFill>
            </a:endParaRPr>
          </a:p>
        </p:txBody>
      </p:sp>
      <p:sp>
        <p:nvSpPr>
          <p:cNvPr id="10247" name="Footer Placeholder 21"/>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eaLnBrk="1" fontAlgn="base" hangingPunct="1">
              <a:spcBef>
                <a:spcPct val="0"/>
              </a:spcBef>
              <a:spcAft>
                <a:spcPct val="0"/>
              </a:spcAft>
            </a:pPr>
            <a:r>
              <a:rPr kumimoji="0" smtClean="0">
                <a:solidFill>
                  <a:srgbClr val="7F7F7F"/>
                </a:solidFill>
              </a:rPr>
              <a:t>Copyright © 2015 Trend Micro Incorporated. All rights reserved. </a:t>
            </a:r>
          </a:p>
        </p:txBody>
      </p:sp>
      <p:sp>
        <p:nvSpPr>
          <p:cNvPr id="9" name="Content Placeholder 2"/>
          <p:cNvSpPr txBox="1">
            <a:spLocks/>
          </p:cNvSpPr>
          <p:nvPr/>
        </p:nvSpPr>
        <p:spPr bwMode="auto">
          <a:xfrm>
            <a:off x="115331" y="1245195"/>
            <a:ext cx="8971006" cy="132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lstStyle>
            <a:lvl1pPr marL="342900" indent="-342900" algn="l" rtl="0" eaLnBrk="0" fontAlgn="base" hangingPunct="0">
              <a:spcBef>
                <a:spcPct val="20000"/>
              </a:spcBef>
              <a:spcAft>
                <a:spcPct val="0"/>
              </a:spcAft>
              <a:buFont typeface="Arial" charset="0"/>
              <a:buChar char="•"/>
              <a:defRPr sz="3200" kern="1200">
                <a:solidFill>
                  <a:schemeClr val="tx1">
                    <a:lumMod val="65000"/>
                    <a:lumOff val="35000"/>
                  </a:schemeClr>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lumMod val="50000"/>
                    <a:lumOff val="50000"/>
                  </a:schemeClr>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lumMod val="50000"/>
                    <a:lumOff val="50000"/>
                  </a:schemeClr>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lumMod val="50000"/>
                    <a:lumOff val="50000"/>
                  </a:schemeClr>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lumMod val="50000"/>
                    <a:lumOff val="5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400">
              <a:buFont typeface="Arial" charset="0"/>
              <a:buNone/>
            </a:pPr>
            <a:endParaRPr kumimoji="1" lang="en-US" altLang="ja-JP" sz="3600" dirty="0">
              <a:solidFill>
                <a:srgbClr val="000000">
                  <a:lumMod val="65000"/>
                  <a:lumOff val="35000"/>
                </a:srgbClr>
              </a:solidFill>
            </a:endParaRPr>
          </a:p>
        </p:txBody>
      </p:sp>
      <p:grpSp>
        <p:nvGrpSpPr>
          <p:cNvPr id="20" name="グループ化 19"/>
          <p:cNvGrpSpPr>
            <a:grpSpLocks/>
          </p:cNvGrpSpPr>
          <p:nvPr/>
        </p:nvGrpSpPr>
        <p:grpSpPr bwMode="auto">
          <a:xfrm>
            <a:off x="276224" y="1023939"/>
            <a:ext cx="8461376" cy="4199156"/>
            <a:chOff x="333827" y="1038507"/>
            <a:chExt cx="8142515" cy="4193255"/>
          </a:xfrm>
        </p:grpSpPr>
        <p:sp>
          <p:nvSpPr>
            <p:cNvPr id="21" name="テキスト ボックス 16"/>
            <p:cNvSpPr txBox="1">
              <a:spLocks noChangeArrowheads="1"/>
            </p:cNvSpPr>
            <p:nvPr/>
          </p:nvSpPr>
          <p:spPr bwMode="auto">
            <a:xfrm>
              <a:off x="507999" y="1451430"/>
              <a:ext cx="7968343" cy="3780332"/>
            </a:xfrm>
            <a:prstGeom prst="rect">
              <a:avLst/>
            </a:prstGeom>
            <a:noFill/>
            <a:ln w="12700">
              <a:solidFill>
                <a:srgbClr val="080808"/>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600" b="1">
                  <a:solidFill>
                    <a:schemeClr val="tx1"/>
                  </a:solidFill>
                  <a:latin typeface="Arial" charset="0"/>
                  <a:ea typeface="ＭＳ Ｐゴシック" charset="-128"/>
                </a:defRPr>
              </a:lvl1pPr>
              <a:lvl2pPr marL="742950" indent="-285750" eaLnBrk="0" hangingPunct="0">
                <a:defRPr sz="1600" b="1">
                  <a:solidFill>
                    <a:schemeClr val="tx1"/>
                  </a:solidFill>
                  <a:latin typeface="Arial" charset="0"/>
                  <a:ea typeface="ＭＳ Ｐゴシック" charset="-128"/>
                </a:defRPr>
              </a:lvl2pPr>
              <a:lvl3pPr marL="1143000" indent="-228600" eaLnBrk="0" hangingPunct="0">
                <a:defRPr sz="1600" b="1">
                  <a:solidFill>
                    <a:schemeClr val="tx1"/>
                  </a:solidFill>
                  <a:latin typeface="Arial" charset="0"/>
                  <a:ea typeface="ＭＳ Ｐゴシック" charset="-128"/>
                </a:defRPr>
              </a:lvl3pPr>
              <a:lvl4pPr marL="1600200" indent="-228600" eaLnBrk="0" hangingPunct="0">
                <a:defRPr sz="1600" b="1">
                  <a:solidFill>
                    <a:schemeClr val="tx1"/>
                  </a:solidFill>
                  <a:latin typeface="Arial" charset="0"/>
                  <a:ea typeface="ＭＳ Ｐゴシック" charset="-128"/>
                </a:defRPr>
              </a:lvl4pPr>
              <a:lvl5pPr marL="2057400" indent="-228600" eaLnBrk="0" hangingPunct="0">
                <a:defRPr sz="1600" b="1">
                  <a:solidFill>
                    <a:schemeClr val="tx1"/>
                  </a:solidFill>
                  <a:latin typeface="Arial" charset="0"/>
                  <a:ea typeface="ＭＳ Ｐゴシック" charset="-128"/>
                </a:defRPr>
              </a:lvl5pPr>
              <a:lvl6pPr marL="2514600" indent="-228600" eaLnBrk="0" fontAlgn="base" hangingPunct="0">
                <a:spcBef>
                  <a:spcPct val="0"/>
                </a:spcBef>
                <a:spcAft>
                  <a:spcPct val="0"/>
                </a:spcAft>
                <a:defRPr sz="1600" b="1">
                  <a:solidFill>
                    <a:schemeClr val="tx1"/>
                  </a:solidFill>
                  <a:latin typeface="Arial" charset="0"/>
                  <a:ea typeface="ＭＳ Ｐゴシック" charset="-128"/>
                </a:defRPr>
              </a:lvl6pPr>
              <a:lvl7pPr marL="2971800" indent="-228600" eaLnBrk="0" fontAlgn="base" hangingPunct="0">
                <a:spcBef>
                  <a:spcPct val="0"/>
                </a:spcBef>
                <a:spcAft>
                  <a:spcPct val="0"/>
                </a:spcAft>
                <a:defRPr sz="1600" b="1">
                  <a:solidFill>
                    <a:schemeClr val="tx1"/>
                  </a:solidFill>
                  <a:latin typeface="Arial" charset="0"/>
                  <a:ea typeface="ＭＳ Ｐゴシック" charset="-128"/>
                </a:defRPr>
              </a:lvl7pPr>
              <a:lvl8pPr marL="3429000" indent="-228600" eaLnBrk="0" fontAlgn="base" hangingPunct="0">
                <a:spcBef>
                  <a:spcPct val="0"/>
                </a:spcBef>
                <a:spcAft>
                  <a:spcPct val="0"/>
                </a:spcAft>
                <a:defRPr sz="1600" b="1">
                  <a:solidFill>
                    <a:schemeClr val="tx1"/>
                  </a:solidFill>
                  <a:latin typeface="Arial" charset="0"/>
                  <a:ea typeface="ＭＳ Ｐゴシック" charset="-128"/>
                </a:defRPr>
              </a:lvl8pPr>
              <a:lvl9pPr marL="3886200" indent="-228600" eaLnBrk="0" fontAlgn="base" hangingPunct="0">
                <a:spcBef>
                  <a:spcPct val="0"/>
                </a:spcBef>
                <a:spcAft>
                  <a:spcPct val="0"/>
                </a:spcAft>
                <a:defRPr sz="1600" b="1">
                  <a:solidFill>
                    <a:schemeClr val="tx1"/>
                  </a:solidFill>
                  <a:latin typeface="Arial" charset="0"/>
                  <a:ea typeface="ＭＳ Ｐゴシック" charset="-128"/>
                </a:defRPr>
              </a:lvl9pPr>
            </a:lstStyle>
            <a:p>
              <a:pPr defTabSz="914400" eaLnBrk="1" fontAlgn="auto" hangingPunct="1">
                <a:spcBef>
                  <a:spcPts val="0"/>
                </a:spcBef>
                <a:spcAft>
                  <a:spcPts val="0"/>
                </a:spcAft>
                <a:defRPr/>
              </a:pPr>
              <a:r>
                <a:rPr lang="ja-JP" altLang="en-US" b="0" kern="0" dirty="0" smtClean="0">
                  <a:solidFill>
                    <a:srgbClr val="080808"/>
                  </a:solidFill>
                  <a:latin typeface="メイリオ" panose="020B0604030504040204" pitchFamily="50" charset="-128"/>
                  <a:ea typeface="メイリオ" panose="020B0604030504040204" pitchFamily="50" charset="-128"/>
                  <a:cs typeface="メイリオ" panose="020B0604030504040204" pitchFamily="50" charset="-128"/>
                </a:rPr>
                <a:t>変更監視においては、各監視対象オブジェクトのステータスを監視する際に、比較対象とするべき状態を設定しておく必要があります。</a:t>
              </a:r>
              <a:endParaRPr lang="en-US" altLang="ja-JP" b="0" kern="0" dirty="0" smtClean="0">
                <a:solidFill>
                  <a:srgbClr val="080808"/>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fontAlgn="auto" hangingPunct="1">
                <a:spcBef>
                  <a:spcPts val="0"/>
                </a:spcBef>
                <a:spcAft>
                  <a:spcPts val="0"/>
                </a:spcAft>
                <a:defRPr/>
              </a:pPr>
              <a:r>
                <a:rPr lang="en-US" altLang="ja-JP" b="0" kern="0" dirty="0">
                  <a:solidFill>
                    <a:srgbClr val="080808"/>
                  </a:solidFill>
                  <a:latin typeface="メイリオ" panose="020B0604030504040204" pitchFamily="50" charset="-128"/>
                  <a:ea typeface="メイリオ" panose="020B0604030504040204" pitchFamily="50" charset="-128"/>
                  <a:cs typeface="メイリオ" panose="020B0604030504040204" pitchFamily="50" charset="-128"/>
                </a:rPr>
                <a:t>Deep </a:t>
              </a:r>
              <a:r>
                <a:rPr lang="en-US" altLang="ja-JP" b="0" kern="0" dirty="0" smtClean="0">
                  <a:solidFill>
                    <a:srgbClr val="080808"/>
                  </a:solidFill>
                  <a:latin typeface="メイリオ" panose="020B0604030504040204" pitchFamily="50" charset="-128"/>
                  <a:ea typeface="メイリオ" panose="020B0604030504040204" pitchFamily="50" charset="-128"/>
                  <a:cs typeface="メイリオ" panose="020B0604030504040204" pitchFamily="50" charset="-128"/>
                </a:rPr>
                <a:t>Security</a:t>
              </a:r>
              <a:r>
                <a:rPr lang="ja-JP" altLang="en-US" b="0" kern="0" dirty="0" smtClean="0">
                  <a:solidFill>
                    <a:srgbClr val="080808"/>
                  </a:solidFill>
                  <a:latin typeface="メイリオ" panose="020B0604030504040204" pitchFamily="50" charset="-128"/>
                  <a:ea typeface="メイリオ" panose="020B0604030504040204" pitchFamily="50" charset="-128"/>
                  <a:cs typeface="メイリオ" panose="020B0604030504040204" pitchFamily="50" charset="-128"/>
                </a:rPr>
                <a:t>ではこれを「ベースライン」と呼んでいます。</a:t>
              </a:r>
              <a:endParaRPr lang="en-US" altLang="ja-JP" b="0" kern="0" dirty="0" smtClean="0">
                <a:solidFill>
                  <a:srgbClr val="080808"/>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fontAlgn="auto" hangingPunct="1">
                <a:spcBef>
                  <a:spcPts val="0"/>
                </a:spcBef>
                <a:spcAft>
                  <a:spcPts val="0"/>
                </a:spcAft>
                <a:defRPr/>
              </a:pPr>
              <a:endParaRPr lang="en-US" altLang="ja-JP" b="0" kern="0" dirty="0" smtClean="0">
                <a:solidFill>
                  <a:srgbClr val="080808"/>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fontAlgn="auto" hangingPunct="1">
                <a:spcBef>
                  <a:spcPts val="0"/>
                </a:spcBef>
                <a:spcAft>
                  <a:spcPts val="0"/>
                </a:spcAft>
                <a:defRPr/>
              </a:pPr>
              <a:r>
                <a:rPr lang="ja-JP" altLang="ja-JP"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ベースライン：変更監視の検索結果の比較対象となる元の</a:t>
              </a:r>
              <a:r>
                <a:rPr lang="ja-JP" altLang="ja-JP" kern="0"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状態</a:t>
              </a:r>
              <a:endParaRPr lang="en-US" altLang="ja-JP" kern="0"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fontAlgn="auto" hangingPunct="1">
                <a:spcBef>
                  <a:spcPts val="0"/>
                </a:spcBef>
                <a:spcAft>
                  <a:spcPts val="0"/>
                </a:spcAft>
                <a:defRPr/>
              </a:pPr>
              <a:endParaRPr lang="en-US" altLang="ja-JP" b="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fontAlgn="auto" hangingPunct="1">
                <a:spcBef>
                  <a:spcPts val="0"/>
                </a:spcBef>
                <a:spcAft>
                  <a:spcPts val="0"/>
                </a:spcAft>
                <a:defRPr/>
              </a:pPr>
              <a:r>
                <a:rPr lang="ja-JP" altLang="en-US" b="0" kern="0"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ベースラインは、以下のような場合に、</a:t>
              </a:r>
              <a:r>
                <a:rPr lang="ja-JP" altLang="en-US" b="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再</a:t>
              </a:r>
              <a:r>
                <a:rPr lang="ja-JP" altLang="en-US" b="0" kern="0"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構築しておくことをおすすめします。</a:t>
              </a:r>
              <a:endParaRPr lang="en-US" altLang="ja-JP" b="0" kern="0"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fontAlgn="auto" hangingPunct="1">
                <a:spcBef>
                  <a:spcPts val="0"/>
                </a:spcBef>
                <a:spcAft>
                  <a:spcPts val="0"/>
                </a:spcAft>
                <a:defRPr/>
              </a:pPr>
              <a:endParaRPr lang="en-US" altLang="ja-JP" b="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fontAlgn="auto" hangingPunct="1">
                <a:spcBef>
                  <a:spcPts val="0"/>
                </a:spcBef>
                <a:spcAft>
                  <a:spcPts val="0"/>
                </a:spcAft>
                <a:defRPr/>
              </a:pPr>
              <a:endParaRPr lang="en-US" altLang="ja-JP" b="0" kern="0"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fontAlgn="auto" hangingPunct="1">
                <a:spcBef>
                  <a:spcPts val="0"/>
                </a:spcBef>
                <a:spcAft>
                  <a:spcPts val="0"/>
                </a:spcAft>
                <a:defRPr/>
              </a:pPr>
              <a:endParaRPr lang="en-US" altLang="ja-JP" b="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fontAlgn="auto" hangingPunct="1">
                <a:spcBef>
                  <a:spcPts val="0"/>
                </a:spcBef>
                <a:spcAft>
                  <a:spcPts val="0"/>
                </a:spcAft>
                <a:defRPr/>
              </a:pPr>
              <a:endParaRPr lang="en-US" altLang="ja-JP" b="0" kern="0"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fontAlgn="auto" hangingPunct="1">
                <a:spcBef>
                  <a:spcPts val="0"/>
                </a:spcBef>
                <a:spcAft>
                  <a:spcPts val="0"/>
                </a:spcAft>
                <a:defRPr/>
              </a:pPr>
              <a:endParaRPr lang="en-US" altLang="ja-JP" b="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fontAlgn="auto" hangingPunct="1">
                <a:spcBef>
                  <a:spcPts val="0"/>
                </a:spcBef>
                <a:spcAft>
                  <a:spcPts val="0"/>
                </a:spcAft>
                <a:defRPr/>
              </a:pPr>
              <a:endParaRPr lang="en-US" altLang="ja-JP" b="0" kern="0"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fontAlgn="auto" hangingPunct="1">
                <a:spcBef>
                  <a:spcPts val="0"/>
                </a:spcBef>
                <a:spcAft>
                  <a:spcPts val="0"/>
                </a:spcAft>
                <a:defRPr/>
              </a:pPr>
              <a:endParaRPr lang="en-US" altLang="ja-JP" b="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fontAlgn="auto" hangingPunct="1">
                <a:spcBef>
                  <a:spcPts val="0"/>
                </a:spcBef>
                <a:spcAft>
                  <a:spcPts val="0"/>
                </a:spcAft>
                <a:defRPr/>
              </a:pPr>
              <a:endParaRPr lang="ja-JP" altLang="ja-JP" b="0" kern="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333827" y="1038507"/>
              <a:ext cx="7945085" cy="412923"/>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8100000" scaled="1"/>
              <a:tileRect/>
            </a:gradFill>
            <a:ln w="9525" cap="flat" cmpd="sng" algn="ctr">
              <a:noFill/>
              <a:prstDash val="solid"/>
            </a:ln>
            <a:effectLst>
              <a:outerShdw blurRad="40000" dist="23000" dir="5400000" rotWithShape="0">
                <a:srgbClr val="000000">
                  <a:alpha val="35000"/>
                </a:srgbClr>
              </a:outerShdw>
            </a:effectLst>
          </p:spPr>
          <p:txBody>
            <a:bodyPr anchor="ctr"/>
            <a:lstStyle/>
            <a:p>
              <a:pPr defTabSz="914400" eaLnBrk="1" fontAlgn="auto" hangingPunct="1">
                <a:spcBef>
                  <a:spcPts val="0"/>
                </a:spcBef>
                <a:spcAft>
                  <a:spcPts val="0"/>
                </a:spcAft>
                <a:defRPr/>
              </a:pPr>
              <a:r>
                <a:rPr lang="ja-JP" altLang="en-US" sz="2000" kern="0" dirty="0" smtClean="0">
                  <a:ln w="18415" cmpd="sng">
                    <a:solidFill>
                      <a:srgbClr val="FFFFFF"/>
                    </a:solidFill>
                    <a:prstDash val="solid"/>
                  </a:ln>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変更監視のベースライン構築</a:t>
              </a:r>
              <a:endParaRPr lang="ja-JP" altLang="en-US" sz="2000" kern="0" dirty="0">
                <a:ln w="18415" cmpd="sng">
                  <a:solidFill>
                    <a:srgbClr val="FFFFFF"/>
                  </a:solidFill>
                  <a:prstDash val="solid"/>
                </a:ln>
                <a:solidFill>
                  <a:srgbClr val="FFFFFF"/>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23" name="グループ化 22"/>
          <p:cNvGrpSpPr/>
          <p:nvPr/>
        </p:nvGrpSpPr>
        <p:grpSpPr>
          <a:xfrm>
            <a:off x="611560" y="3347944"/>
            <a:ext cx="8030765" cy="724829"/>
            <a:chOff x="1625" y="44"/>
            <a:chExt cx="8379670" cy="1791374"/>
          </a:xfrm>
        </p:grpSpPr>
        <p:sp>
          <p:nvSpPr>
            <p:cNvPr id="24" name="角丸四角形 23"/>
            <p:cNvSpPr/>
            <p:nvPr/>
          </p:nvSpPr>
          <p:spPr>
            <a:xfrm>
              <a:off x="1625" y="44"/>
              <a:ext cx="8379670" cy="1791374"/>
            </a:xfrm>
            <a:prstGeom prst="roundRect">
              <a:avLst/>
            </a:prstGeom>
            <a:solidFill>
              <a:srgbClr val="9BBB59">
                <a:hueOff val="0"/>
                <a:satOff val="0"/>
                <a:lumOff val="0"/>
                <a:alphaOff val="0"/>
              </a:srgbClr>
            </a:solidFill>
            <a:ln w="25400" cap="flat" cmpd="sng" algn="ctr">
              <a:solidFill>
                <a:sysClr val="window" lastClr="FFFFFF">
                  <a:hueOff val="0"/>
                  <a:satOff val="0"/>
                  <a:lumOff val="0"/>
                  <a:alphaOff val="0"/>
                </a:sysClr>
              </a:solidFill>
              <a:prstDash val="solid"/>
            </a:ln>
            <a:effectLst/>
          </p:spPr>
        </p:sp>
        <p:sp>
          <p:nvSpPr>
            <p:cNvPr id="25" name="角丸四角形 4"/>
            <p:cNvSpPr/>
            <p:nvPr/>
          </p:nvSpPr>
          <p:spPr>
            <a:xfrm>
              <a:off x="89073" y="87492"/>
              <a:ext cx="8204774" cy="1616478"/>
            </a:xfrm>
            <a:prstGeom prst="rect">
              <a:avLst/>
            </a:prstGeom>
            <a:noFill/>
            <a:ln>
              <a:noFill/>
            </a:ln>
            <a:effectLst/>
          </p:spPr>
          <p:txBody>
            <a:bodyPr spcFirstLastPara="0" vert="horz" wrap="square" lIns="91440" tIns="45720" rIns="91440" bIns="45720" numCol="1" spcCol="1270" anchor="ctr" anchorCtr="0">
              <a:noAutofit/>
            </a:bodyPr>
            <a:lstStyle/>
            <a:p>
              <a:pPr defTabSz="1066800" eaLnBrk="1" fontAlgn="auto" hangingPunct="1">
                <a:lnSpc>
                  <a:spcPct val="90000"/>
                </a:lnSpc>
                <a:spcBef>
                  <a:spcPts val="0"/>
                </a:spcBef>
                <a:spcAft>
                  <a:spcPct val="35000"/>
                </a:spcAft>
                <a:defRPr/>
              </a:pPr>
              <a:r>
                <a:rPr lang="ja-JP" altLang="en-US" sz="2000" kern="0" dirty="0" smtClean="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新たに変更監視ルールを追加・変更・削除した場合</a:t>
              </a:r>
            </a:p>
          </p:txBody>
        </p:sp>
      </p:grpSp>
      <p:grpSp>
        <p:nvGrpSpPr>
          <p:cNvPr id="26" name="グループ化 25"/>
          <p:cNvGrpSpPr/>
          <p:nvPr/>
        </p:nvGrpSpPr>
        <p:grpSpPr>
          <a:xfrm>
            <a:off x="611560" y="4149080"/>
            <a:ext cx="8030765" cy="720192"/>
            <a:chOff x="1625" y="1880988"/>
            <a:chExt cx="8379670" cy="1791374"/>
          </a:xfrm>
        </p:grpSpPr>
        <p:sp>
          <p:nvSpPr>
            <p:cNvPr id="27" name="角丸四角形 26"/>
            <p:cNvSpPr/>
            <p:nvPr/>
          </p:nvSpPr>
          <p:spPr>
            <a:xfrm>
              <a:off x="1625" y="1880988"/>
              <a:ext cx="8379670" cy="1791374"/>
            </a:xfrm>
            <a:prstGeom prst="roundRect">
              <a:avLst/>
            </a:prstGeom>
            <a:solidFill>
              <a:srgbClr val="9BBB59">
                <a:hueOff val="11250264"/>
                <a:satOff val="-16880"/>
                <a:lumOff val="-2745"/>
                <a:alphaOff val="0"/>
              </a:srgbClr>
            </a:solidFill>
            <a:ln w="25400" cap="flat" cmpd="sng" algn="ctr">
              <a:solidFill>
                <a:sysClr val="window" lastClr="FFFFFF">
                  <a:hueOff val="0"/>
                  <a:satOff val="0"/>
                  <a:lumOff val="0"/>
                  <a:alphaOff val="0"/>
                </a:sysClr>
              </a:solidFill>
              <a:prstDash val="solid"/>
            </a:ln>
            <a:effectLst/>
          </p:spPr>
        </p:sp>
        <p:sp>
          <p:nvSpPr>
            <p:cNvPr id="28" name="角丸四角形 4"/>
            <p:cNvSpPr/>
            <p:nvPr/>
          </p:nvSpPr>
          <p:spPr>
            <a:xfrm>
              <a:off x="89073" y="1968436"/>
              <a:ext cx="8204774" cy="1616478"/>
            </a:xfrm>
            <a:prstGeom prst="rect">
              <a:avLst/>
            </a:prstGeom>
            <a:noFill/>
            <a:ln>
              <a:noFill/>
            </a:ln>
            <a:effectLst/>
          </p:spPr>
          <p:txBody>
            <a:bodyPr spcFirstLastPara="0" vert="horz" wrap="square" lIns="91440" tIns="45720" rIns="91440" bIns="45720" numCol="1" spcCol="1270" anchor="ctr" anchorCtr="0">
              <a:noAutofit/>
            </a:bodyPr>
            <a:lstStyle/>
            <a:p>
              <a:pPr defTabSz="1066800" eaLnBrk="1" fontAlgn="auto" hangingPunct="1">
                <a:lnSpc>
                  <a:spcPct val="90000"/>
                </a:lnSpc>
                <a:spcBef>
                  <a:spcPts val="0"/>
                </a:spcBef>
                <a:spcAft>
                  <a:spcPct val="35000"/>
                </a:spcAft>
                <a:defRPr/>
              </a:pPr>
              <a:r>
                <a:rPr lang="ja-JP" altLang="en-US" sz="2000" kern="0" dirty="0" smtClean="0">
                  <a:solidFill>
                    <a:prstClr val="white"/>
                  </a:solidFill>
                  <a:latin typeface="メイリオ" panose="020B0604030504040204" pitchFamily="50" charset="-128"/>
                  <a:ea typeface="メイリオ" panose="020B0604030504040204" pitchFamily="50" charset="-128"/>
                  <a:cs typeface="メイリオ" panose="020B0604030504040204" pitchFamily="50" charset="-128"/>
                </a:rPr>
                <a:t>監視対象コンピュータ（サーバ）側で監視対象オブジェクトに関わる設定変更、システム改修が発生した場合</a:t>
              </a:r>
            </a:p>
          </p:txBody>
        </p:sp>
      </p:grpSp>
      <p:sp>
        <p:nvSpPr>
          <p:cNvPr id="29" name="Title 1"/>
          <p:cNvSpPr>
            <a:spLocks noGrp="1"/>
          </p:cNvSpPr>
          <p:nvPr>
            <p:ph type="title"/>
          </p:nvPr>
        </p:nvSpPr>
        <p:spPr>
          <a:xfrm>
            <a:off x="393700" y="222252"/>
            <a:ext cx="8375650" cy="644525"/>
          </a:xfrm>
        </p:spPr>
        <p:txBody>
          <a:bodyPr/>
          <a:lstStyle/>
          <a:p>
            <a:pPr eaLnBrk="1" hangingPunct="1">
              <a:defRPr/>
            </a:pPr>
            <a:r>
              <a:rPr lang="ja-JP" altLang="en-US" b="1" dirty="0" smtClean="0">
                <a:solidFill>
                  <a:srgbClr val="CD0920"/>
                </a:solidFill>
                <a:effectLst>
                  <a:outerShdw blurRad="38100" dist="38100" dir="2700000" algn="tl">
                    <a:srgbClr val="C0C0C0"/>
                  </a:outerShdw>
                </a:effectLst>
              </a:rPr>
              <a:t>ベースラインを構築・再構築するタイミング</a:t>
            </a:r>
          </a:p>
        </p:txBody>
      </p:sp>
      <p:sp>
        <p:nvSpPr>
          <p:cNvPr id="2" name="TextBox 1"/>
          <p:cNvSpPr txBox="1"/>
          <p:nvPr/>
        </p:nvSpPr>
        <p:spPr>
          <a:xfrm>
            <a:off x="457216" y="5431817"/>
            <a:ext cx="8280384" cy="646331"/>
          </a:xfrm>
          <a:prstGeom prst="rect">
            <a:avLst/>
          </a:prstGeom>
          <a:noFill/>
        </p:spPr>
        <p:txBody>
          <a:bodyPr wrap="square" rtlCol="0">
            <a:spAutoFit/>
          </a:bodyPr>
          <a:lstStyle/>
          <a:p>
            <a:r>
              <a:rPr kumimoji="1" lang="en-US" altLang="ja-JP" strike="sngStrike" dirty="0" smtClean="0"/>
              <a:t>※</a:t>
            </a:r>
            <a:r>
              <a:rPr lang="ja-JP" altLang="en-US" strike="sngStrike" kern="0" dirty="0" smtClean="0">
                <a:latin typeface="メイリオ" panose="020B0604030504040204" pitchFamily="50" charset="-128"/>
                <a:ea typeface="メイリオ" panose="020B0604030504040204" pitchFamily="50" charset="-128"/>
                <a:cs typeface="メイリオ" panose="020B0604030504040204" pitchFamily="50" charset="-128"/>
              </a:rPr>
              <a:t>変更</a:t>
            </a:r>
            <a:r>
              <a:rPr lang="ja-JP" altLang="en-US" strike="sngStrike" kern="0" dirty="0">
                <a:latin typeface="メイリオ" panose="020B0604030504040204" pitchFamily="50" charset="-128"/>
                <a:ea typeface="メイリオ" panose="020B0604030504040204" pitchFamily="50" charset="-128"/>
                <a:cs typeface="メイリオ" panose="020B0604030504040204" pitchFamily="50" charset="-128"/>
              </a:rPr>
              <a:t>監視ルールを追加・変更・削除した</a:t>
            </a:r>
            <a:r>
              <a:rPr lang="ja-JP" altLang="en-US" strike="sngStrike" kern="0" dirty="0" smtClean="0">
                <a:latin typeface="メイリオ" panose="020B0604030504040204" pitchFamily="50" charset="-128"/>
                <a:ea typeface="メイリオ" panose="020B0604030504040204" pitchFamily="50" charset="-128"/>
                <a:cs typeface="メイリオ" panose="020B0604030504040204" pitchFamily="50" charset="-128"/>
              </a:rPr>
              <a:t>場合、基本的には</a:t>
            </a:r>
            <a:r>
              <a:rPr lang="en-US" altLang="ja-JP" strike="sngStrike" kern="0" dirty="0" smtClean="0">
                <a:latin typeface="メイリオ" panose="020B0604030504040204" pitchFamily="50" charset="-128"/>
                <a:ea typeface="メイリオ" panose="020B0604030504040204" pitchFamily="50" charset="-128"/>
                <a:cs typeface="メイリオ" panose="020B0604030504040204" pitchFamily="50" charset="-128"/>
              </a:rPr>
              <a:t>Deep Security</a:t>
            </a:r>
            <a:r>
              <a:rPr lang="ja-JP" altLang="en-US" strike="sngStrike" kern="0" dirty="0" smtClean="0">
                <a:latin typeface="メイリオ" panose="020B0604030504040204" pitchFamily="50" charset="-128"/>
                <a:ea typeface="メイリオ" panose="020B0604030504040204" pitchFamily="50" charset="-128"/>
                <a:cs typeface="メイリオ" panose="020B0604030504040204" pitchFamily="50" charset="-128"/>
              </a:rPr>
              <a:t>によって自動的にベースラインが再構築されます。</a:t>
            </a:r>
            <a:endParaRPr kumimoji="1" lang="ja-JP" altLang="en-US" strike="sngStrike" dirty="0"/>
          </a:p>
        </p:txBody>
      </p:sp>
    </p:spTree>
    <p:extLst>
      <p:ext uri="{BB962C8B-B14F-4D97-AF65-F5344CB8AC3E}">
        <p14:creationId xmlns:p14="http://schemas.microsoft.com/office/powerpoint/2010/main" val="209101965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latin typeface="Meiryo UI" panose="020B0604030504040204" pitchFamily="50" charset="-128"/>
                <a:ea typeface="Meiryo UI" panose="020B0604030504040204" pitchFamily="50" charset="-128"/>
                <a:cs typeface="Meiryo UI" panose="020B0604030504040204" pitchFamily="50" charset="-128"/>
              </a:rPr>
              <a:t>高度な</a:t>
            </a:r>
            <a:r>
              <a:rPr lang="ja-JP" altLang="en-US" dirty="0">
                <a:latin typeface="Meiryo UI" panose="020B0604030504040204" pitchFamily="50" charset="-128"/>
                <a:ea typeface="Meiryo UI" panose="020B0604030504040204" pitchFamily="50" charset="-128"/>
                <a:cs typeface="Meiryo UI" panose="020B0604030504040204" pitchFamily="50" charset="-128"/>
              </a:rPr>
              <a:t>攻撃に</a:t>
            </a:r>
            <a:r>
              <a:rPr lang="ja-JP" altLang="en-US" dirty="0" smtClean="0">
                <a:latin typeface="Meiryo UI" panose="020B0604030504040204" pitchFamily="50" charset="-128"/>
                <a:ea typeface="Meiryo UI" panose="020B0604030504040204" pitchFamily="50" charset="-128"/>
                <a:cs typeface="Meiryo UI" panose="020B0604030504040204" pitchFamily="50" charset="-128"/>
              </a:rPr>
              <a:t>対する予兆検知</a:t>
            </a:r>
            <a:endParaRPr kumimoji="1" lang="ja-JP" altLang="en-US"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44" name="テキスト ボックス 23"/>
          <p:cNvSpPr txBox="1">
            <a:spLocks noChangeArrowheads="1"/>
          </p:cNvSpPr>
          <p:nvPr/>
        </p:nvSpPr>
        <p:spPr bwMode="auto">
          <a:xfrm>
            <a:off x="323528" y="903040"/>
            <a:ext cx="8424936" cy="59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b="1">
                <a:solidFill>
                  <a:schemeClr val="tx1"/>
                </a:solidFill>
                <a:latin typeface="Arial" charset="0"/>
                <a:ea typeface="ＭＳ Ｐゴシック" charset="-128"/>
              </a:defRPr>
            </a:lvl1pPr>
            <a:lvl2pPr marL="742950" indent="-285750" eaLnBrk="0" hangingPunct="0">
              <a:defRPr sz="1600" b="1">
                <a:solidFill>
                  <a:schemeClr val="tx1"/>
                </a:solidFill>
                <a:latin typeface="Arial" charset="0"/>
                <a:ea typeface="ＭＳ Ｐゴシック" charset="-128"/>
              </a:defRPr>
            </a:lvl2pPr>
            <a:lvl3pPr marL="1143000" indent="-228600" eaLnBrk="0" hangingPunct="0">
              <a:defRPr sz="1600" b="1">
                <a:solidFill>
                  <a:schemeClr val="tx1"/>
                </a:solidFill>
                <a:latin typeface="Arial" charset="0"/>
                <a:ea typeface="ＭＳ Ｐゴシック" charset="-128"/>
              </a:defRPr>
            </a:lvl3pPr>
            <a:lvl4pPr marL="1600200" indent="-228600" eaLnBrk="0" hangingPunct="0">
              <a:defRPr sz="1600" b="1">
                <a:solidFill>
                  <a:schemeClr val="tx1"/>
                </a:solidFill>
                <a:latin typeface="Arial" charset="0"/>
                <a:ea typeface="ＭＳ Ｐゴシック" charset="-128"/>
              </a:defRPr>
            </a:lvl4pPr>
            <a:lvl5pPr marL="2057400" indent="-228600" eaLnBrk="0" hangingPunct="0">
              <a:defRPr sz="1600" b="1">
                <a:solidFill>
                  <a:schemeClr val="tx1"/>
                </a:solidFill>
                <a:latin typeface="Arial" charset="0"/>
                <a:ea typeface="ＭＳ Ｐゴシック" charset="-128"/>
              </a:defRPr>
            </a:lvl5pPr>
            <a:lvl6pPr marL="2514600" indent="-228600" eaLnBrk="0" fontAlgn="base" hangingPunct="0">
              <a:spcBef>
                <a:spcPct val="0"/>
              </a:spcBef>
              <a:spcAft>
                <a:spcPct val="0"/>
              </a:spcAft>
              <a:defRPr sz="1600" b="1">
                <a:solidFill>
                  <a:schemeClr val="tx1"/>
                </a:solidFill>
                <a:latin typeface="Arial" charset="0"/>
                <a:ea typeface="ＭＳ Ｐゴシック" charset="-128"/>
              </a:defRPr>
            </a:lvl6pPr>
            <a:lvl7pPr marL="2971800" indent="-228600" eaLnBrk="0" fontAlgn="base" hangingPunct="0">
              <a:spcBef>
                <a:spcPct val="0"/>
              </a:spcBef>
              <a:spcAft>
                <a:spcPct val="0"/>
              </a:spcAft>
              <a:defRPr sz="1600" b="1">
                <a:solidFill>
                  <a:schemeClr val="tx1"/>
                </a:solidFill>
                <a:latin typeface="Arial" charset="0"/>
                <a:ea typeface="ＭＳ Ｐゴシック" charset="-128"/>
              </a:defRPr>
            </a:lvl7pPr>
            <a:lvl8pPr marL="3429000" indent="-228600" eaLnBrk="0" fontAlgn="base" hangingPunct="0">
              <a:spcBef>
                <a:spcPct val="0"/>
              </a:spcBef>
              <a:spcAft>
                <a:spcPct val="0"/>
              </a:spcAft>
              <a:defRPr sz="1600" b="1">
                <a:solidFill>
                  <a:schemeClr val="tx1"/>
                </a:solidFill>
                <a:latin typeface="Arial" charset="0"/>
                <a:ea typeface="ＭＳ Ｐゴシック" charset="-128"/>
              </a:defRPr>
            </a:lvl8pPr>
            <a:lvl9pPr marL="3886200" indent="-228600" eaLnBrk="0" fontAlgn="base" hangingPunct="0">
              <a:spcBef>
                <a:spcPct val="0"/>
              </a:spcBef>
              <a:spcAft>
                <a:spcPct val="0"/>
              </a:spcAft>
              <a:defRPr sz="1600" b="1">
                <a:solidFill>
                  <a:schemeClr val="tx1"/>
                </a:solidFill>
                <a:latin typeface="Arial" charset="0"/>
                <a:ea typeface="ＭＳ Ｐゴシック" charset="-128"/>
              </a:defRPr>
            </a:lvl9pPr>
          </a:lstStyle>
          <a:p>
            <a:pPr eaLnBrk="1" hangingPunct="1"/>
            <a:r>
              <a:rPr lang="en-US" altLang="ja-JP" sz="2000" u="sng" dirty="0" smtClean="0">
                <a:solidFill>
                  <a:srgbClr val="080808"/>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Deep Security</a:t>
            </a:r>
            <a:r>
              <a:rPr lang="ja-JP" altLang="en-US" sz="2000" u="sng" dirty="0" smtClean="0">
                <a:solidFill>
                  <a:srgbClr val="080808"/>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で設定するルールの特性</a:t>
            </a:r>
            <a:endParaRPr lang="en-US" altLang="ja-JP" sz="2000" u="sng" dirty="0" smtClean="0">
              <a:solidFill>
                <a:srgbClr val="080808"/>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a:p>
            <a:pPr eaLnBrk="1" hangingPunct="1"/>
            <a:endParaRPr lang="en-US" altLang="ja-JP" sz="2000" dirty="0" smtClean="0">
              <a:solidFill>
                <a:srgbClr val="080808"/>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a:p>
            <a:pPr eaLnBrk="1" hangingPunct="1"/>
            <a:r>
              <a:rPr lang="ja-JP" altLang="en-US" sz="2000"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侵入防御・セキュリティログ監視・変更監視</a:t>
            </a:r>
            <a:r>
              <a:rPr lang="ja-JP" altLang="en-US" sz="2000" b="0" dirty="0" smtClean="0">
                <a:solidFill>
                  <a:srgbClr val="080808"/>
                </a:solidFill>
                <a:latin typeface="メイリオ" panose="020B0604030504040204" pitchFamily="50" charset="-128"/>
                <a:ea typeface="メイリオ" panose="020B0604030504040204" pitchFamily="50" charset="-128"/>
                <a:cs typeface="メイリオ" panose="020B0604030504040204" pitchFamily="50" charset="-128"/>
              </a:rPr>
              <a:t>では、各種ルールを選択して設定することが可能です。各機能のルールには、以下の</a:t>
            </a:r>
            <a:r>
              <a:rPr lang="en-US" altLang="ja-JP" sz="2000" b="0" dirty="0" smtClean="0">
                <a:solidFill>
                  <a:srgbClr val="080808"/>
                </a:solidFill>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000" b="0" dirty="0" err="1" smtClean="0">
                <a:solidFill>
                  <a:srgbClr val="080808"/>
                </a:solidFill>
                <a:latin typeface="メイリオ" panose="020B0604030504040204" pitchFamily="50" charset="-128"/>
                <a:ea typeface="メイリオ" panose="020B0604030504040204" pitchFamily="50" charset="-128"/>
                <a:cs typeface="メイリオ" panose="020B0604030504040204" pitchFamily="50" charset="-128"/>
              </a:rPr>
              <a:t>つの</a:t>
            </a:r>
            <a:r>
              <a:rPr lang="ja-JP" altLang="en-US" sz="2000" b="0" dirty="0" smtClean="0">
                <a:solidFill>
                  <a:srgbClr val="080808"/>
                </a:solidFill>
                <a:latin typeface="メイリオ" panose="020B0604030504040204" pitchFamily="50" charset="-128"/>
                <a:ea typeface="メイリオ" panose="020B0604030504040204" pitchFamily="50" charset="-128"/>
                <a:cs typeface="メイリオ" panose="020B0604030504040204" pitchFamily="50" charset="-128"/>
              </a:rPr>
              <a:t>種類があり、監視する内容に応じて使い分けます。</a:t>
            </a:r>
            <a:endParaRPr lang="en-US" altLang="ja-JP" sz="2000" b="0" dirty="0" smtClean="0">
              <a:solidFill>
                <a:srgbClr val="080808"/>
              </a:solidFill>
              <a:latin typeface="メイリオ" panose="020B0604030504040204" pitchFamily="50" charset="-128"/>
              <a:ea typeface="メイリオ" panose="020B0604030504040204" pitchFamily="50" charset="-128"/>
              <a:cs typeface="メイリオ" panose="020B0604030504040204" pitchFamily="50" charset="-128"/>
            </a:endParaRPr>
          </a:p>
          <a:p>
            <a:pPr eaLnBrk="1" hangingPunct="1"/>
            <a:endParaRPr kumimoji="1" lang="en-US" altLang="ja-JP" sz="2000" dirty="0" smtClean="0">
              <a:solidFill>
                <a:srgbClr val="080808"/>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a:p>
            <a:pPr eaLnBrk="1" hangingPunct="1"/>
            <a:endParaRPr kumimoji="1" lang="en-US" altLang="ja-JP" sz="2000" dirty="0">
              <a:solidFill>
                <a:srgbClr val="0070C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ja-JP" sz="2000" u="sng"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定期済み</a:t>
            </a:r>
            <a:r>
              <a:rPr lang="ja-JP" altLang="ja-JP" sz="2000" u="sng"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ルール</a:t>
            </a:r>
            <a:r>
              <a:rPr lang="en-US" altLang="ja-JP" sz="2000" b="0" dirty="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
            </a:r>
            <a:br>
              <a:rPr lang="en-US" altLang="ja-JP" sz="2000" b="0" dirty="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br>
            <a:r>
              <a:rPr lang="ja-JP" altLang="ja-JP" sz="2000" b="0" dirty="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トレンドマイクロより配信される</a:t>
            </a:r>
            <a:r>
              <a:rPr lang="ja-JP" altLang="ja-JP" sz="2000" b="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ルール。</a:t>
            </a:r>
            <a:r>
              <a:rPr lang="ja-JP" altLang="ja-JP" sz="2000" b="0" dirty="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推奨検索の実行により該当サーバに対して適切なルールを選択することが</a:t>
            </a:r>
            <a:r>
              <a:rPr lang="ja-JP" altLang="ja-JP" sz="2000" b="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可能</a:t>
            </a:r>
            <a:r>
              <a:rPr lang="ja-JP" altLang="en-US" sz="2000" b="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。また、ルールによっては、パラメータを事前に設定しておく必要があります。</a:t>
            </a:r>
            <a:endParaRPr lang="en-US" altLang="ja-JP" sz="2000" b="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ja-JP" sz="2000" b="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ja-JP" sz="2000" b="0" dirty="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推奨検索の結果は、システム、</a:t>
            </a:r>
            <a:r>
              <a:rPr lang="en-US" altLang="ja-JP" sz="2000" b="0" dirty="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Deep Security </a:t>
            </a:r>
            <a:r>
              <a:rPr lang="ja-JP" altLang="ja-JP" sz="2000" b="0" dirty="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に配信されているルールにより異なる場合があります。</a:t>
            </a:r>
            <a:r>
              <a:rPr lang="ja-JP" altLang="ja-JP" sz="2000" b="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000" b="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endParaRPr>
          </a:p>
          <a:p>
            <a:endParaRPr lang="ja-JP" altLang="ja-JP" sz="2000" b="0" dirty="0">
              <a:solidFill>
                <a:srgbClr val="4D4D4F"/>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ja-JP" sz="2000"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ja-JP" sz="2000" u="sng"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カスタムルール</a:t>
            </a:r>
            <a:r>
              <a:rPr lang="en-US" altLang="ja-JP" sz="2000" b="0" dirty="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
            </a:r>
            <a:br>
              <a:rPr lang="en-US" altLang="ja-JP" sz="2000" b="0" dirty="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br>
            <a:r>
              <a:rPr lang="ja-JP" altLang="ja-JP" sz="2000" b="0" dirty="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ユーザのシステム環境、アプリケーション環境に応じて独自に作成することができる</a:t>
            </a:r>
            <a:r>
              <a:rPr lang="ja-JP" altLang="ja-JP" sz="2000" b="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ルール。</a:t>
            </a:r>
            <a:r>
              <a:rPr lang="ja-JP" altLang="en-US" sz="2000" b="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定義済みルールから複製をして作成して、カスタマイズをすることも可能。</a:t>
            </a:r>
            <a:endParaRPr lang="ja-JP" altLang="ja-JP" sz="2000" b="0" dirty="0">
              <a:solidFill>
                <a:srgbClr val="4D4D4F"/>
              </a:solidFill>
              <a:latin typeface="メイリオ" panose="020B0604030504040204" pitchFamily="50" charset="-128"/>
              <a:ea typeface="メイリオ" panose="020B0604030504040204" pitchFamily="50" charset="-128"/>
              <a:cs typeface="メイリオ" panose="020B0604030504040204" pitchFamily="50" charset="-128"/>
            </a:endParaRPr>
          </a:p>
          <a:p>
            <a:pPr eaLnBrk="1" hangingPunct="1"/>
            <a:endParaRPr kumimoji="1" lang="ja-JP" altLang="en-US" sz="2000" dirty="0">
              <a:solidFill>
                <a:srgbClr val="080808"/>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52197260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テキスト ボックス 23"/>
          <p:cNvSpPr txBox="1">
            <a:spLocks noChangeArrowheads="1"/>
          </p:cNvSpPr>
          <p:nvPr/>
        </p:nvSpPr>
        <p:spPr bwMode="auto">
          <a:xfrm>
            <a:off x="179524" y="908720"/>
            <a:ext cx="89122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charset="0"/>
                <a:ea typeface="ＭＳ Ｐゴシック" charset="-128"/>
              </a:defRPr>
            </a:lvl1pPr>
            <a:lvl2pPr marL="742950" indent="-285750" eaLnBrk="0" hangingPunct="0">
              <a:defRPr sz="1600" b="1">
                <a:solidFill>
                  <a:schemeClr val="tx1"/>
                </a:solidFill>
                <a:latin typeface="Arial" charset="0"/>
                <a:ea typeface="ＭＳ Ｐゴシック" charset="-128"/>
              </a:defRPr>
            </a:lvl2pPr>
            <a:lvl3pPr marL="1143000" indent="-228600" eaLnBrk="0" hangingPunct="0">
              <a:defRPr sz="1600" b="1">
                <a:solidFill>
                  <a:schemeClr val="tx1"/>
                </a:solidFill>
                <a:latin typeface="Arial" charset="0"/>
                <a:ea typeface="ＭＳ Ｐゴシック" charset="-128"/>
              </a:defRPr>
            </a:lvl3pPr>
            <a:lvl4pPr marL="1600200" indent="-228600" eaLnBrk="0" hangingPunct="0">
              <a:defRPr sz="1600" b="1">
                <a:solidFill>
                  <a:schemeClr val="tx1"/>
                </a:solidFill>
                <a:latin typeface="Arial" charset="0"/>
                <a:ea typeface="ＭＳ Ｐゴシック" charset="-128"/>
              </a:defRPr>
            </a:lvl4pPr>
            <a:lvl5pPr marL="2057400" indent="-228600" eaLnBrk="0" hangingPunct="0">
              <a:defRPr sz="1600" b="1">
                <a:solidFill>
                  <a:schemeClr val="tx1"/>
                </a:solidFill>
                <a:latin typeface="Arial" charset="0"/>
                <a:ea typeface="ＭＳ Ｐゴシック" charset="-128"/>
              </a:defRPr>
            </a:lvl5pPr>
            <a:lvl6pPr marL="2514600" indent="-228600" eaLnBrk="0" fontAlgn="base" hangingPunct="0">
              <a:spcBef>
                <a:spcPct val="0"/>
              </a:spcBef>
              <a:spcAft>
                <a:spcPct val="0"/>
              </a:spcAft>
              <a:defRPr sz="1600" b="1">
                <a:solidFill>
                  <a:schemeClr val="tx1"/>
                </a:solidFill>
                <a:latin typeface="Arial" charset="0"/>
                <a:ea typeface="ＭＳ Ｐゴシック" charset="-128"/>
              </a:defRPr>
            </a:lvl6pPr>
            <a:lvl7pPr marL="2971800" indent="-228600" eaLnBrk="0" fontAlgn="base" hangingPunct="0">
              <a:spcBef>
                <a:spcPct val="0"/>
              </a:spcBef>
              <a:spcAft>
                <a:spcPct val="0"/>
              </a:spcAft>
              <a:defRPr sz="1600" b="1">
                <a:solidFill>
                  <a:schemeClr val="tx1"/>
                </a:solidFill>
                <a:latin typeface="Arial" charset="0"/>
                <a:ea typeface="ＭＳ Ｐゴシック" charset="-128"/>
              </a:defRPr>
            </a:lvl7pPr>
            <a:lvl8pPr marL="3429000" indent="-228600" eaLnBrk="0" fontAlgn="base" hangingPunct="0">
              <a:spcBef>
                <a:spcPct val="0"/>
              </a:spcBef>
              <a:spcAft>
                <a:spcPct val="0"/>
              </a:spcAft>
              <a:defRPr sz="1600" b="1">
                <a:solidFill>
                  <a:schemeClr val="tx1"/>
                </a:solidFill>
                <a:latin typeface="Arial" charset="0"/>
                <a:ea typeface="ＭＳ Ｐゴシック" charset="-128"/>
              </a:defRPr>
            </a:lvl8pPr>
            <a:lvl9pPr marL="3886200" indent="-228600" eaLnBrk="0" fontAlgn="base" hangingPunct="0">
              <a:spcBef>
                <a:spcPct val="0"/>
              </a:spcBef>
              <a:spcAft>
                <a:spcPct val="0"/>
              </a:spcAft>
              <a:defRPr sz="1600" b="1">
                <a:solidFill>
                  <a:schemeClr val="tx1"/>
                </a:solidFill>
                <a:latin typeface="Arial" charset="0"/>
                <a:ea typeface="ＭＳ Ｐゴシック" charset="-128"/>
              </a:defRPr>
            </a:lvl9pPr>
          </a:lstStyle>
          <a:p>
            <a:pPr defTabSz="914400" eaLnBrk="1" fontAlgn="auto" hangingPunct="1">
              <a:spcBef>
                <a:spcPts val="0"/>
              </a:spcBef>
              <a:spcAft>
                <a:spcPts val="0"/>
              </a:spcAft>
            </a:pPr>
            <a:r>
              <a:rPr kumimoji="1" lang="ja-JP" altLang="en-US" sz="1800" dirty="0" smtClean="0">
                <a:solidFill>
                  <a:srgbClr val="080808"/>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公開系サーバをキーに内部サーバの保持する情報を窃取される一般的な流れ</a:t>
            </a:r>
            <a:endParaRPr kumimoji="1" lang="ja-JP" altLang="en-US" sz="1800" dirty="0">
              <a:solidFill>
                <a:srgbClr val="080808"/>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9" name="Picture 4" descr="C:\Users\SHIZU\AppData\Local\Microsoft\Windows\Temporary Internet Files\Content.IE5\48OIF3ES\MC900432591[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5660" y="1120216"/>
            <a:ext cx="2380932" cy="2380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7" name="直線コネクタ 56"/>
          <p:cNvCxnSpPr/>
          <p:nvPr/>
        </p:nvCxnSpPr>
        <p:spPr>
          <a:xfrm flipH="1" flipV="1">
            <a:off x="2255052" y="3548839"/>
            <a:ext cx="7242" cy="1647628"/>
          </a:xfrm>
          <a:prstGeom prst="line">
            <a:avLst/>
          </a:prstGeom>
        </p:spPr>
        <p:style>
          <a:lnRef idx="1">
            <a:schemeClr val="accent1"/>
          </a:lnRef>
          <a:fillRef idx="0">
            <a:schemeClr val="accent1"/>
          </a:fillRef>
          <a:effectRef idx="0">
            <a:schemeClr val="accent1"/>
          </a:effectRef>
          <a:fontRef idx="minor">
            <a:schemeClr val="tx1"/>
          </a:fontRef>
        </p:style>
      </p:cxnSp>
      <p:sp>
        <p:nvSpPr>
          <p:cNvPr id="60" name="Rounded Rectangle 7"/>
          <p:cNvSpPr/>
          <p:nvPr/>
        </p:nvSpPr>
        <p:spPr>
          <a:xfrm>
            <a:off x="750656" y="5479963"/>
            <a:ext cx="2880320" cy="110410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1" fontAlgn="auto" hangingPunct="1">
              <a:spcBef>
                <a:spcPts val="0"/>
              </a:spcBef>
              <a:spcAft>
                <a:spcPts val="0"/>
              </a:spcAft>
              <a:defRPr/>
            </a:pPr>
            <a:endParaRPr kumimoji="1" lang="en-US"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Rounded Rectangle 33"/>
          <p:cNvSpPr/>
          <p:nvPr/>
        </p:nvSpPr>
        <p:spPr>
          <a:xfrm>
            <a:off x="5148064" y="1772767"/>
            <a:ext cx="3456384" cy="3852192"/>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defTabSz="914400" eaLnBrk="1" fontAlgn="auto" hangingPunct="1">
              <a:spcBef>
                <a:spcPts val="0"/>
              </a:spcBef>
              <a:spcAft>
                <a:spcPts val="0"/>
              </a:spcAft>
            </a:pPr>
            <a:endParaRPr lang="en-US" altLang="ja-JP">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TextBox 46"/>
          <p:cNvSpPr txBox="1">
            <a:spLocks noChangeArrowheads="1"/>
          </p:cNvSpPr>
          <p:nvPr/>
        </p:nvSpPr>
        <p:spPr bwMode="auto">
          <a:xfrm>
            <a:off x="7324677" y="4011931"/>
            <a:ext cx="8477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defTabSz="914400" eaLnBrk="1" fontAlgn="auto" hangingPunct="1">
              <a:spcBef>
                <a:spcPts val="0"/>
              </a:spcBef>
              <a:spcAft>
                <a:spcPts val="0"/>
              </a:spcAft>
            </a:pPr>
            <a:r>
              <a:rPr lang="en-US" altLang="ja-JP" sz="1100" b="1"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DB</a:t>
            </a:r>
            <a:endParaRPr lang="en-US" altLang="ja-JP" sz="1100" b="1"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3" name="カギ線コネクタ 62"/>
          <p:cNvCxnSpPr/>
          <p:nvPr/>
        </p:nvCxnSpPr>
        <p:spPr>
          <a:xfrm rot="10800000">
            <a:off x="2507093" y="3296813"/>
            <a:ext cx="2410291" cy="84161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4" name="直線コネクタ 63"/>
          <p:cNvCxnSpPr>
            <a:stCxn id="84" idx="0"/>
          </p:cNvCxnSpPr>
          <p:nvPr/>
        </p:nvCxnSpPr>
        <p:spPr>
          <a:xfrm>
            <a:off x="6597683" y="3874608"/>
            <a:ext cx="1026392" cy="26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V="1">
            <a:off x="6089377" y="4053499"/>
            <a:ext cx="234566" cy="684596"/>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a:off x="6305240" y="4077310"/>
            <a:ext cx="249234" cy="684596"/>
          </a:xfrm>
          <a:prstGeom prst="line">
            <a:avLst/>
          </a:prstGeom>
        </p:spPr>
        <p:style>
          <a:lnRef idx="1">
            <a:schemeClr val="accent1"/>
          </a:lnRef>
          <a:fillRef idx="0">
            <a:schemeClr val="accent1"/>
          </a:fillRef>
          <a:effectRef idx="0">
            <a:schemeClr val="accent1"/>
          </a:effectRef>
          <a:fontRef idx="minor">
            <a:schemeClr val="tx1"/>
          </a:fontRef>
        </p:style>
      </p:cxnSp>
      <p:grpSp>
        <p:nvGrpSpPr>
          <p:cNvPr id="67" name="Group 21"/>
          <p:cNvGrpSpPr>
            <a:grpSpLocks/>
          </p:cNvGrpSpPr>
          <p:nvPr/>
        </p:nvGrpSpPr>
        <p:grpSpPr bwMode="auto">
          <a:xfrm>
            <a:off x="5475044" y="2166753"/>
            <a:ext cx="2913380" cy="3206471"/>
            <a:chOff x="545458" y="4783771"/>
            <a:chExt cx="2293787" cy="1733798"/>
          </a:xfrm>
        </p:grpSpPr>
        <p:sp>
          <p:nvSpPr>
            <p:cNvPr id="68" name="Rounded Rectangle 14"/>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1" fontAlgn="auto" hangingPunct="1">
                <a:spcBef>
                  <a:spcPts val="0"/>
                </a:spcBef>
                <a:spcAft>
                  <a:spcPts val="0"/>
                </a:spcAft>
                <a:defRPr/>
              </a:pPr>
              <a:endParaRPr kumimoji="1" lang="en-US"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Rounded Rectangle 15"/>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1" fontAlgn="auto" hangingPunct="1">
                <a:spcBef>
                  <a:spcPts val="0"/>
                </a:spcBef>
                <a:spcAft>
                  <a:spcPts val="0"/>
                </a:spcAft>
                <a:defRPr/>
              </a:pPr>
              <a:endParaRPr kumimoji="1" lang="en-US"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70" name="TextBox 46"/>
          <p:cNvSpPr txBox="1">
            <a:spLocks noChangeArrowheads="1"/>
          </p:cNvSpPr>
          <p:nvPr/>
        </p:nvSpPr>
        <p:spPr bwMode="auto">
          <a:xfrm>
            <a:off x="7075750" y="2566417"/>
            <a:ext cx="10966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defTabSz="914400" eaLnBrk="1" fontAlgn="auto" hangingPunct="1">
              <a:spcBef>
                <a:spcPts val="0"/>
              </a:spcBef>
              <a:spcAft>
                <a:spcPts val="0"/>
              </a:spcAft>
            </a:pPr>
            <a:r>
              <a:rPr lang="en-US" altLang="ja-JP" sz="1100" b="1"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Directory</a:t>
            </a:r>
          </a:p>
          <a:p>
            <a:pPr algn="ctr" defTabSz="914400" eaLnBrk="1" fontAlgn="auto" hangingPunct="1">
              <a:spcBef>
                <a:spcPts val="0"/>
              </a:spcBef>
              <a:spcAft>
                <a:spcPts val="0"/>
              </a:spcAft>
            </a:pPr>
            <a:r>
              <a:rPr lang="en-US" altLang="ja-JP" sz="1100" b="1"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Service</a:t>
            </a:r>
          </a:p>
        </p:txBody>
      </p:sp>
      <p:pic>
        <p:nvPicPr>
          <p:cNvPr id="72" name="Picture 5" descr="Corporate-Data-Center.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2342" y="5221539"/>
            <a:ext cx="558096" cy="558096"/>
          </a:xfrm>
          <a:prstGeom prst="rect">
            <a:avLst/>
          </a:prstGeom>
        </p:spPr>
      </p:pic>
      <p:pic>
        <p:nvPicPr>
          <p:cNvPr id="73" name="Picture 4" descr="Client.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8039" y="5815257"/>
            <a:ext cx="446210" cy="446211"/>
          </a:xfrm>
          <a:prstGeom prst="rect">
            <a:avLst/>
          </a:prstGeom>
        </p:spPr>
      </p:pic>
      <p:pic>
        <p:nvPicPr>
          <p:cNvPr id="74" name="Picture 4" descr="Client.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21175" y="5815257"/>
            <a:ext cx="446210" cy="446211"/>
          </a:xfrm>
          <a:prstGeom prst="rect">
            <a:avLst/>
          </a:prstGeom>
        </p:spPr>
      </p:pic>
      <p:pic>
        <p:nvPicPr>
          <p:cNvPr id="76" name="Picture 4" descr="Client.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53673" y="5815257"/>
            <a:ext cx="446210" cy="446211"/>
          </a:xfrm>
          <a:prstGeom prst="rect">
            <a:avLst/>
          </a:prstGeom>
        </p:spPr>
      </p:pic>
      <p:sp>
        <p:nvSpPr>
          <p:cNvPr id="77" name="正方形/長方形 76"/>
          <p:cNvSpPr/>
          <p:nvPr/>
        </p:nvSpPr>
        <p:spPr>
          <a:xfrm>
            <a:off x="728956" y="3168868"/>
            <a:ext cx="954107" cy="400110"/>
          </a:xfrm>
          <a:prstGeom prst="rect">
            <a:avLst/>
          </a:prstGeom>
        </p:spPr>
        <p:txBody>
          <a:bodyPr wrap="none">
            <a:spAutoFit/>
          </a:bodyPr>
          <a:lstStyle/>
          <a:p>
            <a:pPr defTabSz="914400" eaLnBrk="1" fontAlgn="auto" hangingPunct="1">
              <a:spcBef>
                <a:spcPts val="0"/>
              </a:spcBef>
              <a:spcAft>
                <a:spcPts val="0"/>
              </a:spcAft>
            </a:pPr>
            <a:r>
              <a:rPr kumimoji="1" lang="ja-JP" altLang="en-US" sz="2000" b="1"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攻撃者</a:t>
            </a:r>
            <a:endParaRPr kumimoji="1" lang="ja-JP" altLang="en-US" sz="2000" b="1"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graphicFrame>
        <p:nvGraphicFramePr>
          <p:cNvPr id="78" name="Object 3"/>
          <p:cNvGraphicFramePr>
            <a:graphicFrameLocks noChangeAspect="1"/>
          </p:cNvGraphicFramePr>
          <p:nvPr>
            <p:extLst>
              <p:ext uri="{D42A27DB-BD31-4B8C-83A1-F6EECF244321}">
                <p14:modId xmlns:p14="http://schemas.microsoft.com/office/powerpoint/2010/main" val="1328031551"/>
              </p:ext>
            </p:extLst>
          </p:nvPr>
        </p:nvGraphicFramePr>
        <p:xfrm>
          <a:off x="685045" y="1957987"/>
          <a:ext cx="1096962" cy="1135063"/>
        </p:xfrm>
        <a:graphic>
          <a:graphicData uri="http://schemas.openxmlformats.org/presentationml/2006/ole">
            <mc:AlternateContent xmlns:mc="http://schemas.openxmlformats.org/markup-compatibility/2006">
              <mc:Choice xmlns:v="urn:schemas-microsoft-com:vml" Requires="v">
                <p:oleObj spid="_x0000_s47214" name="Photo Editor 写真" r:id="rId7" imgW="1523810" imgH="1486107" progId="">
                  <p:embed/>
                </p:oleObj>
              </mc:Choice>
              <mc:Fallback>
                <p:oleObj name="Photo Editor 写真" r:id="rId7" imgW="1523810" imgH="1486107"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045" y="1957987"/>
                        <a:ext cx="1096962" cy="1135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1" name="図 22" descr="router_500px.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716734" y="3781889"/>
            <a:ext cx="80962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図 28" descr="router_500px.png"/>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52412" y="3470943"/>
            <a:ext cx="592061" cy="590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図 28" descr="router_500px.png"/>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910980" y="3430404"/>
            <a:ext cx="80962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図 13" descr="router_500px.png"/>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405249" y="3874609"/>
            <a:ext cx="384868" cy="384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TextBox 46"/>
          <p:cNvSpPr txBox="1">
            <a:spLocks noChangeArrowheads="1"/>
          </p:cNvSpPr>
          <p:nvPr/>
        </p:nvSpPr>
        <p:spPr bwMode="auto">
          <a:xfrm>
            <a:off x="6337802" y="4053231"/>
            <a:ext cx="8477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defTabSz="914400" eaLnBrk="1" fontAlgn="auto" hangingPunct="1">
              <a:spcBef>
                <a:spcPts val="0"/>
              </a:spcBef>
              <a:spcAft>
                <a:spcPts val="0"/>
              </a:spcAft>
            </a:pPr>
            <a:r>
              <a:rPr lang="en-US" altLang="ja-JP" sz="1100" b="1"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Web App</a:t>
            </a:r>
            <a:endParaRPr lang="en-US" altLang="ja-JP" sz="1100" b="1"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90" name="図 28" descr="router_500px.png"/>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439569" y="2187678"/>
            <a:ext cx="80962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図 5" descr="router_500px.png"/>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918144" y="2946714"/>
            <a:ext cx="688300" cy="686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図 30" descr="router_500px.png"/>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772539" y="4696957"/>
            <a:ext cx="633687" cy="63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図 30" descr="router_500px.png"/>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215042" y="4704577"/>
            <a:ext cx="633687" cy="63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図 22" descr="router_500px.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73764" y="5075158"/>
            <a:ext cx="80962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 name="TextBox 35"/>
          <p:cNvSpPr txBox="1">
            <a:spLocks noChangeArrowheads="1"/>
          </p:cNvSpPr>
          <p:nvPr/>
        </p:nvSpPr>
        <p:spPr bwMode="auto">
          <a:xfrm>
            <a:off x="1456138" y="6605349"/>
            <a:ext cx="15573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defTabSz="914400" eaLnBrk="1" fontAlgn="auto" hangingPunct="1">
              <a:spcBef>
                <a:spcPts val="0"/>
              </a:spcBef>
              <a:spcAft>
                <a:spcPts val="0"/>
              </a:spcAft>
            </a:pPr>
            <a:r>
              <a:rPr lang="en-US" altLang="ja-JP" sz="1200" b="1"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Office</a:t>
            </a:r>
            <a:endParaRPr lang="en-US" altLang="ja-JP" sz="1200" b="1"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TextBox 35"/>
          <p:cNvSpPr txBox="1">
            <a:spLocks noChangeArrowheads="1"/>
          </p:cNvSpPr>
          <p:nvPr/>
        </p:nvSpPr>
        <p:spPr bwMode="auto">
          <a:xfrm>
            <a:off x="6155680" y="5676763"/>
            <a:ext cx="15573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defTabSz="914400" eaLnBrk="1" fontAlgn="auto" hangingPunct="1">
              <a:spcBef>
                <a:spcPts val="0"/>
              </a:spcBef>
              <a:spcAft>
                <a:spcPts val="0"/>
              </a:spcAft>
            </a:pPr>
            <a:r>
              <a:rPr lang="ja-JP" altLang="en-US" sz="1200" b="1"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クラウドサービス</a:t>
            </a:r>
            <a:endParaRPr lang="en-US" altLang="ja-JP" sz="1200" b="1"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タイトル 1"/>
          <p:cNvSpPr>
            <a:spLocks noGrp="1"/>
          </p:cNvSpPr>
          <p:nvPr>
            <p:ph type="title"/>
          </p:nvPr>
        </p:nvSpPr>
        <p:spPr>
          <a:xfrm>
            <a:off x="297315" y="139903"/>
            <a:ext cx="8375904" cy="64519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p>
            <a:pPr defTabSz="457200" fontAlgn="base">
              <a:spcAft>
                <a:spcPct val="0"/>
              </a:spcAft>
            </a:pPr>
            <a:r>
              <a:rPr lang="ja-JP" altLang="en-US" dirty="0" smtClean="0"/>
              <a:t>サーバ</a:t>
            </a:r>
            <a:r>
              <a:rPr lang="ja-JP" altLang="en-US" dirty="0"/>
              <a:t>に対する脆弱性</a:t>
            </a:r>
            <a:r>
              <a:rPr lang="ja-JP" altLang="en-US" dirty="0" smtClean="0"/>
              <a:t>対策シナリオ</a:t>
            </a:r>
            <a:endParaRPr lang="ja-JP" altLang="en-US" dirty="0"/>
          </a:p>
        </p:txBody>
      </p:sp>
      <p:cxnSp>
        <p:nvCxnSpPr>
          <p:cNvPr id="44" name="直線コネクタ 63"/>
          <p:cNvCxnSpPr>
            <a:stCxn id="90" idx="2"/>
            <a:endCxn id="84" idx="0"/>
          </p:cNvCxnSpPr>
          <p:nvPr/>
        </p:nvCxnSpPr>
        <p:spPr>
          <a:xfrm flipH="1">
            <a:off x="6597691" y="2997295"/>
            <a:ext cx="246687" cy="877312"/>
          </a:xfrm>
          <a:prstGeom prst="line">
            <a:avLst/>
          </a:prstGeom>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4467847" y="3625460"/>
            <a:ext cx="184730" cy="324498"/>
          </a:xfrm>
          <a:prstGeom prst="rect">
            <a:avLst/>
          </a:prstGeom>
          <a:gradFill>
            <a:gsLst>
              <a:gs pos="100000">
                <a:schemeClr val="accent1">
                  <a:tint val="50000"/>
                  <a:satMod val="300000"/>
                  <a:alpha val="37000"/>
                </a:schemeClr>
              </a:gs>
              <a:gs pos="100000">
                <a:schemeClr val="accent1">
                  <a:tint val="37000"/>
                  <a:satMod val="300000"/>
                </a:schemeClr>
              </a:gs>
              <a:gs pos="100000">
                <a:schemeClr val="accent1">
                  <a:tint val="15000"/>
                  <a:satMod val="350000"/>
                </a:schemeClr>
              </a:gs>
            </a:gsLst>
          </a:gradFill>
          <a:ln>
            <a:solidFill>
              <a:schemeClr val="accent1">
                <a:shade val="95000"/>
                <a:satMod val="105000"/>
                <a:alpha val="0"/>
              </a:schemeClr>
            </a:solidFill>
          </a:ln>
        </p:spPr>
        <p:style>
          <a:lnRef idx="1">
            <a:schemeClr val="accent1"/>
          </a:lnRef>
          <a:fillRef idx="2">
            <a:schemeClr val="accent1"/>
          </a:fillRef>
          <a:effectRef idx="1">
            <a:schemeClr val="accent1"/>
          </a:effectRef>
          <a:fontRef idx="minor">
            <a:schemeClr val="dk1"/>
          </a:fontRef>
        </p:style>
        <p:txBody>
          <a:bodyPr wrap="none" tIns="72000" bIns="36000" rtlCol="0" anchor="ctr">
            <a:spAutoFit/>
          </a:bodyPr>
          <a:lstStyle/>
          <a:p>
            <a:pPr algn="ctr"/>
            <a:endPar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95" name="テキスト ボックス 94"/>
          <p:cNvSpPr txBox="1"/>
          <p:nvPr/>
        </p:nvSpPr>
        <p:spPr>
          <a:xfrm>
            <a:off x="1215619" y="4507267"/>
            <a:ext cx="3932457" cy="830997"/>
          </a:xfrm>
          <a:prstGeom prst="rect">
            <a:avLst/>
          </a:prstGeom>
          <a:noFill/>
        </p:spPr>
        <p:txBody>
          <a:bodyPr wrap="square" rtlCol="0">
            <a:spAutoFit/>
          </a:bodyPr>
          <a:lstStyle/>
          <a:p>
            <a:pPr defTabSz="914400" eaLnBrk="1" fontAlgn="auto" hangingPunct="1">
              <a:spcBef>
                <a:spcPts val="0"/>
              </a:spcBef>
              <a:spcAft>
                <a:spcPts val="0"/>
              </a:spcAft>
            </a:pPr>
            <a:r>
              <a:rPr kumimoji="1" lang="ja-JP" altLang="en-US" sz="2400" b="1" dirty="0" smtClean="0">
                <a:solidFill>
                  <a:srgbClr val="7030A0"/>
                </a:solidFill>
                <a:latin typeface="メイリオ" panose="020B0604030504040204" pitchFamily="50" charset="-128"/>
                <a:ea typeface="メイリオ" panose="020B0604030504040204" pitchFamily="50" charset="-128"/>
                <a:cs typeface="メイリオ" panose="020B0604030504040204" pitchFamily="50" charset="-128"/>
              </a:rPr>
              <a:t>③</a:t>
            </a:r>
            <a:r>
              <a:rPr kumimoji="1" lang="en-US" altLang="ja-JP" sz="2400" b="1" dirty="0" smtClean="0">
                <a:solidFill>
                  <a:srgbClr val="7030A0"/>
                </a:solidFill>
                <a:latin typeface="メイリオ" panose="020B0604030504040204" pitchFamily="50" charset="-128"/>
                <a:ea typeface="メイリオ" panose="020B0604030504040204" pitchFamily="50" charset="-128"/>
                <a:cs typeface="メイリオ" panose="020B0604030504040204" pitchFamily="50" charset="-128"/>
              </a:rPr>
              <a:t>Web</a:t>
            </a:r>
            <a:r>
              <a:rPr kumimoji="1" lang="ja-JP" altLang="en-US" sz="2400" b="1" dirty="0" smtClean="0">
                <a:solidFill>
                  <a:srgbClr val="7030A0"/>
                </a:solidFill>
                <a:latin typeface="メイリオ" panose="020B0604030504040204" pitchFamily="50" charset="-128"/>
                <a:ea typeface="メイリオ" panose="020B0604030504040204" pitchFamily="50" charset="-128"/>
                <a:cs typeface="メイリオ" panose="020B0604030504040204" pitchFamily="50" charset="-128"/>
              </a:rPr>
              <a:t>コンテンツの改竄・</a:t>
            </a:r>
            <a:endParaRPr kumimoji="1" lang="en-US" altLang="ja-JP" sz="2400" b="1" dirty="0" smtClean="0">
              <a:solidFill>
                <a:srgbClr val="7030A0"/>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fontAlgn="auto" hangingPunct="1">
              <a:spcBef>
                <a:spcPts val="0"/>
              </a:spcBef>
              <a:spcAft>
                <a:spcPts val="0"/>
              </a:spcAft>
            </a:pPr>
            <a:r>
              <a:rPr kumimoji="1" lang="ja-JP" altLang="en-US" sz="2400" b="1" dirty="0">
                <a:solidFill>
                  <a:srgbClr val="7030A0"/>
                </a:solidFill>
                <a:latin typeface="メイリオ" panose="020B0604030504040204" pitchFamily="50" charset="-128"/>
                <a:ea typeface="メイリオ" panose="020B0604030504040204" pitchFamily="50" charset="-128"/>
                <a:cs typeface="メイリオ" panose="020B0604030504040204" pitchFamily="50" charset="-128"/>
              </a:rPr>
              <a:t>　</a:t>
            </a:r>
            <a:r>
              <a:rPr kumimoji="1" lang="ja-JP" altLang="en-US" sz="2400" b="1" dirty="0" smtClean="0">
                <a:solidFill>
                  <a:srgbClr val="7030A0"/>
                </a:solidFill>
                <a:latin typeface="メイリオ" panose="020B0604030504040204" pitchFamily="50" charset="-128"/>
                <a:ea typeface="メイリオ" panose="020B0604030504040204" pitchFamily="50" charset="-128"/>
                <a:cs typeface="メイリオ" panose="020B0604030504040204" pitchFamily="50" charset="-128"/>
              </a:rPr>
              <a:t>情報窃取</a:t>
            </a:r>
            <a:endParaRPr kumimoji="1" lang="ja-JP" altLang="en-US" sz="2400" b="1" dirty="0">
              <a:solidFill>
                <a:srgbClr val="7030A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8" name="図形 39"/>
          <p:cNvCxnSpPr>
            <a:stCxn id="78" idx="2"/>
          </p:cNvCxnSpPr>
          <p:nvPr/>
        </p:nvCxnSpPr>
        <p:spPr>
          <a:xfrm rot="16200000" flipH="1">
            <a:off x="3298518" y="1028068"/>
            <a:ext cx="960455" cy="5090417"/>
          </a:xfrm>
          <a:prstGeom prst="bentConnector3">
            <a:avLst>
              <a:gd name="adj1" fmla="val 145651"/>
            </a:avLst>
          </a:prstGeom>
          <a:ln w="76200">
            <a:solidFill>
              <a:srgbClr val="7030A0"/>
            </a:solidFill>
            <a:tailEnd type="arrow"/>
          </a:ln>
        </p:spPr>
        <p:style>
          <a:lnRef idx="1">
            <a:schemeClr val="accent2"/>
          </a:lnRef>
          <a:fillRef idx="0">
            <a:schemeClr val="accent2"/>
          </a:fillRef>
          <a:effectRef idx="0">
            <a:schemeClr val="accent2"/>
          </a:effectRef>
          <a:fontRef idx="minor">
            <a:schemeClr val="tx1"/>
          </a:fontRef>
        </p:style>
      </p:cxnSp>
      <p:pic>
        <p:nvPicPr>
          <p:cNvPr id="36868" name="Picture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3881" y="3272871"/>
            <a:ext cx="2045126" cy="1014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Object 1"/>
          <p:cNvGraphicFramePr>
            <a:graphicFrameLocks noChangeAspect="1"/>
          </p:cNvGraphicFramePr>
          <p:nvPr>
            <p:extLst>
              <p:ext uri="{D42A27DB-BD31-4B8C-83A1-F6EECF244321}">
                <p14:modId xmlns:p14="http://schemas.microsoft.com/office/powerpoint/2010/main" val="3987949335"/>
              </p:ext>
            </p:extLst>
          </p:nvPr>
        </p:nvGraphicFramePr>
        <p:xfrm>
          <a:off x="4672476" y="3283045"/>
          <a:ext cx="1238492" cy="997675"/>
        </p:xfrm>
        <a:graphic>
          <a:graphicData uri="http://schemas.openxmlformats.org/presentationml/2006/ole">
            <mc:AlternateContent xmlns:mc="http://schemas.openxmlformats.org/markup-compatibility/2006">
              <mc:Choice xmlns:v="urn:schemas-microsoft-com:vml" Requires="v">
                <p:oleObj spid="_x0000_s47215" name="Photo Editor 写真" r:id="rId16" imgW="685714" imgH="552527" progId="MSPhotoEd.3">
                  <p:embed/>
                </p:oleObj>
              </mc:Choice>
              <mc:Fallback>
                <p:oleObj name="Photo Editor 写真" r:id="rId16" imgW="685714" imgH="552527" progId="MSPhotoEd.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672476" y="3283045"/>
                        <a:ext cx="1238492" cy="997675"/>
                      </a:xfrm>
                      <a:prstGeom prst="rect">
                        <a:avLst/>
                      </a:prstGeom>
                      <a:noFill/>
                      <a:ln>
                        <a:noFill/>
                      </a:ln>
                      <a:effectLst/>
                    </p:spPr>
                  </p:pic>
                </p:oleObj>
              </mc:Fallback>
            </mc:AlternateContent>
          </a:graphicData>
        </a:graphic>
      </p:graphicFrame>
      <p:sp>
        <p:nvSpPr>
          <p:cNvPr id="3" name="Striped Right Arrow 2"/>
          <p:cNvSpPr/>
          <p:nvPr/>
        </p:nvSpPr>
        <p:spPr>
          <a:xfrm>
            <a:off x="4036828" y="3529311"/>
            <a:ext cx="309790" cy="644603"/>
          </a:xfrm>
          <a:prstGeom prst="stripedRightArrow">
            <a:avLst/>
          </a:prstGeom>
          <a:solidFill>
            <a:srgbClr val="7030A0"/>
          </a:solidFill>
        </p:spPr>
        <p:style>
          <a:lnRef idx="1">
            <a:schemeClr val="accent1"/>
          </a:lnRef>
          <a:fillRef idx="2">
            <a:schemeClr val="accent1"/>
          </a:fillRef>
          <a:effectRef idx="1">
            <a:schemeClr val="accent1"/>
          </a:effectRef>
          <a:fontRef idx="minor">
            <a:schemeClr val="dk1"/>
          </a:fontRef>
        </p:style>
        <p:txBody>
          <a:bodyPr wrap="none" tIns="72000" bIns="36000" rtlCol="0" anchor="ctr">
            <a:spAutoFit/>
          </a:bodyPr>
          <a:lstStyle/>
          <a:p>
            <a:pPr algn="ctr"/>
            <a:endPar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endParaRPr>
          </a:p>
        </p:txBody>
      </p:sp>
      <p:pic>
        <p:nvPicPr>
          <p:cNvPr id="43" name="Picture 42" descr="Integrity_Monitoring_Shield--512x512-gray-rgb.png"/>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402885" y="2300202"/>
            <a:ext cx="1624290" cy="1736311"/>
          </a:xfrm>
          <a:prstGeom prst="rect">
            <a:avLst/>
          </a:prstGeom>
          <a:solidFill>
            <a:schemeClr val="bg1"/>
          </a:solidFill>
          <a:ln>
            <a:solidFill>
              <a:schemeClr val="bg1">
                <a:lumMod val="75000"/>
              </a:schemeClr>
            </a:solidFill>
          </a:ln>
        </p:spPr>
      </p:pic>
    </p:spTree>
    <p:extLst>
      <p:ext uri="{BB962C8B-B14F-4D97-AF65-F5344CB8AC3E}">
        <p14:creationId xmlns:p14="http://schemas.microsoft.com/office/powerpoint/2010/main" val="253431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角丸四角形 13"/>
          <p:cNvSpPr/>
          <p:nvPr/>
        </p:nvSpPr>
        <p:spPr bwMode="auto">
          <a:xfrm>
            <a:off x="749300" y="2675291"/>
            <a:ext cx="7819215" cy="3896967"/>
          </a:xfrm>
          <a:prstGeom prst="roundRect">
            <a:avLst>
              <a:gd name="adj" fmla="val 5497"/>
            </a:avLst>
          </a:prstGeom>
          <a:solidFill>
            <a:schemeClr val="bg1"/>
          </a:solidFill>
          <a:ln w="12700" cap="flat" cmpd="sng" algn="ctr">
            <a:solidFill>
              <a:srgbClr val="000000"/>
            </a:solidFill>
            <a:prstDash val="solid"/>
            <a:headEnd type="none" w="med" len="med"/>
            <a:tailEnd type="none" w="med" len="med"/>
          </a:ln>
          <a:effectLst/>
        </p:spPr>
        <p:txBody>
          <a:bodyPr anchor="ctr"/>
          <a:lstStyle/>
          <a:p>
            <a:pPr algn="ctr" defTabSz="914400" eaLnBrk="1" fontAlgn="auto" hangingPunct="1">
              <a:spcBef>
                <a:spcPts val="0"/>
              </a:spcBef>
              <a:spcAft>
                <a:spcPts val="0"/>
              </a:spcAft>
              <a:defRPr/>
            </a:pPr>
            <a:endParaRPr lang="ja-JP" altLang="en-US" sz="1600" b="1" kern="0">
              <a:solidFill>
                <a:srgbClr val="636466"/>
              </a:solidFill>
              <a:latin typeface="Arial"/>
              <a:ea typeface="ＭＳ Ｐゴシック"/>
              <a:cs typeface="+mn-cs"/>
            </a:endParaRPr>
          </a:p>
        </p:txBody>
      </p:sp>
      <p:sp>
        <p:nvSpPr>
          <p:cNvPr id="3" name="タイトル 2"/>
          <p:cNvSpPr>
            <a:spLocks noGrp="1"/>
          </p:cNvSpPr>
          <p:nvPr>
            <p:ph type="title"/>
          </p:nvPr>
        </p:nvSpPr>
        <p:spPr>
          <a:xfrm>
            <a:off x="621490" y="163391"/>
            <a:ext cx="8004175" cy="708480"/>
          </a:xfrm>
        </p:spPr>
        <p:txBody>
          <a:bodyPr/>
          <a:lstStyle/>
          <a:p>
            <a:r>
              <a:rPr kumimoji="1" lang="en-US" altLang="ja-JP" dirty="0" smtClean="0"/>
              <a:t>HOL </a:t>
            </a:r>
            <a:r>
              <a:rPr kumimoji="1" lang="ja-JP" altLang="en-US" dirty="0" smtClean="0"/>
              <a:t>環境</a:t>
            </a:r>
            <a:endParaRPr kumimoji="1" lang="ja-JP" altLang="en-US" dirty="0"/>
          </a:p>
        </p:txBody>
      </p:sp>
      <p:cxnSp>
        <p:nvCxnSpPr>
          <p:cNvPr id="39" name="直線コネクタ 45"/>
          <p:cNvCxnSpPr>
            <a:cxnSpLocks noChangeShapeType="1"/>
          </p:cNvCxnSpPr>
          <p:nvPr/>
        </p:nvCxnSpPr>
        <p:spPr bwMode="auto">
          <a:xfrm>
            <a:off x="3230535" y="1796089"/>
            <a:ext cx="0" cy="1212775"/>
          </a:xfrm>
          <a:prstGeom prst="line">
            <a:avLst/>
          </a:prstGeom>
          <a:noFill/>
          <a:ln w="6350" algn="ctr">
            <a:solidFill>
              <a:srgbClr val="000000"/>
            </a:solidFill>
            <a:round/>
            <a:headEnd/>
            <a:tailEnd/>
          </a:ln>
          <a:extLst>
            <a:ext uri="{909E8E84-426E-40DD-AFC4-6F175D3DCCD1}">
              <a14:hiddenFill xmlns:a14="http://schemas.microsoft.com/office/drawing/2010/main">
                <a:noFill/>
              </a14:hiddenFill>
            </a:ext>
          </a:extLst>
        </p:spPr>
      </p:cxnSp>
      <p:sp>
        <p:nvSpPr>
          <p:cNvPr id="43" name="Picture 16" descr="VPC-Cloud.png"/>
          <p:cNvSpPr>
            <a:spLocks noChangeAspect="1"/>
          </p:cNvSpPr>
          <p:nvPr/>
        </p:nvSpPr>
        <p:spPr bwMode="auto">
          <a:xfrm>
            <a:off x="1196183" y="2004737"/>
            <a:ext cx="731837" cy="731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z="1000">
              <a:solidFill>
                <a:srgbClr val="636466"/>
              </a:solidFill>
              <a:latin typeface="Interstate-Regular"/>
              <a:ea typeface="ＭＳ ゴシック" pitchFamily="49" charset="-128"/>
            </a:endParaRPr>
          </a:p>
        </p:txBody>
      </p:sp>
      <p:sp>
        <p:nvSpPr>
          <p:cNvPr id="44" name="Picture 9" descr="Internet.png"/>
          <p:cNvSpPr>
            <a:spLocks noChangeAspect="1"/>
          </p:cNvSpPr>
          <p:nvPr/>
        </p:nvSpPr>
        <p:spPr bwMode="auto">
          <a:xfrm>
            <a:off x="2328050" y="944235"/>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z="1000">
              <a:solidFill>
                <a:srgbClr val="636466"/>
              </a:solidFill>
              <a:latin typeface="Interstate-Regular"/>
              <a:ea typeface="ＭＳ ゴシック" pitchFamily="49" charset="-128"/>
            </a:endParaRPr>
          </a:p>
        </p:txBody>
      </p:sp>
      <p:sp>
        <p:nvSpPr>
          <p:cNvPr id="45" name="Picture 21" descr="EC2-Elastic-IP-.png"/>
          <p:cNvSpPr>
            <a:spLocks noChangeAspect="1"/>
          </p:cNvSpPr>
          <p:nvPr/>
        </p:nvSpPr>
        <p:spPr bwMode="auto">
          <a:xfrm>
            <a:off x="2918961" y="3424529"/>
            <a:ext cx="730250" cy="730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z="1000">
              <a:solidFill>
                <a:srgbClr val="636466"/>
              </a:solidFill>
              <a:latin typeface="Interstate-Regular"/>
              <a:ea typeface="ＭＳ ゴシック" pitchFamily="49" charset="-128"/>
            </a:endParaRPr>
          </a:p>
        </p:txBody>
      </p:sp>
      <p:pic>
        <p:nvPicPr>
          <p:cNvPr id="78" name="Picture 23" descr="Cloud_SL_Rev"/>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656" y="2197553"/>
            <a:ext cx="1210118" cy="797255"/>
          </a:xfrm>
          <a:prstGeom prst="rect">
            <a:avLst/>
          </a:prstGeom>
          <a:noFill/>
          <a:ln>
            <a:noFill/>
          </a:ln>
          <a:effectLst>
            <a:outerShdw blurRad="127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図 1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5602" y="1267041"/>
            <a:ext cx="895350"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テキスト ボックス 36"/>
          <p:cNvSpPr txBox="1">
            <a:spLocks noChangeArrowheads="1"/>
          </p:cNvSpPr>
          <p:nvPr/>
        </p:nvSpPr>
        <p:spPr bwMode="auto">
          <a:xfrm>
            <a:off x="6543676" y="2138866"/>
            <a:ext cx="16859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1000">
                <a:solidFill>
                  <a:schemeClr val="tx1"/>
                </a:solidFill>
                <a:latin typeface="Interstate-Regular"/>
                <a:ea typeface="ＭＳ ゴシック" pitchFamily="49" charset="-128"/>
              </a:defRPr>
            </a:lvl1pPr>
            <a:lvl2pPr marL="742950" indent="-285750" eaLnBrk="0" hangingPunct="0">
              <a:defRPr kumimoji="1" sz="1000">
                <a:solidFill>
                  <a:schemeClr val="tx1"/>
                </a:solidFill>
                <a:latin typeface="Interstate-Regular"/>
                <a:ea typeface="ＭＳ ゴシック" pitchFamily="49" charset="-128"/>
              </a:defRPr>
            </a:lvl2pPr>
            <a:lvl3pPr marL="1143000" indent="-228600" eaLnBrk="0" hangingPunct="0">
              <a:defRPr kumimoji="1" sz="1000">
                <a:solidFill>
                  <a:schemeClr val="tx1"/>
                </a:solidFill>
                <a:latin typeface="Interstate-Regular"/>
                <a:ea typeface="ＭＳ ゴシック" pitchFamily="49" charset="-128"/>
              </a:defRPr>
            </a:lvl3pPr>
            <a:lvl4pPr marL="1600200" indent="-228600" eaLnBrk="0" hangingPunct="0">
              <a:defRPr kumimoji="1" sz="1000">
                <a:solidFill>
                  <a:schemeClr val="tx1"/>
                </a:solidFill>
                <a:latin typeface="Interstate-Regular"/>
                <a:ea typeface="ＭＳ ゴシック" pitchFamily="49" charset="-128"/>
              </a:defRPr>
            </a:lvl4pPr>
            <a:lvl5pPr marL="2057400" indent="-228600" eaLnBrk="0" hangingPunct="0">
              <a:defRPr kumimoji="1" sz="1000">
                <a:solidFill>
                  <a:schemeClr val="tx1"/>
                </a:solidFill>
                <a:latin typeface="Interstate-Regular"/>
                <a:ea typeface="ＭＳ ゴシック" pitchFamily="49" charset="-128"/>
              </a:defRPr>
            </a:lvl5pPr>
            <a:lvl6pPr marL="2514600" indent="-228600" eaLnBrk="0" fontAlgn="base" hangingPunct="0">
              <a:spcBef>
                <a:spcPct val="0"/>
              </a:spcBef>
              <a:spcAft>
                <a:spcPct val="0"/>
              </a:spcAft>
              <a:defRPr kumimoji="1" sz="1000">
                <a:solidFill>
                  <a:schemeClr val="tx1"/>
                </a:solidFill>
                <a:latin typeface="Interstate-Regular"/>
                <a:ea typeface="ＭＳ ゴシック" pitchFamily="49" charset="-128"/>
              </a:defRPr>
            </a:lvl6pPr>
            <a:lvl7pPr marL="2971800" indent="-228600" eaLnBrk="0" fontAlgn="base" hangingPunct="0">
              <a:spcBef>
                <a:spcPct val="0"/>
              </a:spcBef>
              <a:spcAft>
                <a:spcPct val="0"/>
              </a:spcAft>
              <a:defRPr kumimoji="1" sz="1000">
                <a:solidFill>
                  <a:schemeClr val="tx1"/>
                </a:solidFill>
                <a:latin typeface="Interstate-Regular"/>
                <a:ea typeface="ＭＳ ゴシック" pitchFamily="49" charset="-128"/>
              </a:defRPr>
            </a:lvl7pPr>
            <a:lvl8pPr marL="3429000" indent="-228600" eaLnBrk="0" fontAlgn="base" hangingPunct="0">
              <a:spcBef>
                <a:spcPct val="0"/>
              </a:spcBef>
              <a:spcAft>
                <a:spcPct val="0"/>
              </a:spcAft>
              <a:defRPr kumimoji="1" sz="1000">
                <a:solidFill>
                  <a:schemeClr val="tx1"/>
                </a:solidFill>
                <a:latin typeface="Interstate-Regular"/>
                <a:ea typeface="ＭＳ ゴシック" pitchFamily="49" charset="-128"/>
              </a:defRPr>
            </a:lvl8pPr>
            <a:lvl9pPr marL="3886200" indent="-228600" eaLnBrk="0" fontAlgn="base" hangingPunct="0">
              <a:spcBef>
                <a:spcPct val="0"/>
              </a:spcBef>
              <a:spcAft>
                <a:spcPct val="0"/>
              </a:spcAft>
              <a:defRPr kumimoji="1" sz="1000">
                <a:solidFill>
                  <a:schemeClr val="tx1"/>
                </a:solidFill>
                <a:latin typeface="Interstate-Regular"/>
                <a:ea typeface="ＭＳ ゴシック" pitchFamily="49" charset="-128"/>
              </a:defRPr>
            </a:lvl9pPr>
          </a:lstStyle>
          <a:p>
            <a:pPr eaLnBrk="1" hangingPunct="1"/>
            <a:r>
              <a:rPr lang="en-US" altLang="ja-JP" sz="1600" b="1" dirty="0" err="1" smtClean="0">
                <a:solidFill>
                  <a:srgbClr val="636466"/>
                </a:solidFill>
                <a:latin typeface="メイリオ" panose="020B0604030504040204" pitchFamily="50" charset="-128"/>
                <a:ea typeface="メイリオ" panose="020B0604030504040204" pitchFamily="50" charset="-128"/>
                <a:cs typeface="メイリオ" panose="020B0604030504040204" pitchFamily="50" charset="-128"/>
              </a:rPr>
              <a:t>student</a:t>
            </a:r>
            <a:r>
              <a:rPr lang="en-US" altLang="ja-JP" sz="1600" b="1" dirty="0" err="1" smtClean="0">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XXXX</a:t>
            </a:r>
            <a:endParaRPr lang="ja-JP" altLang="en-US" sz="1600" b="1"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角丸四角形吹き出し 48"/>
          <p:cNvSpPr/>
          <p:nvPr/>
        </p:nvSpPr>
        <p:spPr bwMode="auto">
          <a:xfrm>
            <a:off x="5352524" y="1596965"/>
            <a:ext cx="1358900" cy="374651"/>
          </a:xfrm>
          <a:prstGeom prst="wedgeRoundRectCallout">
            <a:avLst>
              <a:gd name="adj1" fmla="val 63692"/>
              <a:gd name="adj2" fmla="val -14719"/>
              <a:gd name="adj3" fmla="val 16667"/>
            </a:avLst>
          </a:prstGeom>
          <a:ln>
            <a:solidFill>
              <a:srgbClr val="92D05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ja-JP" altLang="en-US" sz="1600" b="1" dirty="0">
                <a:solidFill>
                  <a:srgbClr val="00B050"/>
                </a:solidFill>
                <a:cs typeface="メイリオ" pitchFamily="50" charset="-128"/>
              </a:rPr>
              <a:t>受講者の</a:t>
            </a:r>
            <a:r>
              <a:rPr lang="en-US" altLang="ja-JP" sz="1600" b="1" dirty="0">
                <a:solidFill>
                  <a:srgbClr val="00B050"/>
                </a:solidFill>
                <a:cs typeface="メイリオ" pitchFamily="50" charset="-128"/>
              </a:rPr>
              <a:t>PC</a:t>
            </a:r>
            <a:endParaRPr lang="ja-JP" altLang="en-US" sz="1600" b="1" dirty="0">
              <a:solidFill>
                <a:srgbClr val="00B050"/>
              </a:solidFill>
              <a:cs typeface="メイリオ" pitchFamily="50" charset="-128"/>
            </a:endParaRPr>
          </a:p>
        </p:txBody>
      </p:sp>
      <p:sp>
        <p:nvSpPr>
          <p:cNvPr id="49" name="角丸四角形吹き出し 45"/>
          <p:cNvSpPr/>
          <p:nvPr/>
        </p:nvSpPr>
        <p:spPr bwMode="auto">
          <a:xfrm>
            <a:off x="-4096081" y="871880"/>
            <a:ext cx="597970" cy="286129"/>
          </a:xfrm>
          <a:prstGeom prst="wedgeRoundRectCallout">
            <a:avLst>
              <a:gd name="adj1" fmla="val 32047"/>
              <a:gd name="adj2" fmla="val 17729"/>
              <a:gd name="adj3" fmla="val 16667"/>
            </a:avLst>
          </a:prstGeom>
          <a:solidFill>
            <a:srgbClr val="FFFFFF"/>
          </a:solidFill>
          <a:ln w="25400" cap="flat" cmpd="sng" algn="ctr">
            <a:solidFill>
              <a:srgbClr val="92D050"/>
            </a:solidFill>
            <a:prstDash val="solid"/>
            <a:headEnd type="none" w="med" len="med"/>
            <a:tailEnd type="none" w="med" len="med"/>
          </a:ln>
          <a:effectLst/>
        </p:spPr>
        <p:txBody>
          <a:bodyPr anchor="ctr"/>
          <a:lstStyle/>
          <a:p>
            <a:pPr algn="ctr" defTabSz="914400" eaLnBrk="1" fontAlgn="auto" hangingPunct="1">
              <a:spcBef>
                <a:spcPts val="0"/>
              </a:spcBef>
              <a:spcAft>
                <a:spcPts val="0"/>
              </a:spcAft>
              <a:defRPr/>
            </a:pPr>
            <a:r>
              <a:rPr lang="en-US" altLang="ja-JP" sz="1200" b="1" kern="0" dirty="0" smtClean="0">
                <a:solidFill>
                  <a:srgbClr val="00B050"/>
                </a:solidFill>
                <a:latin typeface="メイリオ" pitchFamily="50" charset="-128"/>
                <a:ea typeface="メイリオ" pitchFamily="50" charset="-128"/>
                <a:cs typeface="メイリオ" pitchFamily="50" charset="-128"/>
              </a:rPr>
              <a:t>win</a:t>
            </a:r>
            <a:endParaRPr lang="ja-JP" altLang="en-US" sz="1200" b="1" kern="0" dirty="0">
              <a:solidFill>
                <a:srgbClr val="00B050"/>
              </a:solidFill>
              <a:latin typeface="メイリオ" pitchFamily="50" charset="-128"/>
              <a:ea typeface="メイリオ" pitchFamily="50" charset="-128"/>
              <a:cs typeface="メイリオ" pitchFamily="50" charset="-128"/>
            </a:endParaRPr>
          </a:p>
        </p:txBody>
      </p:sp>
      <p:cxnSp>
        <p:nvCxnSpPr>
          <p:cNvPr id="64" name="直線コネクタ 2050"/>
          <p:cNvCxnSpPr/>
          <p:nvPr/>
        </p:nvCxnSpPr>
        <p:spPr>
          <a:xfrm>
            <a:off x="3115442" y="3219965"/>
            <a:ext cx="0" cy="1322853"/>
          </a:xfrm>
          <a:prstGeom prst="line">
            <a:avLst/>
          </a:prstGeom>
          <a:solidFill>
            <a:srgbClr val="961824"/>
          </a:solidFill>
          <a:ln w="38100" cmpd="sng">
            <a:solidFill>
              <a:schemeClr val="bg2"/>
            </a:solidFill>
            <a:miter lim="800000"/>
            <a:headEnd/>
            <a:tailEnd/>
          </a:ln>
          <a:effectLst>
            <a:outerShdw blurRad="40000" dist="23000" dir="5400000" rotWithShape="0">
              <a:srgbClr val="000000">
                <a:alpha val="34998"/>
              </a:srgbClr>
            </a:outerShdw>
          </a:effectLst>
        </p:spPr>
      </p:cxnSp>
      <p:cxnSp>
        <p:nvCxnSpPr>
          <p:cNvPr id="67" name="直線コネクタ 2050"/>
          <p:cNvCxnSpPr/>
          <p:nvPr/>
        </p:nvCxnSpPr>
        <p:spPr>
          <a:xfrm>
            <a:off x="3115442" y="4471294"/>
            <a:ext cx="0" cy="1502881"/>
          </a:xfrm>
          <a:prstGeom prst="line">
            <a:avLst/>
          </a:prstGeom>
          <a:solidFill>
            <a:srgbClr val="000090"/>
          </a:solidFill>
          <a:ln w="38100">
            <a:solidFill>
              <a:schemeClr val="tx1"/>
            </a:solidFill>
          </a:ln>
          <a:effectLst>
            <a:outerShdw blurRad="40000" dist="23000" dir="5400000" rotWithShape="0">
              <a:srgbClr val="000000">
                <a:alpha val="34998"/>
              </a:srgbClr>
            </a:outerShdw>
          </a:effectLst>
        </p:spPr>
      </p:cxnSp>
      <p:cxnSp>
        <p:nvCxnSpPr>
          <p:cNvPr id="69" name="直線コネクタ 2050"/>
          <p:cNvCxnSpPr/>
          <p:nvPr/>
        </p:nvCxnSpPr>
        <p:spPr>
          <a:xfrm>
            <a:off x="4920825" y="4518793"/>
            <a:ext cx="0" cy="1455383"/>
          </a:xfrm>
          <a:prstGeom prst="line">
            <a:avLst/>
          </a:prstGeom>
          <a:solidFill>
            <a:srgbClr val="000090"/>
          </a:solidFill>
          <a:ln w="38100">
            <a:solidFill>
              <a:schemeClr val="tx1"/>
            </a:solidFill>
          </a:ln>
          <a:effectLst>
            <a:outerShdw blurRad="40000" dist="23000" dir="5400000" rotWithShape="0">
              <a:srgbClr val="000000">
                <a:alpha val="34998"/>
              </a:srgbClr>
            </a:outerShdw>
          </a:effectLst>
        </p:spPr>
      </p:cxnSp>
      <p:cxnSp>
        <p:nvCxnSpPr>
          <p:cNvPr id="70" name="直線コネクタ 2050"/>
          <p:cNvCxnSpPr/>
          <p:nvPr/>
        </p:nvCxnSpPr>
        <p:spPr>
          <a:xfrm>
            <a:off x="4920825" y="3254479"/>
            <a:ext cx="0" cy="1309201"/>
          </a:xfrm>
          <a:prstGeom prst="line">
            <a:avLst/>
          </a:prstGeom>
          <a:solidFill>
            <a:srgbClr val="961824"/>
          </a:solidFill>
          <a:ln w="38100" cmpd="sng">
            <a:solidFill>
              <a:schemeClr val="bg2"/>
            </a:solidFill>
            <a:miter lim="800000"/>
            <a:headEnd/>
            <a:tailEnd/>
          </a:ln>
          <a:effectLst>
            <a:outerShdw blurRad="40000" dist="23000" dir="5400000" rotWithShape="0">
              <a:srgbClr val="000000">
                <a:alpha val="34998"/>
              </a:srgbClr>
            </a:outerShdw>
          </a:effectLst>
        </p:spPr>
      </p:cxnSp>
      <p:cxnSp>
        <p:nvCxnSpPr>
          <p:cNvPr id="71" name="直線コネクタ 2050"/>
          <p:cNvCxnSpPr/>
          <p:nvPr/>
        </p:nvCxnSpPr>
        <p:spPr>
          <a:xfrm>
            <a:off x="6838294" y="3254479"/>
            <a:ext cx="0" cy="1309201"/>
          </a:xfrm>
          <a:prstGeom prst="line">
            <a:avLst/>
          </a:prstGeom>
          <a:solidFill>
            <a:srgbClr val="961824"/>
          </a:solidFill>
          <a:ln w="38100" cmpd="sng">
            <a:solidFill>
              <a:schemeClr val="bg2"/>
            </a:solidFill>
            <a:miter lim="800000"/>
            <a:headEnd/>
            <a:tailEnd/>
          </a:ln>
          <a:effectLst>
            <a:outerShdw blurRad="40000" dist="23000" dir="5400000" rotWithShape="0">
              <a:srgbClr val="000000">
                <a:alpha val="34998"/>
              </a:srgbClr>
            </a:outerShdw>
          </a:effectLst>
        </p:spPr>
      </p:cxnSp>
      <p:cxnSp>
        <p:nvCxnSpPr>
          <p:cNvPr id="73" name="直線コネクタ 2050"/>
          <p:cNvCxnSpPr/>
          <p:nvPr/>
        </p:nvCxnSpPr>
        <p:spPr>
          <a:xfrm>
            <a:off x="6838306" y="4515277"/>
            <a:ext cx="17296" cy="1458891"/>
          </a:xfrm>
          <a:prstGeom prst="line">
            <a:avLst/>
          </a:prstGeom>
          <a:solidFill>
            <a:srgbClr val="000090"/>
          </a:solidFill>
          <a:ln w="38100">
            <a:solidFill>
              <a:schemeClr val="tx1"/>
            </a:solidFill>
          </a:ln>
          <a:effectLst>
            <a:outerShdw blurRad="40000" dist="23000" dir="5400000" rotWithShape="0">
              <a:srgbClr val="000000">
                <a:alpha val="34998"/>
              </a:srgbClr>
            </a:outerShdw>
          </a:effectLst>
        </p:spPr>
      </p:cxnSp>
      <p:sp>
        <p:nvSpPr>
          <p:cNvPr id="66" name="Rectangle 25"/>
          <p:cNvSpPr>
            <a:spLocks noChangeArrowheads="1"/>
          </p:cNvSpPr>
          <p:nvPr/>
        </p:nvSpPr>
        <p:spPr bwMode="auto">
          <a:xfrm>
            <a:off x="1759905" y="5974167"/>
            <a:ext cx="6469696" cy="370556"/>
          </a:xfrm>
          <a:prstGeom prst="rect">
            <a:avLst/>
          </a:prstGeom>
          <a:solidFill>
            <a:schemeClr val="tx1"/>
          </a:solidFill>
          <a:ln>
            <a:noFill/>
          </a:ln>
          <a:effectLst>
            <a:outerShdw blurRad="40000" dist="23000" dir="5400000" rotWithShape="0">
              <a:srgbClr val="000000">
                <a:alpha val="34998"/>
              </a:srgbClr>
            </a:outerShdw>
          </a:effectLst>
        </p:spPr>
        <p:txBody>
          <a:bodyPr anchor="ctr"/>
          <a:lstStyle/>
          <a:p>
            <a:pPr algn="ctr">
              <a:defRPr/>
            </a:pPr>
            <a:r>
              <a:rPr lang="en-US" sz="1400" b="1" dirty="0">
                <a:solidFill>
                  <a:srgbClr val="FFFFFF"/>
                </a:solidFill>
                <a:latin typeface="Meiryo UI"/>
                <a:ea typeface="Meiryo UI"/>
                <a:cs typeface="Meiryo UI"/>
              </a:rPr>
              <a:t>Private Subnet</a:t>
            </a:r>
          </a:p>
        </p:txBody>
      </p:sp>
      <p:sp>
        <p:nvSpPr>
          <p:cNvPr id="59" name="Rectangle 25"/>
          <p:cNvSpPr>
            <a:spLocks noChangeArrowheads="1"/>
          </p:cNvSpPr>
          <p:nvPr/>
        </p:nvSpPr>
        <p:spPr bwMode="auto">
          <a:xfrm>
            <a:off x="1759904" y="3008829"/>
            <a:ext cx="6469696" cy="343971"/>
          </a:xfrm>
          <a:prstGeom prst="rect">
            <a:avLst/>
          </a:prstGeom>
          <a:solidFill>
            <a:srgbClr val="961824"/>
          </a:solidFill>
          <a:ln w="9525">
            <a:noFill/>
            <a:miter lim="800000"/>
            <a:headEnd/>
            <a:tailEnd/>
          </a:ln>
          <a:effectLst>
            <a:outerShdw blurRad="40000" dist="23000" dir="5400000" rotWithShape="0">
              <a:srgbClr val="000000">
                <a:alpha val="34998"/>
              </a:srgbClr>
            </a:outerShdw>
          </a:effectLst>
          <a:extLst/>
        </p:spPr>
        <p:txBody>
          <a:bodyPr anchor="ctr"/>
          <a:lstStyle/>
          <a:p>
            <a:pPr algn="ctr">
              <a:defRPr/>
            </a:pPr>
            <a:r>
              <a:rPr lang="en-US" sz="1400" b="1" dirty="0">
                <a:solidFill>
                  <a:srgbClr val="FFFFFF"/>
                </a:solidFill>
                <a:latin typeface="Meiryo UI"/>
                <a:ea typeface="Meiryo UI"/>
                <a:cs typeface="Meiryo UI"/>
              </a:rPr>
              <a:t>Public Subnet</a:t>
            </a:r>
          </a:p>
        </p:txBody>
      </p:sp>
      <p:sp>
        <p:nvSpPr>
          <p:cNvPr id="46" name="テキスト ボックス 41"/>
          <p:cNvSpPr txBox="1">
            <a:spLocks noChangeArrowheads="1"/>
          </p:cNvSpPr>
          <p:nvPr/>
        </p:nvSpPr>
        <p:spPr bwMode="auto">
          <a:xfrm>
            <a:off x="2426476" y="5249003"/>
            <a:ext cx="1608118" cy="407804"/>
          </a:xfrm>
          <a:prstGeom prst="rect">
            <a:avLst/>
          </a:prstGeom>
          <a:solidFill>
            <a:schemeClr val="bg1"/>
          </a:solidFill>
          <a:ln>
            <a:noFill/>
          </a:ln>
          <a:extLst/>
        </p:spPr>
        <p:txBody>
          <a:bodyPr wrap="square">
            <a:spAutoFit/>
          </a:bodyPr>
          <a:lstStyle>
            <a:lvl1pPr eaLnBrk="0" hangingPunct="0">
              <a:defRPr kumimoji="1" sz="1000">
                <a:solidFill>
                  <a:schemeClr val="tx1"/>
                </a:solidFill>
                <a:latin typeface="Interstate-Regular"/>
                <a:ea typeface="ＭＳ ゴシック" pitchFamily="49" charset="-128"/>
              </a:defRPr>
            </a:lvl1pPr>
            <a:lvl2pPr marL="742950" indent="-285750" eaLnBrk="0" hangingPunct="0">
              <a:defRPr kumimoji="1" sz="1000">
                <a:solidFill>
                  <a:schemeClr val="tx1"/>
                </a:solidFill>
                <a:latin typeface="Interstate-Regular"/>
                <a:ea typeface="ＭＳ ゴシック" pitchFamily="49" charset="-128"/>
              </a:defRPr>
            </a:lvl2pPr>
            <a:lvl3pPr marL="1143000" indent="-228600" eaLnBrk="0" hangingPunct="0">
              <a:defRPr kumimoji="1" sz="1000">
                <a:solidFill>
                  <a:schemeClr val="tx1"/>
                </a:solidFill>
                <a:latin typeface="Interstate-Regular"/>
                <a:ea typeface="ＭＳ ゴシック" pitchFamily="49" charset="-128"/>
              </a:defRPr>
            </a:lvl3pPr>
            <a:lvl4pPr marL="1600200" indent="-228600" eaLnBrk="0" hangingPunct="0">
              <a:defRPr kumimoji="1" sz="1000">
                <a:solidFill>
                  <a:schemeClr val="tx1"/>
                </a:solidFill>
                <a:latin typeface="Interstate-Regular"/>
                <a:ea typeface="ＭＳ ゴシック" pitchFamily="49" charset="-128"/>
              </a:defRPr>
            </a:lvl4pPr>
            <a:lvl5pPr marL="2057400" indent="-228600" eaLnBrk="0" hangingPunct="0">
              <a:defRPr kumimoji="1" sz="1000">
                <a:solidFill>
                  <a:schemeClr val="tx1"/>
                </a:solidFill>
                <a:latin typeface="Interstate-Regular"/>
                <a:ea typeface="ＭＳ ゴシック" pitchFamily="49" charset="-128"/>
              </a:defRPr>
            </a:lvl5pPr>
            <a:lvl6pPr marL="2514600" indent="-228600" eaLnBrk="0" fontAlgn="base" hangingPunct="0">
              <a:spcBef>
                <a:spcPct val="0"/>
              </a:spcBef>
              <a:spcAft>
                <a:spcPct val="0"/>
              </a:spcAft>
              <a:defRPr kumimoji="1" sz="1000">
                <a:solidFill>
                  <a:schemeClr val="tx1"/>
                </a:solidFill>
                <a:latin typeface="Interstate-Regular"/>
                <a:ea typeface="ＭＳ ゴシック" pitchFamily="49" charset="-128"/>
              </a:defRPr>
            </a:lvl6pPr>
            <a:lvl7pPr marL="2971800" indent="-228600" eaLnBrk="0" fontAlgn="base" hangingPunct="0">
              <a:spcBef>
                <a:spcPct val="0"/>
              </a:spcBef>
              <a:spcAft>
                <a:spcPct val="0"/>
              </a:spcAft>
              <a:defRPr kumimoji="1" sz="1000">
                <a:solidFill>
                  <a:schemeClr val="tx1"/>
                </a:solidFill>
                <a:latin typeface="Interstate-Regular"/>
                <a:ea typeface="ＭＳ ゴシック" pitchFamily="49" charset="-128"/>
              </a:defRPr>
            </a:lvl7pPr>
            <a:lvl8pPr marL="3429000" indent="-228600" eaLnBrk="0" fontAlgn="base" hangingPunct="0">
              <a:spcBef>
                <a:spcPct val="0"/>
              </a:spcBef>
              <a:spcAft>
                <a:spcPct val="0"/>
              </a:spcAft>
              <a:defRPr kumimoji="1" sz="1000">
                <a:solidFill>
                  <a:schemeClr val="tx1"/>
                </a:solidFill>
                <a:latin typeface="Interstate-Regular"/>
                <a:ea typeface="ＭＳ ゴシック" pitchFamily="49" charset="-128"/>
              </a:defRPr>
            </a:lvl8pPr>
            <a:lvl9pPr marL="3886200" indent="-228600" eaLnBrk="0" fontAlgn="base" hangingPunct="0">
              <a:spcBef>
                <a:spcPct val="0"/>
              </a:spcBef>
              <a:spcAft>
                <a:spcPct val="0"/>
              </a:spcAft>
              <a:defRPr kumimoji="1" sz="1000">
                <a:solidFill>
                  <a:schemeClr val="tx1"/>
                </a:solidFill>
                <a:latin typeface="Interstate-Regular"/>
                <a:ea typeface="ＭＳ ゴシック" pitchFamily="49" charset="-128"/>
              </a:defRPr>
            </a:lvl9pPr>
          </a:lstStyle>
          <a:p>
            <a:pPr eaLnBrk="1" hangingPunct="1"/>
            <a:r>
              <a:rPr lang="en-US" altLang="ja-JP" sz="1050" b="1" dirty="0" smtClean="0">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XXXX</a:t>
            </a:r>
            <a:r>
              <a:rPr lang="en-US" altLang="ja-JP" sz="1050" b="1" dirty="0" smtClean="0">
                <a:solidFill>
                  <a:srgbClr val="636466"/>
                </a:solidFill>
                <a:latin typeface="メイリオ" panose="020B0604030504040204" pitchFamily="50" charset="-128"/>
                <a:ea typeface="メイリオ" panose="020B0604030504040204" pitchFamily="50" charset="-128"/>
                <a:cs typeface="メイリオ" panose="020B0604030504040204" pitchFamily="50" charset="-128"/>
              </a:rPr>
              <a:t>-dsa1.hol.com</a:t>
            </a:r>
          </a:p>
          <a:p>
            <a:pPr eaLnBrk="1" hangingPunct="1"/>
            <a:r>
              <a:rPr lang="en-US" altLang="ja-JP" b="1" dirty="0" smtClean="0">
                <a:solidFill>
                  <a:srgbClr val="636466"/>
                </a:solidFill>
                <a:latin typeface="メイリオ" panose="020B0604030504040204" pitchFamily="50" charset="-128"/>
                <a:ea typeface="メイリオ" panose="020B0604030504040204" pitchFamily="50" charset="-128"/>
                <a:cs typeface="メイリオ" panose="020B0604030504040204" pitchFamily="50" charset="-128"/>
              </a:rPr>
              <a:t>10.XX.XX.XX</a:t>
            </a:r>
          </a:p>
        </p:txBody>
      </p:sp>
      <p:sp>
        <p:nvSpPr>
          <p:cNvPr id="48" name="テキスト ボックス 43"/>
          <p:cNvSpPr txBox="1">
            <a:spLocks noChangeArrowheads="1"/>
          </p:cNvSpPr>
          <p:nvPr/>
        </p:nvSpPr>
        <p:spPr bwMode="auto">
          <a:xfrm>
            <a:off x="4373590" y="5249003"/>
            <a:ext cx="1615346" cy="407804"/>
          </a:xfrm>
          <a:prstGeom prst="rect">
            <a:avLst/>
          </a:prstGeom>
          <a:solidFill>
            <a:schemeClr val="bg1"/>
          </a:solidFill>
          <a:ln>
            <a:noFill/>
          </a:ln>
          <a:extLst/>
        </p:spPr>
        <p:txBody>
          <a:bodyPr wrap="square">
            <a:spAutoFit/>
          </a:bodyPr>
          <a:lstStyle>
            <a:defPPr>
              <a:defRPr lang="en-US"/>
            </a:defPPr>
            <a:lvl1pPr eaLnBrk="1" hangingPunct="1">
              <a:defRPr kumimoji="1" sz="1000" b="1">
                <a:solidFill>
                  <a:srgbClr val="636466"/>
                </a:solidFill>
                <a:latin typeface="メイリオ" panose="020B0604030504040204" pitchFamily="50" charset="-128"/>
                <a:ea typeface="メイリオ" panose="020B0604030504040204" pitchFamily="50" charset="-128"/>
                <a:cs typeface="メイリオ" panose="020B0604030504040204" pitchFamily="50" charset="-128"/>
              </a:defRPr>
            </a:lvl1pPr>
            <a:lvl2pPr marL="742950" indent="-285750">
              <a:defRPr kumimoji="1" sz="1000">
                <a:latin typeface="Interstate-Regular"/>
                <a:ea typeface="ＭＳ ゴシック" pitchFamily="49" charset="-128"/>
              </a:defRPr>
            </a:lvl2pPr>
            <a:lvl3pPr marL="1143000" indent="-228600">
              <a:defRPr kumimoji="1" sz="1000">
                <a:latin typeface="Interstate-Regular"/>
                <a:ea typeface="ＭＳ ゴシック" pitchFamily="49" charset="-128"/>
              </a:defRPr>
            </a:lvl3pPr>
            <a:lvl4pPr marL="1600200" indent="-228600">
              <a:defRPr kumimoji="1" sz="1000">
                <a:latin typeface="Interstate-Regular"/>
                <a:ea typeface="ＭＳ ゴシック" pitchFamily="49" charset="-128"/>
              </a:defRPr>
            </a:lvl4pPr>
            <a:lvl5pPr marL="2057400" indent="-228600">
              <a:defRPr kumimoji="1" sz="1000">
                <a:latin typeface="Interstate-Regular"/>
                <a:ea typeface="ＭＳ ゴシック" pitchFamily="49" charset="-128"/>
              </a:defRPr>
            </a:lvl5pPr>
            <a:lvl6pPr marL="2514600" indent="-228600" eaLnBrk="0" fontAlgn="base" hangingPunct="0">
              <a:spcBef>
                <a:spcPct val="0"/>
              </a:spcBef>
              <a:spcAft>
                <a:spcPct val="0"/>
              </a:spcAft>
              <a:defRPr kumimoji="1" sz="1000">
                <a:latin typeface="Interstate-Regular"/>
                <a:ea typeface="ＭＳ ゴシック" pitchFamily="49" charset="-128"/>
              </a:defRPr>
            </a:lvl6pPr>
            <a:lvl7pPr marL="2971800" indent="-228600" eaLnBrk="0" fontAlgn="base" hangingPunct="0">
              <a:spcBef>
                <a:spcPct val="0"/>
              </a:spcBef>
              <a:spcAft>
                <a:spcPct val="0"/>
              </a:spcAft>
              <a:defRPr kumimoji="1" sz="1000">
                <a:latin typeface="Interstate-Regular"/>
                <a:ea typeface="ＭＳ ゴシック" pitchFamily="49" charset="-128"/>
              </a:defRPr>
            </a:lvl7pPr>
            <a:lvl8pPr marL="3429000" indent="-228600" eaLnBrk="0" fontAlgn="base" hangingPunct="0">
              <a:spcBef>
                <a:spcPct val="0"/>
              </a:spcBef>
              <a:spcAft>
                <a:spcPct val="0"/>
              </a:spcAft>
              <a:defRPr kumimoji="1" sz="1000">
                <a:latin typeface="Interstate-Regular"/>
                <a:ea typeface="ＭＳ ゴシック" pitchFamily="49" charset="-128"/>
              </a:defRPr>
            </a:lvl8pPr>
            <a:lvl9pPr marL="3886200" indent="-228600" eaLnBrk="0" fontAlgn="base" hangingPunct="0">
              <a:spcBef>
                <a:spcPct val="0"/>
              </a:spcBef>
              <a:spcAft>
                <a:spcPct val="0"/>
              </a:spcAft>
              <a:defRPr kumimoji="1" sz="1000">
                <a:latin typeface="Interstate-Regular"/>
                <a:ea typeface="ＭＳ ゴシック" pitchFamily="49" charset="-128"/>
              </a:defRPr>
            </a:lvl9pPr>
          </a:lstStyle>
          <a:p>
            <a:r>
              <a:rPr lang="en-US" altLang="ja-JP" sz="1050" dirty="0" smtClean="0">
                <a:solidFill>
                  <a:srgbClr val="FFC000"/>
                </a:solidFill>
              </a:rPr>
              <a:t>XXXX</a:t>
            </a:r>
            <a:r>
              <a:rPr lang="en-US" altLang="ja-JP" sz="1050" dirty="0" smtClean="0"/>
              <a:t>-dsa2.hol.com</a:t>
            </a:r>
            <a:endParaRPr lang="en-US" altLang="ja-JP" sz="1050" dirty="0"/>
          </a:p>
          <a:p>
            <a:r>
              <a:rPr lang="en-US" altLang="ja-JP" dirty="0" smtClean="0"/>
              <a:t>10.XX.XX.XX</a:t>
            </a:r>
            <a:endParaRPr lang="ja-JP" altLang="en-US" dirty="0"/>
          </a:p>
        </p:txBody>
      </p:sp>
      <p:sp>
        <p:nvSpPr>
          <p:cNvPr id="47" name="テキスト ボックス 42"/>
          <p:cNvSpPr txBox="1">
            <a:spLocks noChangeArrowheads="1"/>
          </p:cNvSpPr>
          <p:nvPr/>
        </p:nvSpPr>
        <p:spPr bwMode="auto">
          <a:xfrm>
            <a:off x="6313338" y="5249003"/>
            <a:ext cx="1593910" cy="407804"/>
          </a:xfrm>
          <a:prstGeom prst="rect">
            <a:avLst/>
          </a:prstGeom>
          <a:solidFill>
            <a:schemeClr val="bg1"/>
          </a:solidFill>
          <a:ln>
            <a:noFill/>
          </a:ln>
          <a:extLst/>
        </p:spPr>
        <p:txBody>
          <a:bodyPr wrap="square">
            <a:spAutoFit/>
          </a:bodyPr>
          <a:lstStyle>
            <a:defPPr>
              <a:defRPr lang="en-US"/>
            </a:defPPr>
            <a:lvl1pPr eaLnBrk="1" hangingPunct="1">
              <a:defRPr kumimoji="1" sz="1000" b="1">
                <a:solidFill>
                  <a:srgbClr val="636466"/>
                </a:solidFill>
                <a:latin typeface="メイリオ" panose="020B0604030504040204" pitchFamily="50" charset="-128"/>
                <a:ea typeface="メイリオ" panose="020B0604030504040204" pitchFamily="50" charset="-128"/>
                <a:cs typeface="メイリオ" panose="020B0604030504040204" pitchFamily="50" charset="-128"/>
              </a:defRPr>
            </a:lvl1pPr>
            <a:lvl2pPr marL="742950" indent="-285750">
              <a:defRPr kumimoji="1" sz="1000">
                <a:latin typeface="Interstate-Regular"/>
                <a:ea typeface="ＭＳ ゴシック" pitchFamily="49" charset="-128"/>
              </a:defRPr>
            </a:lvl2pPr>
            <a:lvl3pPr marL="1143000" indent="-228600">
              <a:defRPr kumimoji="1" sz="1000">
                <a:latin typeface="Interstate-Regular"/>
                <a:ea typeface="ＭＳ ゴシック" pitchFamily="49" charset="-128"/>
              </a:defRPr>
            </a:lvl3pPr>
            <a:lvl4pPr marL="1600200" indent="-228600">
              <a:defRPr kumimoji="1" sz="1000">
                <a:latin typeface="Interstate-Regular"/>
                <a:ea typeface="ＭＳ ゴシック" pitchFamily="49" charset="-128"/>
              </a:defRPr>
            </a:lvl4pPr>
            <a:lvl5pPr marL="2057400" indent="-228600">
              <a:defRPr kumimoji="1" sz="1000">
                <a:latin typeface="Interstate-Regular"/>
                <a:ea typeface="ＭＳ ゴシック" pitchFamily="49" charset="-128"/>
              </a:defRPr>
            </a:lvl5pPr>
            <a:lvl6pPr marL="2514600" indent="-228600" eaLnBrk="0" fontAlgn="base" hangingPunct="0">
              <a:spcBef>
                <a:spcPct val="0"/>
              </a:spcBef>
              <a:spcAft>
                <a:spcPct val="0"/>
              </a:spcAft>
              <a:defRPr kumimoji="1" sz="1000">
                <a:latin typeface="Interstate-Regular"/>
                <a:ea typeface="ＭＳ ゴシック" pitchFamily="49" charset="-128"/>
              </a:defRPr>
            </a:lvl6pPr>
            <a:lvl7pPr marL="2971800" indent="-228600" eaLnBrk="0" fontAlgn="base" hangingPunct="0">
              <a:spcBef>
                <a:spcPct val="0"/>
              </a:spcBef>
              <a:spcAft>
                <a:spcPct val="0"/>
              </a:spcAft>
              <a:defRPr kumimoji="1" sz="1000">
                <a:latin typeface="Interstate-Regular"/>
                <a:ea typeface="ＭＳ ゴシック" pitchFamily="49" charset="-128"/>
              </a:defRPr>
            </a:lvl7pPr>
            <a:lvl8pPr marL="3429000" indent="-228600" eaLnBrk="0" fontAlgn="base" hangingPunct="0">
              <a:spcBef>
                <a:spcPct val="0"/>
              </a:spcBef>
              <a:spcAft>
                <a:spcPct val="0"/>
              </a:spcAft>
              <a:defRPr kumimoji="1" sz="1000">
                <a:latin typeface="Interstate-Regular"/>
                <a:ea typeface="ＭＳ ゴシック" pitchFamily="49" charset="-128"/>
              </a:defRPr>
            </a:lvl8pPr>
            <a:lvl9pPr marL="3886200" indent="-228600" eaLnBrk="0" fontAlgn="base" hangingPunct="0">
              <a:spcBef>
                <a:spcPct val="0"/>
              </a:spcBef>
              <a:spcAft>
                <a:spcPct val="0"/>
              </a:spcAft>
              <a:defRPr kumimoji="1" sz="1000">
                <a:latin typeface="Interstate-Regular"/>
                <a:ea typeface="ＭＳ ゴシック" pitchFamily="49" charset="-128"/>
              </a:defRPr>
            </a:lvl9pPr>
          </a:lstStyle>
          <a:p>
            <a:r>
              <a:rPr lang="en-US" altLang="ja-JP" sz="1050" dirty="0" smtClean="0">
                <a:solidFill>
                  <a:srgbClr val="FFC000"/>
                </a:solidFill>
              </a:rPr>
              <a:t>XXXX</a:t>
            </a:r>
            <a:r>
              <a:rPr lang="en-US" altLang="ja-JP" sz="1050" dirty="0" smtClean="0"/>
              <a:t>-dsm.hol.com</a:t>
            </a:r>
            <a:endParaRPr lang="en-US" altLang="ja-JP" sz="1050" dirty="0"/>
          </a:p>
          <a:p>
            <a:r>
              <a:rPr lang="en-US" altLang="ja-JP" dirty="0" smtClean="0"/>
              <a:t>10.XX.XX.XX</a:t>
            </a:r>
            <a:endParaRPr lang="en-US" altLang="ja-JP" dirty="0"/>
          </a:p>
        </p:txBody>
      </p:sp>
      <p:pic>
        <p:nvPicPr>
          <p:cNvPr id="55" name="図 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588998" y="4471861"/>
            <a:ext cx="13525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p:cNvGrpSpPr/>
          <p:nvPr/>
        </p:nvGrpSpPr>
        <p:grpSpPr>
          <a:xfrm>
            <a:off x="6214246" y="4378472"/>
            <a:ext cx="1451642" cy="544277"/>
            <a:chOff x="4306026" y="3172466"/>
            <a:chExt cx="1451642" cy="544277"/>
          </a:xfrm>
        </p:grpSpPr>
        <p:pic>
          <p:nvPicPr>
            <p:cNvPr id="82" name="図 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05118" y="3307168"/>
              <a:ext cx="13525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30" descr="agent_high.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306026" y="3172466"/>
              <a:ext cx="400506" cy="400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5" name="図 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52106" y="4511857"/>
            <a:ext cx="13525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0" descr="agent_high.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373590" y="4363425"/>
            <a:ext cx="400506" cy="400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テキスト ボックス 41"/>
          <p:cNvSpPr txBox="1">
            <a:spLocks noChangeArrowheads="1"/>
          </p:cNvSpPr>
          <p:nvPr/>
        </p:nvSpPr>
        <p:spPr bwMode="auto">
          <a:xfrm>
            <a:off x="2651688" y="4087779"/>
            <a:ext cx="949898" cy="253916"/>
          </a:xfrm>
          <a:prstGeom prst="rect">
            <a:avLst/>
          </a:prstGeom>
          <a:solidFill>
            <a:schemeClr val="bg1"/>
          </a:solidFill>
          <a:ln>
            <a:noFill/>
          </a:ln>
          <a:extLst/>
        </p:spPr>
        <p:txBody>
          <a:bodyPr wrap="square">
            <a:spAutoFit/>
          </a:bodyPr>
          <a:lstStyle>
            <a:lvl1pPr eaLnBrk="0" hangingPunct="0">
              <a:defRPr kumimoji="1" sz="1000">
                <a:solidFill>
                  <a:schemeClr val="tx1"/>
                </a:solidFill>
                <a:latin typeface="Interstate-Regular"/>
                <a:ea typeface="ＭＳ ゴシック" pitchFamily="49" charset="-128"/>
              </a:defRPr>
            </a:lvl1pPr>
            <a:lvl2pPr marL="742950" indent="-285750" eaLnBrk="0" hangingPunct="0">
              <a:defRPr kumimoji="1" sz="1000">
                <a:solidFill>
                  <a:schemeClr val="tx1"/>
                </a:solidFill>
                <a:latin typeface="Interstate-Regular"/>
                <a:ea typeface="ＭＳ ゴシック" pitchFamily="49" charset="-128"/>
              </a:defRPr>
            </a:lvl2pPr>
            <a:lvl3pPr marL="1143000" indent="-228600" eaLnBrk="0" hangingPunct="0">
              <a:defRPr kumimoji="1" sz="1000">
                <a:solidFill>
                  <a:schemeClr val="tx1"/>
                </a:solidFill>
                <a:latin typeface="Interstate-Regular"/>
                <a:ea typeface="ＭＳ ゴシック" pitchFamily="49" charset="-128"/>
              </a:defRPr>
            </a:lvl3pPr>
            <a:lvl4pPr marL="1600200" indent="-228600" eaLnBrk="0" hangingPunct="0">
              <a:defRPr kumimoji="1" sz="1000">
                <a:solidFill>
                  <a:schemeClr val="tx1"/>
                </a:solidFill>
                <a:latin typeface="Interstate-Regular"/>
                <a:ea typeface="ＭＳ ゴシック" pitchFamily="49" charset="-128"/>
              </a:defRPr>
            </a:lvl4pPr>
            <a:lvl5pPr marL="2057400" indent="-228600" eaLnBrk="0" hangingPunct="0">
              <a:defRPr kumimoji="1" sz="1000">
                <a:solidFill>
                  <a:schemeClr val="tx1"/>
                </a:solidFill>
                <a:latin typeface="Interstate-Regular"/>
                <a:ea typeface="ＭＳ ゴシック" pitchFamily="49" charset="-128"/>
              </a:defRPr>
            </a:lvl5pPr>
            <a:lvl6pPr marL="2514600" indent="-228600" eaLnBrk="0" fontAlgn="base" hangingPunct="0">
              <a:spcBef>
                <a:spcPct val="0"/>
              </a:spcBef>
              <a:spcAft>
                <a:spcPct val="0"/>
              </a:spcAft>
              <a:defRPr kumimoji="1" sz="1000">
                <a:solidFill>
                  <a:schemeClr val="tx1"/>
                </a:solidFill>
                <a:latin typeface="Interstate-Regular"/>
                <a:ea typeface="ＭＳ ゴシック" pitchFamily="49" charset="-128"/>
              </a:defRPr>
            </a:lvl6pPr>
            <a:lvl7pPr marL="2971800" indent="-228600" eaLnBrk="0" fontAlgn="base" hangingPunct="0">
              <a:spcBef>
                <a:spcPct val="0"/>
              </a:spcBef>
              <a:spcAft>
                <a:spcPct val="0"/>
              </a:spcAft>
              <a:defRPr kumimoji="1" sz="1000">
                <a:solidFill>
                  <a:schemeClr val="tx1"/>
                </a:solidFill>
                <a:latin typeface="Interstate-Regular"/>
                <a:ea typeface="ＭＳ ゴシック" pitchFamily="49" charset="-128"/>
              </a:defRPr>
            </a:lvl7pPr>
            <a:lvl8pPr marL="3429000" indent="-228600" eaLnBrk="0" fontAlgn="base" hangingPunct="0">
              <a:spcBef>
                <a:spcPct val="0"/>
              </a:spcBef>
              <a:spcAft>
                <a:spcPct val="0"/>
              </a:spcAft>
              <a:defRPr kumimoji="1" sz="1000">
                <a:solidFill>
                  <a:schemeClr val="tx1"/>
                </a:solidFill>
                <a:latin typeface="Interstate-Regular"/>
                <a:ea typeface="ＭＳ ゴシック" pitchFamily="49" charset="-128"/>
              </a:defRPr>
            </a:lvl8pPr>
            <a:lvl9pPr marL="3886200" indent="-228600" eaLnBrk="0" fontAlgn="base" hangingPunct="0">
              <a:spcBef>
                <a:spcPct val="0"/>
              </a:spcBef>
              <a:spcAft>
                <a:spcPct val="0"/>
              </a:spcAft>
              <a:defRPr kumimoji="1" sz="1000">
                <a:solidFill>
                  <a:schemeClr val="tx1"/>
                </a:solidFill>
                <a:latin typeface="Interstate-Regular"/>
                <a:ea typeface="ＭＳ ゴシック" pitchFamily="49" charset="-128"/>
              </a:defRPr>
            </a:lvl9pPr>
          </a:lstStyle>
          <a:p>
            <a:pPr eaLnBrk="1" hangingPunct="1"/>
            <a:r>
              <a:rPr lang="en-US" altLang="ja-JP" sz="1050" b="1" dirty="0" smtClean="0">
                <a:solidFill>
                  <a:srgbClr val="636466"/>
                </a:solidFill>
                <a:latin typeface="メイリオ" panose="020B0604030504040204" pitchFamily="50" charset="-128"/>
                <a:ea typeface="メイリオ" panose="020B0604030504040204" pitchFamily="50" charset="-128"/>
                <a:cs typeface="メイリオ" panose="020B0604030504040204" pitchFamily="50" charset="-128"/>
              </a:rPr>
              <a:t>Global IP1</a:t>
            </a:r>
          </a:p>
        </p:txBody>
      </p:sp>
      <p:sp>
        <p:nvSpPr>
          <p:cNvPr id="52" name="テキスト ボックス 41"/>
          <p:cNvSpPr txBox="1">
            <a:spLocks noChangeArrowheads="1"/>
          </p:cNvSpPr>
          <p:nvPr/>
        </p:nvSpPr>
        <p:spPr bwMode="auto">
          <a:xfrm>
            <a:off x="4448101" y="4092941"/>
            <a:ext cx="981161" cy="253916"/>
          </a:xfrm>
          <a:prstGeom prst="rect">
            <a:avLst/>
          </a:prstGeom>
          <a:solidFill>
            <a:schemeClr val="bg1"/>
          </a:solidFill>
          <a:ln>
            <a:noFill/>
          </a:ln>
          <a:extLst/>
        </p:spPr>
        <p:txBody>
          <a:bodyPr wrap="square">
            <a:spAutoFit/>
          </a:bodyPr>
          <a:lstStyle>
            <a:lvl1pPr eaLnBrk="0" hangingPunct="0">
              <a:defRPr kumimoji="1" sz="1000">
                <a:solidFill>
                  <a:schemeClr val="tx1"/>
                </a:solidFill>
                <a:latin typeface="Interstate-Regular"/>
                <a:ea typeface="ＭＳ ゴシック" pitchFamily="49" charset="-128"/>
              </a:defRPr>
            </a:lvl1pPr>
            <a:lvl2pPr marL="742950" indent="-285750" eaLnBrk="0" hangingPunct="0">
              <a:defRPr kumimoji="1" sz="1000">
                <a:solidFill>
                  <a:schemeClr val="tx1"/>
                </a:solidFill>
                <a:latin typeface="Interstate-Regular"/>
                <a:ea typeface="ＭＳ ゴシック" pitchFamily="49" charset="-128"/>
              </a:defRPr>
            </a:lvl2pPr>
            <a:lvl3pPr marL="1143000" indent="-228600" eaLnBrk="0" hangingPunct="0">
              <a:defRPr kumimoji="1" sz="1000">
                <a:solidFill>
                  <a:schemeClr val="tx1"/>
                </a:solidFill>
                <a:latin typeface="Interstate-Regular"/>
                <a:ea typeface="ＭＳ ゴシック" pitchFamily="49" charset="-128"/>
              </a:defRPr>
            </a:lvl3pPr>
            <a:lvl4pPr marL="1600200" indent="-228600" eaLnBrk="0" hangingPunct="0">
              <a:defRPr kumimoji="1" sz="1000">
                <a:solidFill>
                  <a:schemeClr val="tx1"/>
                </a:solidFill>
                <a:latin typeface="Interstate-Regular"/>
                <a:ea typeface="ＭＳ ゴシック" pitchFamily="49" charset="-128"/>
              </a:defRPr>
            </a:lvl4pPr>
            <a:lvl5pPr marL="2057400" indent="-228600" eaLnBrk="0" hangingPunct="0">
              <a:defRPr kumimoji="1" sz="1000">
                <a:solidFill>
                  <a:schemeClr val="tx1"/>
                </a:solidFill>
                <a:latin typeface="Interstate-Regular"/>
                <a:ea typeface="ＭＳ ゴシック" pitchFamily="49" charset="-128"/>
              </a:defRPr>
            </a:lvl5pPr>
            <a:lvl6pPr marL="2514600" indent="-228600" eaLnBrk="0" fontAlgn="base" hangingPunct="0">
              <a:spcBef>
                <a:spcPct val="0"/>
              </a:spcBef>
              <a:spcAft>
                <a:spcPct val="0"/>
              </a:spcAft>
              <a:defRPr kumimoji="1" sz="1000">
                <a:solidFill>
                  <a:schemeClr val="tx1"/>
                </a:solidFill>
                <a:latin typeface="Interstate-Regular"/>
                <a:ea typeface="ＭＳ ゴシック" pitchFamily="49" charset="-128"/>
              </a:defRPr>
            </a:lvl6pPr>
            <a:lvl7pPr marL="2971800" indent="-228600" eaLnBrk="0" fontAlgn="base" hangingPunct="0">
              <a:spcBef>
                <a:spcPct val="0"/>
              </a:spcBef>
              <a:spcAft>
                <a:spcPct val="0"/>
              </a:spcAft>
              <a:defRPr kumimoji="1" sz="1000">
                <a:solidFill>
                  <a:schemeClr val="tx1"/>
                </a:solidFill>
                <a:latin typeface="Interstate-Regular"/>
                <a:ea typeface="ＭＳ ゴシック" pitchFamily="49" charset="-128"/>
              </a:defRPr>
            </a:lvl7pPr>
            <a:lvl8pPr marL="3429000" indent="-228600" eaLnBrk="0" fontAlgn="base" hangingPunct="0">
              <a:spcBef>
                <a:spcPct val="0"/>
              </a:spcBef>
              <a:spcAft>
                <a:spcPct val="0"/>
              </a:spcAft>
              <a:defRPr kumimoji="1" sz="1000">
                <a:solidFill>
                  <a:schemeClr val="tx1"/>
                </a:solidFill>
                <a:latin typeface="Interstate-Regular"/>
                <a:ea typeface="ＭＳ ゴシック" pitchFamily="49" charset="-128"/>
              </a:defRPr>
            </a:lvl8pPr>
            <a:lvl9pPr marL="3886200" indent="-228600" eaLnBrk="0" fontAlgn="base" hangingPunct="0">
              <a:spcBef>
                <a:spcPct val="0"/>
              </a:spcBef>
              <a:spcAft>
                <a:spcPct val="0"/>
              </a:spcAft>
              <a:defRPr kumimoji="1" sz="1000">
                <a:solidFill>
                  <a:schemeClr val="tx1"/>
                </a:solidFill>
                <a:latin typeface="Interstate-Regular"/>
                <a:ea typeface="ＭＳ ゴシック" pitchFamily="49" charset="-128"/>
              </a:defRPr>
            </a:lvl9pPr>
          </a:lstStyle>
          <a:p>
            <a:pPr eaLnBrk="1" hangingPunct="1"/>
            <a:r>
              <a:rPr lang="en-US" altLang="ja-JP" sz="1050" b="1" dirty="0" smtClean="0">
                <a:solidFill>
                  <a:srgbClr val="636466"/>
                </a:solidFill>
                <a:latin typeface="メイリオ" panose="020B0604030504040204" pitchFamily="50" charset="-128"/>
                <a:ea typeface="メイリオ" panose="020B0604030504040204" pitchFamily="50" charset="-128"/>
                <a:cs typeface="メイリオ" panose="020B0604030504040204" pitchFamily="50" charset="-128"/>
              </a:rPr>
              <a:t>Global IP2</a:t>
            </a:r>
          </a:p>
        </p:txBody>
      </p:sp>
      <p:sp>
        <p:nvSpPr>
          <p:cNvPr id="53" name="テキスト ボックス 41"/>
          <p:cNvSpPr txBox="1">
            <a:spLocks noChangeArrowheads="1"/>
          </p:cNvSpPr>
          <p:nvPr/>
        </p:nvSpPr>
        <p:spPr bwMode="auto">
          <a:xfrm>
            <a:off x="6360964" y="4117203"/>
            <a:ext cx="955756" cy="253916"/>
          </a:xfrm>
          <a:prstGeom prst="rect">
            <a:avLst/>
          </a:prstGeom>
          <a:solidFill>
            <a:schemeClr val="bg1"/>
          </a:solidFill>
          <a:ln>
            <a:noFill/>
          </a:ln>
          <a:extLst/>
        </p:spPr>
        <p:txBody>
          <a:bodyPr wrap="square">
            <a:spAutoFit/>
          </a:bodyPr>
          <a:lstStyle>
            <a:lvl1pPr eaLnBrk="0" hangingPunct="0">
              <a:defRPr kumimoji="1" sz="1000">
                <a:solidFill>
                  <a:schemeClr val="tx1"/>
                </a:solidFill>
                <a:latin typeface="Interstate-Regular"/>
                <a:ea typeface="ＭＳ ゴシック" pitchFamily="49" charset="-128"/>
              </a:defRPr>
            </a:lvl1pPr>
            <a:lvl2pPr marL="742950" indent="-285750" eaLnBrk="0" hangingPunct="0">
              <a:defRPr kumimoji="1" sz="1000">
                <a:solidFill>
                  <a:schemeClr val="tx1"/>
                </a:solidFill>
                <a:latin typeface="Interstate-Regular"/>
                <a:ea typeface="ＭＳ ゴシック" pitchFamily="49" charset="-128"/>
              </a:defRPr>
            </a:lvl2pPr>
            <a:lvl3pPr marL="1143000" indent="-228600" eaLnBrk="0" hangingPunct="0">
              <a:defRPr kumimoji="1" sz="1000">
                <a:solidFill>
                  <a:schemeClr val="tx1"/>
                </a:solidFill>
                <a:latin typeface="Interstate-Regular"/>
                <a:ea typeface="ＭＳ ゴシック" pitchFamily="49" charset="-128"/>
              </a:defRPr>
            </a:lvl3pPr>
            <a:lvl4pPr marL="1600200" indent="-228600" eaLnBrk="0" hangingPunct="0">
              <a:defRPr kumimoji="1" sz="1000">
                <a:solidFill>
                  <a:schemeClr val="tx1"/>
                </a:solidFill>
                <a:latin typeface="Interstate-Regular"/>
                <a:ea typeface="ＭＳ ゴシック" pitchFamily="49" charset="-128"/>
              </a:defRPr>
            </a:lvl4pPr>
            <a:lvl5pPr marL="2057400" indent="-228600" eaLnBrk="0" hangingPunct="0">
              <a:defRPr kumimoji="1" sz="1000">
                <a:solidFill>
                  <a:schemeClr val="tx1"/>
                </a:solidFill>
                <a:latin typeface="Interstate-Regular"/>
                <a:ea typeface="ＭＳ ゴシック" pitchFamily="49" charset="-128"/>
              </a:defRPr>
            </a:lvl5pPr>
            <a:lvl6pPr marL="2514600" indent="-228600" eaLnBrk="0" fontAlgn="base" hangingPunct="0">
              <a:spcBef>
                <a:spcPct val="0"/>
              </a:spcBef>
              <a:spcAft>
                <a:spcPct val="0"/>
              </a:spcAft>
              <a:defRPr kumimoji="1" sz="1000">
                <a:solidFill>
                  <a:schemeClr val="tx1"/>
                </a:solidFill>
                <a:latin typeface="Interstate-Regular"/>
                <a:ea typeface="ＭＳ ゴシック" pitchFamily="49" charset="-128"/>
              </a:defRPr>
            </a:lvl6pPr>
            <a:lvl7pPr marL="2971800" indent="-228600" eaLnBrk="0" fontAlgn="base" hangingPunct="0">
              <a:spcBef>
                <a:spcPct val="0"/>
              </a:spcBef>
              <a:spcAft>
                <a:spcPct val="0"/>
              </a:spcAft>
              <a:defRPr kumimoji="1" sz="1000">
                <a:solidFill>
                  <a:schemeClr val="tx1"/>
                </a:solidFill>
                <a:latin typeface="Interstate-Regular"/>
                <a:ea typeface="ＭＳ ゴシック" pitchFamily="49" charset="-128"/>
              </a:defRPr>
            </a:lvl7pPr>
            <a:lvl8pPr marL="3429000" indent="-228600" eaLnBrk="0" fontAlgn="base" hangingPunct="0">
              <a:spcBef>
                <a:spcPct val="0"/>
              </a:spcBef>
              <a:spcAft>
                <a:spcPct val="0"/>
              </a:spcAft>
              <a:defRPr kumimoji="1" sz="1000">
                <a:solidFill>
                  <a:schemeClr val="tx1"/>
                </a:solidFill>
                <a:latin typeface="Interstate-Regular"/>
                <a:ea typeface="ＭＳ ゴシック" pitchFamily="49" charset="-128"/>
              </a:defRPr>
            </a:lvl8pPr>
            <a:lvl9pPr marL="3886200" indent="-228600" eaLnBrk="0" fontAlgn="base" hangingPunct="0">
              <a:spcBef>
                <a:spcPct val="0"/>
              </a:spcBef>
              <a:spcAft>
                <a:spcPct val="0"/>
              </a:spcAft>
              <a:defRPr kumimoji="1" sz="1000">
                <a:solidFill>
                  <a:schemeClr val="tx1"/>
                </a:solidFill>
                <a:latin typeface="Interstate-Regular"/>
                <a:ea typeface="ＭＳ ゴシック" pitchFamily="49" charset="-128"/>
              </a:defRPr>
            </a:lvl9pPr>
          </a:lstStyle>
          <a:p>
            <a:pPr eaLnBrk="1" hangingPunct="1"/>
            <a:r>
              <a:rPr lang="en-US" altLang="ja-JP" sz="1050" b="1" dirty="0" smtClean="0">
                <a:solidFill>
                  <a:srgbClr val="636466"/>
                </a:solidFill>
                <a:latin typeface="メイリオ" panose="020B0604030504040204" pitchFamily="50" charset="-128"/>
                <a:ea typeface="メイリオ" panose="020B0604030504040204" pitchFamily="50" charset="-128"/>
                <a:cs typeface="メイリオ" panose="020B0604030504040204" pitchFamily="50" charset="-128"/>
              </a:rPr>
              <a:t>Global IP3</a:t>
            </a:r>
          </a:p>
        </p:txBody>
      </p:sp>
      <p:sp>
        <p:nvSpPr>
          <p:cNvPr id="58" name="角丸四角形吹き出し 47"/>
          <p:cNvSpPr/>
          <p:nvPr/>
        </p:nvSpPr>
        <p:spPr bwMode="auto">
          <a:xfrm>
            <a:off x="4774096" y="4617192"/>
            <a:ext cx="578428" cy="188709"/>
          </a:xfrm>
          <a:prstGeom prst="wedgeRoundRectCallout">
            <a:avLst>
              <a:gd name="adj1" fmla="val 28053"/>
              <a:gd name="adj2" fmla="val -16895"/>
              <a:gd name="adj3" fmla="val 16667"/>
            </a:avLst>
          </a:prstGeom>
          <a:solidFill>
            <a:srgbClr val="FFFFFF"/>
          </a:solidFill>
          <a:ln w="25400" cap="flat" cmpd="sng" algn="ctr">
            <a:solidFill>
              <a:srgbClr val="92D050"/>
            </a:solidFill>
            <a:prstDash val="solid"/>
            <a:headEnd type="none" w="med" len="med"/>
            <a:tailEnd type="none" w="med" len="med"/>
          </a:ln>
          <a:effectLst/>
        </p:spPr>
        <p:txBody>
          <a:bodyPr anchor="ctr"/>
          <a:lstStyle/>
          <a:p>
            <a:pPr algn="ctr" defTabSz="914400" eaLnBrk="1" fontAlgn="auto" hangingPunct="1">
              <a:spcBef>
                <a:spcPts val="0"/>
              </a:spcBef>
              <a:spcAft>
                <a:spcPts val="0"/>
              </a:spcAft>
              <a:defRPr/>
            </a:pPr>
            <a:r>
              <a:rPr lang="en-US" altLang="ja-JP" sz="1100" b="1" kern="0" dirty="0" err="1" smtClean="0">
                <a:solidFill>
                  <a:srgbClr val="00B050"/>
                </a:solidFill>
                <a:latin typeface="メイリオ" pitchFamily="50" charset="-128"/>
                <a:ea typeface="メイリオ" pitchFamily="50" charset="-128"/>
                <a:cs typeface="メイリオ" pitchFamily="50" charset="-128"/>
              </a:rPr>
              <a:t>linux</a:t>
            </a:r>
            <a:endParaRPr lang="ja-JP" altLang="en-US" sz="1100" b="1" kern="0" dirty="0">
              <a:solidFill>
                <a:srgbClr val="00B050"/>
              </a:solidFill>
              <a:latin typeface="メイリオ" pitchFamily="50" charset="-128"/>
              <a:ea typeface="メイリオ" pitchFamily="50" charset="-128"/>
              <a:cs typeface="メイリオ" pitchFamily="50" charset="-128"/>
            </a:endParaRPr>
          </a:p>
        </p:txBody>
      </p:sp>
      <p:sp>
        <p:nvSpPr>
          <p:cNvPr id="60" name="角丸四角形吹き出し 47"/>
          <p:cNvSpPr/>
          <p:nvPr/>
        </p:nvSpPr>
        <p:spPr bwMode="auto">
          <a:xfrm>
            <a:off x="2947715" y="4573961"/>
            <a:ext cx="502532" cy="203363"/>
          </a:xfrm>
          <a:prstGeom prst="wedgeRoundRectCallout">
            <a:avLst>
              <a:gd name="adj1" fmla="val 28053"/>
              <a:gd name="adj2" fmla="val -16895"/>
              <a:gd name="adj3" fmla="val 16667"/>
            </a:avLst>
          </a:prstGeom>
          <a:solidFill>
            <a:srgbClr val="FFFFFF"/>
          </a:solidFill>
          <a:ln w="25400" cap="flat" cmpd="sng" algn="ctr">
            <a:solidFill>
              <a:srgbClr val="92D050"/>
            </a:solidFill>
            <a:prstDash val="solid"/>
            <a:headEnd type="none" w="med" len="med"/>
            <a:tailEnd type="none" w="med" len="med"/>
          </a:ln>
          <a:effectLst/>
        </p:spPr>
        <p:txBody>
          <a:bodyPr anchor="ctr"/>
          <a:lstStyle/>
          <a:p>
            <a:pPr algn="ctr" defTabSz="914400" eaLnBrk="1" fontAlgn="auto" hangingPunct="1">
              <a:spcBef>
                <a:spcPts val="0"/>
              </a:spcBef>
              <a:spcAft>
                <a:spcPts val="0"/>
              </a:spcAft>
              <a:defRPr/>
            </a:pPr>
            <a:r>
              <a:rPr lang="en-US" altLang="ja-JP" sz="1100" b="1" kern="0" dirty="0" smtClean="0">
                <a:solidFill>
                  <a:srgbClr val="00B050"/>
                </a:solidFill>
                <a:latin typeface="メイリオ" pitchFamily="50" charset="-128"/>
                <a:ea typeface="メイリオ" pitchFamily="50" charset="-128"/>
                <a:cs typeface="メイリオ" pitchFamily="50" charset="-128"/>
              </a:rPr>
              <a:t>win</a:t>
            </a:r>
            <a:endParaRPr lang="ja-JP" altLang="en-US" sz="1100" b="1" kern="0" dirty="0">
              <a:solidFill>
                <a:srgbClr val="00B050"/>
              </a:solidFill>
              <a:latin typeface="メイリオ" pitchFamily="50" charset="-128"/>
              <a:ea typeface="メイリオ" pitchFamily="50" charset="-128"/>
              <a:cs typeface="メイリオ" pitchFamily="50" charset="-128"/>
            </a:endParaRPr>
          </a:p>
        </p:txBody>
      </p:sp>
      <p:sp>
        <p:nvSpPr>
          <p:cNvPr id="61" name="角丸四角形吹き出し 47"/>
          <p:cNvSpPr/>
          <p:nvPr/>
        </p:nvSpPr>
        <p:spPr bwMode="auto">
          <a:xfrm>
            <a:off x="6624278" y="4622280"/>
            <a:ext cx="578428" cy="188709"/>
          </a:xfrm>
          <a:prstGeom prst="wedgeRoundRectCallout">
            <a:avLst>
              <a:gd name="adj1" fmla="val 28053"/>
              <a:gd name="adj2" fmla="val -16895"/>
              <a:gd name="adj3" fmla="val 16667"/>
            </a:avLst>
          </a:prstGeom>
          <a:solidFill>
            <a:srgbClr val="FFFFFF"/>
          </a:solidFill>
          <a:ln w="25400" cap="flat" cmpd="sng" algn="ctr">
            <a:solidFill>
              <a:srgbClr val="92D050"/>
            </a:solidFill>
            <a:prstDash val="solid"/>
            <a:headEnd type="none" w="med" len="med"/>
            <a:tailEnd type="none" w="med" len="med"/>
          </a:ln>
          <a:effectLst/>
        </p:spPr>
        <p:txBody>
          <a:bodyPr anchor="ctr"/>
          <a:lstStyle/>
          <a:p>
            <a:pPr algn="ctr" defTabSz="914400" eaLnBrk="1" fontAlgn="auto" hangingPunct="1">
              <a:spcBef>
                <a:spcPts val="0"/>
              </a:spcBef>
              <a:spcAft>
                <a:spcPts val="0"/>
              </a:spcAft>
              <a:defRPr/>
            </a:pPr>
            <a:r>
              <a:rPr lang="en-US" altLang="ja-JP" sz="1100" b="1" kern="0" dirty="0" err="1" smtClean="0">
                <a:solidFill>
                  <a:srgbClr val="00B050"/>
                </a:solidFill>
                <a:latin typeface="メイリオ" pitchFamily="50" charset="-128"/>
                <a:ea typeface="メイリオ" pitchFamily="50" charset="-128"/>
                <a:cs typeface="メイリオ" pitchFamily="50" charset="-128"/>
              </a:rPr>
              <a:t>linux</a:t>
            </a:r>
            <a:endParaRPr lang="ja-JP" altLang="en-US" sz="1100" b="1" kern="0" dirty="0">
              <a:solidFill>
                <a:srgbClr val="00B050"/>
              </a:solidFill>
              <a:latin typeface="メイリオ" pitchFamily="50" charset="-128"/>
              <a:ea typeface="メイリオ" pitchFamily="50" charset="-128"/>
              <a:cs typeface="メイリオ" pitchFamily="50" charset="-128"/>
            </a:endParaRPr>
          </a:p>
        </p:txBody>
      </p:sp>
      <p:sp>
        <p:nvSpPr>
          <p:cNvPr id="9" name="Freeform 8"/>
          <p:cNvSpPr/>
          <p:nvPr/>
        </p:nvSpPr>
        <p:spPr>
          <a:xfrm>
            <a:off x="2800007" y="624154"/>
            <a:ext cx="4342677" cy="3758073"/>
          </a:xfrm>
          <a:custGeom>
            <a:avLst/>
            <a:gdLst>
              <a:gd name="connsiteX0" fmla="*/ 4342677 w 4342677"/>
              <a:gd name="connsiteY0" fmla="*/ 566299 h 3758073"/>
              <a:gd name="connsiteX1" fmla="*/ 2255084 w 4342677"/>
              <a:gd name="connsiteY1" fmla="*/ 22835 h 3758073"/>
              <a:gd name="connsiteX2" fmla="*/ 788594 w 4342677"/>
              <a:gd name="connsiteY2" fmla="*/ 169484 h 3758073"/>
              <a:gd name="connsiteX3" fmla="*/ 29469 w 4342677"/>
              <a:gd name="connsiteY3" fmla="*/ 781960 h 3758073"/>
              <a:gd name="connsiteX4" fmla="*/ 227877 w 4342677"/>
              <a:gd name="connsiteY4" fmla="*/ 3758073 h 3758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2677" h="3758073">
                <a:moveTo>
                  <a:pt x="4342677" y="566299"/>
                </a:moveTo>
                <a:cubicBezTo>
                  <a:pt x="3595054" y="327635"/>
                  <a:pt x="2847431" y="88971"/>
                  <a:pt x="2255084" y="22835"/>
                </a:cubicBezTo>
                <a:cubicBezTo>
                  <a:pt x="1662737" y="-43301"/>
                  <a:pt x="1159530" y="42963"/>
                  <a:pt x="788594" y="169484"/>
                </a:cubicBezTo>
                <a:cubicBezTo>
                  <a:pt x="417658" y="296005"/>
                  <a:pt x="122922" y="183862"/>
                  <a:pt x="29469" y="781960"/>
                </a:cubicBezTo>
                <a:cubicBezTo>
                  <a:pt x="-63984" y="1380058"/>
                  <a:pt x="81946" y="2569065"/>
                  <a:pt x="227877" y="3758073"/>
                </a:cubicBezTo>
              </a:path>
            </a:pathLst>
          </a:cu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rgbClr val="FFFFFF"/>
              </a:solidFill>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2789806967"/>
              </p:ext>
            </p:extLst>
          </p:nvPr>
        </p:nvGraphicFramePr>
        <p:xfrm>
          <a:off x="-3871725" y="3580508"/>
          <a:ext cx="380968" cy="425749"/>
        </p:xfrm>
        <a:graphic>
          <a:graphicData uri="http://schemas.openxmlformats.org/presentationml/2006/ole">
            <mc:AlternateContent xmlns:mc="http://schemas.openxmlformats.org/markup-compatibility/2006">
              <mc:Choice xmlns:v="urn:schemas-microsoft-com:vml" Requires="v">
                <p:oleObj spid="_x0000_s66642" name="Photo Editor 写真" r:id="rId7" imgW="1295238" imgH="1448002" progId="MSPhotoEd.3">
                  <p:embed/>
                </p:oleObj>
              </mc:Choice>
              <mc:Fallback>
                <p:oleObj name="Photo Editor 写真" r:id="rId7" imgW="1295238" imgH="1448002" progId="MSPhotoEd.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71725" y="3580508"/>
                        <a:ext cx="380968" cy="425749"/>
                      </a:xfrm>
                      <a:prstGeom prst="rect">
                        <a:avLst/>
                      </a:prstGeom>
                      <a:solidFill>
                        <a:srgbClr val="FF0000"/>
                      </a:solidFill>
                      <a:ln>
                        <a:noFill/>
                      </a:ln>
                      <a:effectLst/>
                    </p:spPr>
                  </p:pic>
                </p:oleObj>
              </mc:Fallback>
            </mc:AlternateContent>
          </a:graphicData>
        </a:graphic>
      </p:graphicFrame>
      <p:pic>
        <p:nvPicPr>
          <p:cNvPr id="68" name="Picture 26" descr="bi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86057" y="1595585"/>
            <a:ext cx="744537" cy="704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71" descr="Advanced_Threat--512x512-gray-rgb.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53792" y="4316652"/>
            <a:ext cx="494293" cy="401225"/>
          </a:xfrm>
          <a:prstGeom prst="rect">
            <a:avLst/>
          </a:prstGeom>
          <a:solidFill>
            <a:schemeClr val="bg1">
              <a:lumMod val="75000"/>
            </a:schemeClr>
          </a:solidFill>
        </p:spPr>
      </p:pic>
      <p:pic>
        <p:nvPicPr>
          <p:cNvPr id="76" name="Picture 7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93602" y="2344833"/>
            <a:ext cx="379412" cy="303531"/>
          </a:xfrm>
          <a:prstGeom prst="rect">
            <a:avLst/>
          </a:prstGeom>
          <a:solidFill>
            <a:srgbClr val="FF0000"/>
          </a:solidFill>
        </p:spPr>
      </p:pic>
      <p:pic>
        <p:nvPicPr>
          <p:cNvPr id="16393" name="Picture 9" descr="「bash bug」の画像検索結果"/>
          <p:cNvPicPr>
            <a:picLocks noChangeAspect="1" noChangeArrowheads="1"/>
          </p:cNvPicPr>
          <p:nvPr/>
        </p:nvPicPr>
        <p:blipFill rotWithShape="1">
          <a:blip r:embed="rId12">
            <a:extLst>
              <a:ext uri="{28A0092B-C50C-407E-A947-70E740481C1C}">
                <a14:useLocalDpi xmlns:a14="http://schemas.microsoft.com/office/drawing/2010/main" val="0"/>
              </a:ext>
            </a:extLst>
          </a:blip>
          <a:srcRect l="9390" t="-1" b="6314"/>
          <a:stretch/>
        </p:blipFill>
        <p:spPr bwMode="auto">
          <a:xfrm>
            <a:off x="-3950501" y="3013245"/>
            <a:ext cx="591002" cy="370883"/>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83180" y="4881436"/>
            <a:ext cx="622356" cy="384729"/>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6" name="Curved Connector 85"/>
          <p:cNvCxnSpPr>
            <a:stCxn id="55" idx="2"/>
            <a:endCxn id="50194" idx="1"/>
          </p:cNvCxnSpPr>
          <p:nvPr/>
        </p:nvCxnSpPr>
        <p:spPr>
          <a:xfrm rot="16200000" flipH="1">
            <a:off x="3568335" y="4578379"/>
            <a:ext cx="945547" cy="1551659"/>
          </a:xfrm>
          <a:prstGeom prst="curvedConnector2">
            <a:avLst/>
          </a:prstGeom>
          <a:noFill/>
          <a:ln>
            <a:solidFill>
              <a:schemeClr val="accent5">
                <a:lumMod val="60000"/>
                <a:lumOff val="40000"/>
                <a:alpha val="6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graphicFrame>
        <p:nvGraphicFramePr>
          <p:cNvPr id="5" name="Object 4"/>
          <p:cNvGraphicFramePr>
            <a:graphicFrameLocks noChangeAspect="1"/>
          </p:cNvGraphicFramePr>
          <p:nvPr>
            <p:extLst>
              <p:ext uri="{D42A27DB-BD31-4B8C-83A1-F6EECF244321}">
                <p14:modId xmlns:p14="http://schemas.microsoft.com/office/powerpoint/2010/main" val="638761711"/>
              </p:ext>
            </p:extLst>
          </p:nvPr>
        </p:nvGraphicFramePr>
        <p:xfrm>
          <a:off x="1835547" y="4092941"/>
          <a:ext cx="762000" cy="741363"/>
        </p:xfrm>
        <a:graphic>
          <a:graphicData uri="http://schemas.openxmlformats.org/presentationml/2006/ole">
            <mc:AlternateContent xmlns:mc="http://schemas.openxmlformats.org/markup-compatibility/2006">
              <mc:Choice xmlns:v="urn:schemas-microsoft-com:vml" Requires="v">
                <p:oleObj spid="_x0000_s66643" name="Photo Editor 写真" r:id="rId14" imgW="1523810" imgH="1486107" progId="MSPhotoEd.3">
                  <p:embed/>
                </p:oleObj>
              </mc:Choice>
              <mc:Fallback>
                <p:oleObj name="Photo Editor 写真" r:id="rId14" imgW="1523810" imgH="1486107" progId="MSPhotoEd.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35547" y="4092941"/>
                        <a:ext cx="762000"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0194" name="Picture 1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16932" y="5610677"/>
            <a:ext cx="535592" cy="432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9" descr="Internet.png"/>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2115199" y="737113"/>
            <a:ext cx="2118227" cy="1778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テキスト ボックス 36"/>
          <p:cNvSpPr txBox="1">
            <a:spLocks noChangeArrowheads="1"/>
          </p:cNvSpPr>
          <p:nvPr/>
        </p:nvSpPr>
        <p:spPr bwMode="auto">
          <a:xfrm>
            <a:off x="2691561" y="1456996"/>
            <a:ext cx="1003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000">
                <a:solidFill>
                  <a:schemeClr val="tx1"/>
                </a:solidFill>
                <a:latin typeface="Interstate-Regular"/>
                <a:ea typeface="ＭＳ ゴシック" pitchFamily="49" charset="-128"/>
              </a:defRPr>
            </a:lvl1pPr>
            <a:lvl2pPr marL="742950" indent="-285750" eaLnBrk="0" hangingPunct="0">
              <a:defRPr kumimoji="1" sz="1000">
                <a:solidFill>
                  <a:schemeClr val="tx1"/>
                </a:solidFill>
                <a:latin typeface="Interstate-Regular"/>
                <a:ea typeface="ＭＳ ゴシック" pitchFamily="49" charset="-128"/>
              </a:defRPr>
            </a:lvl2pPr>
            <a:lvl3pPr marL="1143000" indent="-228600" eaLnBrk="0" hangingPunct="0">
              <a:defRPr kumimoji="1" sz="1000">
                <a:solidFill>
                  <a:schemeClr val="tx1"/>
                </a:solidFill>
                <a:latin typeface="Interstate-Regular"/>
                <a:ea typeface="ＭＳ ゴシック" pitchFamily="49" charset="-128"/>
              </a:defRPr>
            </a:lvl3pPr>
            <a:lvl4pPr marL="1600200" indent="-228600" eaLnBrk="0" hangingPunct="0">
              <a:defRPr kumimoji="1" sz="1000">
                <a:solidFill>
                  <a:schemeClr val="tx1"/>
                </a:solidFill>
                <a:latin typeface="Interstate-Regular"/>
                <a:ea typeface="ＭＳ ゴシック" pitchFamily="49" charset="-128"/>
              </a:defRPr>
            </a:lvl4pPr>
            <a:lvl5pPr marL="2057400" indent="-228600" eaLnBrk="0" hangingPunct="0">
              <a:defRPr kumimoji="1" sz="1000">
                <a:solidFill>
                  <a:schemeClr val="tx1"/>
                </a:solidFill>
                <a:latin typeface="Interstate-Regular"/>
                <a:ea typeface="ＭＳ ゴシック" pitchFamily="49" charset="-128"/>
              </a:defRPr>
            </a:lvl5pPr>
            <a:lvl6pPr marL="2514600" indent="-228600" eaLnBrk="0" fontAlgn="base" hangingPunct="0">
              <a:spcBef>
                <a:spcPct val="0"/>
              </a:spcBef>
              <a:spcAft>
                <a:spcPct val="0"/>
              </a:spcAft>
              <a:defRPr kumimoji="1" sz="1000">
                <a:solidFill>
                  <a:schemeClr val="tx1"/>
                </a:solidFill>
                <a:latin typeface="Interstate-Regular"/>
                <a:ea typeface="ＭＳ ゴシック" pitchFamily="49" charset="-128"/>
              </a:defRPr>
            </a:lvl6pPr>
            <a:lvl7pPr marL="2971800" indent="-228600" eaLnBrk="0" fontAlgn="base" hangingPunct="0">
              <a:spcBef>
                <a:spcPct val="0"/>
              </a:spcBef>
              <a:spcAft>
                <a:spcPct val="0"/>
              </a:spcAft>
              <a:defRPr kumimoji="1" sz="1000">
                <a:solidFill>
                  <a:schemeClr val="tx1"/>
                </a:solidFill>
                <a:latin typeface="Interstate-Regular"/>
                <a:ea typeface="ＭＳ ゴシック" pitchFamily="49" charset="-128"/>
              </a:defRPr>
            </a:lvl7pPr>
            <a:lvl8pPr marL="3429000" indent="-228600" eaLnBrk="0" fontAlgn="base" hangingPunct="0">
              <a:spcBef>
                <a:spcPct val="0"/>
              </a:spcBef>
              <a:spcAft>
                <a:spcPct val="0"/>
              </a:spcAft>
              <a:defRPr kumimoji="1" sz="1000">
                <a:solidFill>
                  <a:schemeClr val="tx1"/>
                </a:solidFill>
                <a:latin typeface="Interstate-Regular"/>
                <a:ea typeface="ＭＳ ゴシック" pitchFamily="49" charset="-128"/>
              </a:defRPr>
            </a:lvl8pPr>
            <a:lvl9pPr marL="3886200" indent="-228600" eaLnBrk="0" fontAlgn="base" hangingPunct="0">
              <a:spcBef>
                <a:spcPct val="0"/>
              </a:spcBef>
              <a:spcAft>
                <a:spcPct val="0"/>
              </a:spcAft>
              <a:defRPr kumimoji="1" sz="1000">
                <a:solidFill>
                  <a:schemeClr val="tx1"/>
                </a:solidFill>
                <a:latin typeface="Interstate-Regular"/>
                <a:ea typeface="ＭＳ ゴシック" pitchFamily="49" charset="-128"/>
              </a:defRPr>
            </a:lvl9pPr>
          </a:lstStyle>
          <a:p>
            <a:pPr eaLnBrk="1" hangingPunct="1"/>
            <a:r>
              <a:rPr lang="en-US" altLang="ja-JP" sz="1600" b="1" dirty="0">
                <a:solidFill>
                  <a:srgbClr val="636466"/>
                </a:solidFill>
                <a:latin typeface="Arial" pitchFamily="34" charset="0"/>
                <a:ea typeface="ＭＳ Ｐゴシック" pitchFamily="50" charset="-128"/>
              </a:rPr>
              <a:t>Internet</a:t>
            </a:r>
            <a:endParaRPr lang="ja-JP" altLang="en-US" sz="1600" b="1" dirty="0">
              <a:solidFill>
                <a:srgbClr val="636466"/>
              </a:solidFill>
              <a:latin typeface="Arial" pitchFamily="34" charset="0"/>
              <a:ea typeface="ＭＳ Ｐゴシック" pitchFamily="50" charset="-128"/>
            </a:endParaRPr>
          </a:p>
        </p:txBody>
      </p:sp>
      <p:pic>
        <p:nvPicPr>
          <p:cNvPr id="90" name="Picture 89" descr="Integrity_Monitoring_Shield--512x512-gray-rgb.png"/>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735568" y="4082433"/>
            <a:ext cx="461569" cy="493403"/>
          </a:xfrm>
          <a:prstGeom prst="rect">
            <a:avLst/>
          </a:prstGeom>
          <a:solidFill>
            <a:schemeClr val="bg1"/>
          </a:solidFill>
          <a:ln>
            <a:solidFill>
              <a:schemeClr val="bg1">
                <a:lumMod val="75000"/>
              </a:schemeClr>
            </a:solidFill>
          </a:ln>
        </p:spPr>
      </p:pic>
      <p:pic>
        <p:nvPicPr>
          <p:cNvPr id="91" name="Picture 90" descr="Intrusion_Prevention_Shield--512x512-gray-rgb.png"/>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735568" y="3371480"/>
            <a:ext cx="466129" cy="500013"/>
          </a:xfrm>
          <a:prstGeom prst="rect">
            <a:avLst/>
          </a:prstGeom>
          <a:solidFill>
            <a:schemeClr val="bg1"/>
          </a:solidFill>
          <a:ln>
            <a:solidFill>
              <a:schemeClr val="bg1">
                <a:lumMod val="75000"/>
              </a:schemeClr>
            </a:solidFill>
          </a:ln>
        </p:spPr>
      </p:pic>
      <p:pic>
        <p:nvPicPr>
          <p:cNvPr id="92" name="Picture 91" descr="Anti_Malware_Shield--512x512-gray-rgb.png"/>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805673" y="2365813"/>
            <a:ext cx="484711" cy="402819"/>
          </a:xfrm>
          <a:prstGeom prst="rect">
            <a:avLst/>
          </a:prstGeom>
          <a:solidFill>
            <a:schemeClr val="bg1"/>
          </a:solidFill>
          <a:ln>
            <a:solidFill>
              <a:schemeClr val="bg1">
                <a:lumMod val="75000"/>
              </a:schemeClr>
            </a:solidFill>
          </a:ln>
        </p:spPr>
      </p:pic>
      <p:sp>
        <p:nvSpPr>
          <p:cNvPr id="89" name="Oval 88"/>
          <p:cNvSpPr/>
          <p:nvPr/>
        </p:nvSpPr>
        <p:spPr>
          <a:xfrm>
            <a:off x="3656934" y="5461619"/>
            <a:ext cx="473060"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rgbClr val="FFFFFF"/>
                </a:solidFill>
              </a:rPr>
              <a:t>1</a:t>
            </a:r>
            <a:endParaRPr kumimoji="1" lang="ja-JP" altLang="en-US" sz="1600" dirty="0">
              <a:solidFill>
                <a:srgbClr val="FFFFFF"/>
              </a:solidFill>
            </a:endParaRPr>
          </a:p>
        </p:txBody>
      </p:sp>
      <p:sp>
        <p:nvSpPr>
          <p:cNvPr id="87" name="&quot;No&quot; Symbol 86"/>
          <p:cNvSpPr/>
          <p:nvPr/>
        </p:nvSpPr>
        <p:spPr>
          <a:xfrm>
            <a:off x="4849831" y="5592201"/>
            <a:ext cx="469801" cy="450539"/>
          </a:xfrm>
          <a:prstGeom prst="noSmoking">
            <a:avLst/>
          </a:prstGeom>
          <a:solidFill>
            <a:schemeClr val="tx2">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395038378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172" y="1811736"/>
            <a:ext cx="4526792" cy="2192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4"/>
          <p:cNvSpPr txBox="1">
            <a:spLocks/>
          </p:cNvSpPr>
          <p:nvPr/>
        </p:nvSpPr>
        <p:spPr bwMode="auto">
          <a:xfrm>
            <a:off x="4386263" y="6473834"/>
            <a:ext cx="463550"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1pPr>
            <a:lvl2pPr marL="742950" indent="-28575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2pPr>
            <a:lvl3pPr marL="11430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3pPr>
            <a:lvl4pPr marL="16002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4pPr>
            <a:lvl5pPr marL="20574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5pPr>
            <a:lvl6pPr marL="25146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6pPr>
            <a:lvl7pPr marL="29718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7pPr>
            <a:lvl8pPr marL="34290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8pPr>
            <a:lvl9pPr marL="38862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9pPr>
          </a:lstStyle>
          <a:p>
            <a:pPr eaLnBrk="1" hangingPunct="1">
              <a:defRPr/>
            </a:pPr>
            <a:fld id="{FD689406-AB03-4497-82AB-D02B400C13DB}" type="slidenum">
              <a:rPr lang="en-US" altLang="ja-JP" sz="1200" smtClean="0">
                <a:solidFill>
                  <a:srgbClr val="767779"/>
                </a:solidFill>
              </a:rPr>
              <a:pPr eaLnBrk="1" hangingPunct="1">
                <a:defRPr/>
              </a:pPr>
              <a:t>76</a:t>
            </a:fld>
            <a:endParaRPr lang="en-US" altLang="ja-JP" sz="1200" smtClean="0">
              <a:solidFill>
                <a:srgbClr val="767779"/>
              </a:solidFill>
            </a:endParaRPr>
          </a:p>
        </p:txBody>
      </p:sp>
      <p:sp>
        <p:nvSpPr>
          <p:cNvPr id="8" name="角丸四角形 100"/>
          <p:cNvSpPr/>
          <p:nvPr/>
        </p:nvSpPr>
        <p:spPr bwMode="auto">
          <a:xfrm>
            <a:off x="3356388" y="3476989"/>
            <a:ext cx="1348064" cy="195879"/>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13" name="テキスト ボックス 4"/>
          <p:cNvSpPr txBox="1"/>
          <p:nvPr/>
        </p:nvSpPr>
        <p:spPr>
          <a:xfrm>
            <a:off x="1520687" y="6380923"/>
            <a:ext cx="3498574" cy="369332"/>
          </a:xfrm>
          <a:prstGeom prst="rect">
            <a:avLst/>
          </a:prstGeom>
          <a:noFill/>
        </p:spPr>
        <p:txBody>
          <a:bodyPr wrap="square" rtlCol="0">
            <a:spAutoFit/>
          </a:bodyPr>
          <a:lstStyle/>
          <a:p>
            <a:pPr defTabSz="914400" eaLnBrk="1" hangingPunct="1"/>
            <a:endParaRPr kumimoji="1" lang="ja-JP" altLang="en-US" dirty="0">
              <a:solidFill>
                <a:srgbClr val="636466"/>
              </a:solidFill>
              <a:latin typeface="Arial" charset="0"/>
              <a:ea typeface="ＭＳ Ｐゴシック" pitchFamily="50" charset="-128"/>
              <a:cs typeface="Arial"/>
            </a:endParaRPr>
          </a:p>
        </p:txBody>
      </p:sp>
      <p:sp>
        <p:nvSpPr>
          <p:cNvPr id="14" name="角丸四角形吹き出し 6"/>
          <p:cNvSpPr/>
          <p:nvPr/>
        </p:nvSpPr>
        <p:spPr bwMode="auto">
          <a:xfrm>
            <a:off x="5076341" y="1791001"/>
            <a:ext cx="3887550" cy="1249135"/>
          </a:xfrm>
          <a:prstGeom prst="wedgeRoundRectCallout">
            <a:avLst>
              <a:gd name="adj1" fmla="val -69792"/>
              <a:gd name="adj2" fmla="val 62129"/>
              <a:gd name="adj3" fmla="val 16667"/>
            </a:avLst>
          </a:prstGeom>
          <a:solidFill>
            <a:srgbClr val="FFFFFF"/>
          </a:solidFill>
          <a:ln w="6350" algn="ctr">
            <a:solidFill>
              <a:srgbClr val="FF0000"/>
            </a:solidFill>
            <a:round/>
            <a:headEnd/>
            <a:tailEnd/>
          </a:ln>
        </p:spPr>
        <p:txBody>
          <a:bodyPr lIns="36000" rIns="36000" rtlCol="0" anchor="ctr"/>
          <a:lstStyle/>
          <a:p>
            <a:pPr defTabSz="914400" eaLnBrk="1" fontAlgn="auto" hangingPunct="1">
              <a:spcBef>
                <a:spcPts val="0"/>
              </a:spcBef>
              <a:spcAft>
                <a:spcPts val="0"/>
              </a:spcAft>
            </a:pPr>
            <a:r>
              <a:rPr kumimoji="1" lang="ja-JP" altLang="en-US"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Reset All Contents</a:t>
            </a:r>
            <a:r>
              <a:rPr kumimoji="1" lang="ja-JP" altLang="en-US"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」を選択し、ブラウザの「</a:t>
            </a:r>
            <a:r>
              <a:rPr kumimoji="1" lang="ja-JP" altLang="en-US" kern="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更新</a:t>
            </a:r>
            <a:r>
              <a:rPr kumimoji="1" lang="ja-JP" altLang="en-US"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」を実行してください。</a:t>
            </a:r>
            <a:endParaRPr kumimoji="1" lang="ja-JP" altLang="en-US" kern="0" dirty="0">
              <a:solidFill>
                <a:srgbClr val="4D4D4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角丸四角形 7"/>
          <p:cNvSpPr/>
          <p:nvPr/>
        </p:nvSpPr>
        <p:spPr>
          <a:xfrm>
            <a:off x="7786503" y="-39737"/>
            <a:ext cx="1402979" cy="703188"/>
          </a:xfrm>
          <a:prstGeom prst="roundRect">
            <a:avLst>
              <a:gd name="adj" fmla="val 33217"/>
            </a:avLst>
          </a:prstGeom>
          <a:solidFill>
            <a:srgbClr val="EAEAEA"/>
          </a:solidFill>
          <a:ln w="3810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wrap="none" lIns="108000" tIns="36000" rIns="108000" bIns="72000" rtlCol="0" anchor="ctr" anchorCtr="0">
            <a:spAutoFit/>
          </a:bodyPr>
          <a:lstStyle/>
          <a:p>
            <a:pPr algn="ctr" defTabSz="914400" eaLnBrk="1" fontAlgn="auto" hangingPunct="1">
              <a:lnSpc>
                <a:spcPct val="150000"/>
              </a:lnSpc>
              <a:spcBef>
                <a:spcPts val="0"/>
              </a:spcBef>
              <a:spcAft>
                <a:spcPts val="0"/>
              </a:spcAft>
            </a:pPr>
            <a:r>
              <a:rPr kumimoji="1" lang="ja-JP" altLang="en-US"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ハンズオン</a:t>
            </a:r>
            <a:endParaRPr kumimoji="1" lang="en-US" altLang="ja-JP"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 name="タイトル 3"/>
          <p:cNvSpPr txBox="1">
            <a:spLocks/>
          </p:cNvSpPr>
          <p:nvPr/>
        </p:nvSpPr>
        <p:spPr bwMode="auto">
          <a:xfrm>
            <a:off x="258763" y="266531"/>
            <a:ext cx="67183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defTabSz="914400" eaLnBrk="1" hangingPunct="1">
              <a:lnSpc>
                <a:spcPct val="90000"/>
              </a:lnSpc>
              <a:defRPr kumimoji="1" sz="3200" b="1" kern="0">
                <a:solidFill>
                  <a:srgbClr val="ED1C24"/>
                </a:solidFill>
                <a:latin typeface="Meiryo UI" pitchFamily="50" charset="-128"/>
                <a:ea typeface="Meiryo UI" pitchFamily="50" charset="-128"/>
                <a:cs typeface="Meiryo UI" pitchFamily="50" charset="-128"/>
              </a:defRPr>
            </a:lvl1pPr>
            <a:lvl2pPr>
              <a:lnSpc>
                <a:spcPct val="90000"/>
              </a:lnSpc>
              <a:defRPr kumimoji="1" sz="3200" b="1">
                <a:solidFill>
                  <a:schemeClr val="tx2"/>
                </a:solidFill>
                <a:latin typeface="Meiryo UI" pitchFamily="50" charset="-128"/>
                <a:ea typeface="Meiryo UI" pitchFamily="50" charset="-128"/>
                <a:cs typeface="Meiryo UI" pitchFamily="50" charset="-128"/>
              </a:defRPr>
            </a:lvl2pPr>
            <a:lvl3pPr>
              <a:lnSpc>
                <a:spcPct val="90000"/>
              </a:lnSpc>
              <a:defRPr kumimoji="1" sz="3200" b="1">
                <a:solidFill>
                  <a:schemeClr val="tx2"/>
                </a:solidFill>
                <a:latin typeface="Meiryo UI" pitchFamily="50" charset="-128"/>
                <a:ea typeface="Meiryo UI" pitchFamily="50" charset="-128"/>
                <a:cs typeface="Meiryo UI" pitchFamily="50" charset="-128"/>
              </a:defRPr>
            </a:lvl3pPr>
            <a:lvl4pPr>
              <a:lnSpc>
                <a:spcPct val="90000"/>
              </a:lnSpc>
              <a:defRPr kumimoji="1" sz="3200" b="1">
                <a:solidFill>
                  <a:schemeClr val="tx2"/>
                </a:solidFill>
                <a:latin typeface="Meiryo UI" pitchFamily="50" charset="-128"/>
                <a:ea typeface="Meiryo UI" pitchFamily="50" charset="-128"/>
                <a:cs typeface="Meiryo UI" pitchFamily="50" charset="-128"/>
              </a:defRPr>
            </a:lvl4pPr>
            <a:lvl5pPr>
              <a:lnSpc>
                <a:spcPct val="90000"/>
              </a:lnSpc>
              <a:defRPr kumimoji="1" sz="3200" b="1">
                <a:solidFill>
                  <a:schemeClr val="tx2"/>
                </a:solidFill>
                <a:latin typeface="Meiryo UI" pitchFamily="50" charset="-128"/>
                <a:ea typeface="Meiryo UI" pitchFamily="50" charset="-128"/>
                <a:cs typeface="Meiryo UI" pitchFamily="50" charset="-128"/>
              </a:defRPr>
            </a:lvl5pPr>
            <a:lvl6pPr marL="457200" fontAlgn="base">
              <a:lnSpc>
                <a:spcPct val="90000"/>
              </a:lnSpc>
              <a:spcBef>
                <a:spcPct val="0"/>
              </a:spcBef>
              <a:spcAft>
                <a:spcPct val="0"/>
              </a:spcAft>
              <a:defRPr kumimoji="1" sz="2800" b="1">
                <a:solidFill>
                  <a:schemeClr val="tx2"/>
                </a:solidFill>
                <a:latin typeface="Arial" charset="0"/>
                <a:cs typeface="Arial" charset="0"/>
              </a:defRPr>
            </a:lvl6pPr>
            <a:lvl7pPr marL="914400" fontAlgn="base">
              <a:lnSpc>
                <a:spcPct val="90000"/>
              </a:lnSpc>
              <a:spcBef>
                <a:spcPct val="0"/>
              </a:spcBef>
              <a:spcAft>
                <a:spcPct val="0"/>
              </a:spcAft>
              <a:defRPr kumimoji="1" sz="2800" b="1">
                <a:solidFill>
                  <a:schemeClr val="tx2"/>
                </a:solidFill>
                <a:latin typeface="Arial" charset="0"/>
                <a:cs typeface="Arial" charset="0"/>
              </a:defRPr>
            </a:lvl7pPr>
            <a:lvl8pPr marL="1371600" fontAlgn="base">
              <a:lnSpc>
                <a:spcPct val="90000"/>
              </a:lnSpc>
              <a:spcBef>
                <a:spcPct val="0"/>
              </a:spcBef>
              <a:spcAft>
                <a:spcPct val="0"/>
              </a:spcAft>
              <a:defRPr kumimoji="1" sz="2800" b="1">
                <a:solidFill>
                  <a:schemeClr val="tx2"/>
                </a:solidFill>
                <a:latin typeface="Arial" charset="0"/>
                <a:cs typeface="Arial" charset="0"/>
              </a:defRPr>
            </a:lvl8pPr>
            <a:lvl9pPr marL="1828800" fontAlgn="base">
              <a:lnSpc>
                <a:spcPct val="90000"/>
              </a:lnSpc>
              <a:spcBef>
                <a:spcPct val="0"/>
              </a:spcBef>
              <a:spcAft>
                <a:spcPct val="0"/>
              </a:spcAft>
              <a:defRPr kumimoji="1" sz="2800" b="1">
                <a:solidFill>
                  <a:schemeClr val="tx2"/>
                </a:solidFill>
                <a:latin typeface="Arial" charset="0"/>
                <a:cs typeface="Arial" charset="0"/>
              </a:defRPr>
            </a:lvl9pPr>
          </a:lstStyle>
          <a:p>
            <a:r>
              <a:rPr lang="ja-JP" altLang="en-US" b="0" dirty="0" smtClean="0"/>
              <a:t>環境の復元</a:t>
            </a:r>
            <a:endParaRPr lang="ja-JP" altLang="en-US" b="0" dirty="0"/>
          </a:p>
        </p:txBody>
      </p:sp>
      <p:sp>
        <p:nvSpPr>
          <p:cNvPr id="22" name="Oval 21"/>
          <p:cNvSpPr/>
          <p:nvPr/>
        </p:nvSpPr>
        <p:spPr>
          <a:xfrm>
            <a:off x="152672" y="2415563"/>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rgbClr val="FFFFFF"/>
                </a:solidFill>
              </a:rPr>
              <a:t>1</a:t>
            </a:r>
            <a:endParaRPr kumimoji="1" lang="ja-JP" altLang="en-US" sz="1600" dirty="0">
              <a:solidFill>
                <a:srgbClr val="FFFFFF"/>
              </a:solidFill>
            </a:endParaRPr>
          </a:p>
        </p:txBody>
      </p:sp>
      <p:sp>
        <p:nvSpPr>
          <p:cNvPr id="16" name="正方形/長方形 27"/>
          <p:cNvSpPr/>
          <p:nvPr/>
        </p:nvSpPr>
        <p:spPr bwMode="auto">
          <a:xfrm>
            <a:off x="258763" y="910917"/>
            <a:ext cx="5606206" cy="401003"/>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8100000" scaled="1"/>
            <a:tileRec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ja-JP" altLang="en-US" sz="2000" dirty="0" smtClean="0">
                <a:ln w="18415" cmpd="sng">
                  <a:solidFill>
                    <a:srgbClr val="FFFFFF"/>
                  </a:solidFill>
                  <a:prstDash val="solid"/>
                </a:ln>
                <a:solidFill>
                  <a:srgbClr val="FFFFFF"/>
                </a:solidFill>
                <a:cs typeface="メイリオ" panose="020B0604030504040204" pitchFamily="50" charset="-128"/>
              </a:rPr>
              <a:t>正常な</a:t>
            </a:r>
            <a:r>
              <a:rPr lang="en-US" altLang="ja-JP" sz="2000" dirty="0" smtClean="0">
                <a:ln w="18415" cmpd="sng">
                  <a:solidFill>
                    <a:srgbClr val="FFFFFF"/>
                  </a:solidFill>
                  <a:prstDash val="solid"/>
                </a:ln>
                <a:solidFill>
                  <a:srgbClr val="FFFFFF"/>
                </a:solidFill>
                <a:cs typeface="メイリオ" panose="020B0604030504040204" pitchFamily="50" charset="-128"/>
              </a:rPr>
              <a:t>Web</a:t>
            </a:r>
            <a:r>
              <a:rPr lang="ja-JP" altLang="en-US" sz="2000" dirty="0" smtClean="0">
                <a:ln w="18415" cmpd="sng">
                  <a:solidFill>
                    <a:srgbClr val="FFFFFF"/>
                  </a:solidFill>
                  <a:prstDash val="solid"/>
                </a:ln>
                <a:solidFill>
                  <a:srgbClr val="FFFFFF"/>
                </a:solidFill>
                <a:cs typeface="メイリオ" panose="020B0604030504040204" pitchFamily="50" charset="-128"/>
              </a:rPr>
              <a:t>サイト表示を確認する</a:t>
            </a:r>
            <a:endParaRPr lang="ja-JP" altLang="en-US" sz="2000" dirty="0">
              <a:ln w="18415" cmpd="sng">
                <a:solidFill>
                  <a:srgbClr val="FFFFFF"/>
                </a:solidFill>
                <a:prstDash val="solid"/>
              </a:ln>
              <a:solidFill>
                <a:srgbClr val="FFFFFF"/>
              </a:solidFill>
              <a:cs typeface="メイリオ" panose="020B0604030504040204" pitchFamily="50" charset="-128"/>
            </a:endParaRPr>
          </a:p>
        </p:txBody>
      </p:sp>
    </p:spTree>
    <p:extLst>
      <p:ext uri="{BB962C8B-B14F-4D97-AF65-F5344CB8AC3E}">
        <p14:creationId xmlns:p14="http://schemas.microsoft.com/office/powerpoint/2010/main" val="74035136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889"/>
          <a:stretch/>
        </p:blipFill>
        <p:spPr bwMode="auto">
          <a:xfrm>
            <a:off x="283242" y="1541133"/>
            <a:ext cx="3633416" cy="2533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4"/>
          <p:cNvSpPr txBox="1">
            <a:spLocks/>
          </p:cNvSpPr>
          <p:nvPr/>
        </p:nvSpPr>
        <p:spPr bwMode="auto">
          <a:xfrm>
            <a:off x="4386263" y="6473834"/>
            <a:ext cx="463550"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1pPr>
            <a:lvl2pPr marL="742950" indent="-28575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2pPr>
            <a:lvl3pPr marL="11430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3pPr>
            <a:lvl4pPr marL="16002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4pPr>
            <a:lvl5pPr marL="20574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5pPr>
            <a:lvl6pPr marL="25146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6pPr>
            <a:lvl7pPr marL="29718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7pPr>
            <a:lvl8pPr marL="34290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8pPr>
            <a:lvl9pPr marL="38862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9pPr>
          </a:lstStyle>
          <a:p>
            <a:pPr eaLnBrk="1" hangingPunct="1">
              <a:defRPr/>
            </a:pPr>
            <a:fld id="{FD689406-AB03-4497-82AB-D02B400C13DB}" type="slidenum">
              <a:rPr lang="en-US" altLang="ja-JP" sz="1200" smtClean="0">
                <a:solidFill>
                  <a:srgbClr val="767779"/>
                </a:solidFill>
              </a:rPr>
              <a:pPr eaLnBrk="1" hangingPunct="1">
                <a:defRPr/>
              </a:pPr>
              <a:t>77</a:t>
            </a:fld>
            <a:endParaRPr lang="en-US" altLang="ja-JP" sz="1200" smtClean="0">
              <a:solidFill>
                <a:srgbClr val="767779"/>
              </a:solidFill>
            </a:endParaRPr>
          </a:p>
        </p:txBody>
      </p:sp>
      <p:sp>
        <p:nvSpPr>
          <p:cNvPr id="8" name="角丸四角形 100"/>
          <p:cNvSpPr/>
          <p:nvPr/>
        </p:nvSpPr>
        <p:spPr bwMode="auto">
          <a:xfrm>
            <a:off x="2029000" y="2555706"/>
            <a:ext cx="1693917" cy="195879"/>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13" name="テキスト ボックス 4"/>
          <p:cNvSpPr txBox="1"/>
          <p:nvPr/>
        </p:nvSpPr>
        <p:spPr>
          <a:xfrm>
            <a:off x="1520687" y="6380923"/>
            <a:ext cx="3498574" cy="369332"/>
          </a:xfrm>
          <a:prstGeom prst="rect">
            <a:avLst/>
          </a:prstGeom>
          <a:noFill/>
        </p:spPr>
        <p:txBody>
          <a:bodyPr wrap="square" rtlCol="0">
            <a:spAutoFit/>
          </a:bodyPr>
          <a:lstStyle/>
          <a:p>
            <a:pPr defTabSz="914400" eaLnBrk="1" hangingPunct="1"/>
            <a:endParaRPr kumimoji="1" lang="ja-JP" altLang="en-US" dirty="0">
              <a:solidFill>
                <a:srgbClr val="636466"/>
              </a:solidFill>
              <a:latin typeface="Arial" charset="0"/>
              <a:ea typeface="ＭＳ Ｐゴシック" pitchFamily="50" charset="-128"/>
              <a:cs typeface="Arial"/>
            </a:endParaRPr>
          </a:p>
        </p:txBody>
      </p:sp>
      <p:sp>
        <p:nvSpPr>
          <p:cNvPr id="14" name="角丸四角形吹き出し 6"/>
          <p:cNvSpPr/>
          <p:nvPr/>
        </p:nvSpPr>
        <p:spPr bwMode="auto">
          <a:xfrm>
            <a:off x="4809574" y="1657846"/>
            <a:ext cx="3924994" cy="1249135"/>
          </a:xfrm>
          <a:prstGeom prst="wedgeRoundRectCallout">
            <a:avLst>
              <a:gd name="adj1" fmla="val -78667"/>
              <a:gd name="adj2" fmla="val 21693"/>
              <a:gd name="adj3" fmla="val 16667"/>
            </a:avLst>
          </a:prstGeom>
          <a:solidFill>
            <a:srgbClr val="FFFFFF"/>
          </a:solidFill>
          <a:ln w="6350" algn="ctr">
            <a:solidFill>
              <a:srgbClr val="FF0000"/>
            </a:solidFill>
            <a:round/>
            <a:headEnd/>
            <a:tailEnd/>
          </a:ln>
        </p:spPr>
        <p:txBody>
          <a:bodyPr lIns="36000" rIns="36000" rtlCol="0" anchor="ctr"/>
          <a:lstStyle/>
          <a:p>
            <a:pPr defTabSz="914400" eaLnBrk="1" fontAlgn="auto" hangingPunct="1">
              <a:spcBef>
                <a:spcPts val="0"/>
              </a:spcBef>
              <a:spcAft>
                <a:spcPts val="0"/>
              </a:spcAft>
            </a:pPr>
            <a:r>
              <a:rPr kumimoji="1" lang="ja-JP" altLang="en-US"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Default User Agent</a:t>
            </a:r>
            <a:r>
              <a:rPr kumimoji="1" lang="ja-JP" altLang="en-US"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」を選択し、ブラウザの「</a:t>
            </a:r>
            <a:r>
              <a:rPr kumimoji="1" lang="ja-JP" altLang="en-US" kern="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更新</a:t>
            </a:r>
            <a:r>
              <a:rPr kumimoji="1" lang="ja-JP" altLang="en-US"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」を実行</a:t>
            </a:r>
            <a:r>
              <a:rPr kumimoji="1" lang="ja-JP" altLang="en-US" kern="0" dirty="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する</a:t>
            </a:r>
          </a:p>
        </p:txBody>
      </p:sp>
      <p:sp>
        <p:nvSpPr>
          <p:cNvPr id="18" name="角丸四角形 7"/>
          <p:cNvSpPr/>
          <p:nvPr/>
        </p:nvSpPr>
        <p:spPr>
          <a:xfrm>
            <a:off x="7786503" y="-39737"/>
            <a:ext cx="1402979" cy="703188"/>
          </a:xfrm>
          <a:prstGeom prst="roundRect">
            <a:avLst>
              <a:gd name="adj" fmla="val 33217"/>
            </a:avLst>
          </a:prstGeom>
          <a:solidFill>
            <a:srgbClr val="EAEAEA"/>
          </a:solidFill>
          <a:ln w="3810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wrap="none" lIns="108000" tIns="36000" rIns="108000" bIns="72000" rtlCol="0" anchor="ctr" anchorCtr="0">
            <a:spAutoFit/>
          </a:bodyPr>
          <a:lstStyle/>
          <a:p>
            <a:pPr algn="ctr" defTabSz="914400" eaLnBrk="1" fontAlgn="auto" hangingPunct="1">
              <a:lnSpc>
                <a:spcPct val="150000"/>
              </a:lnSpc>
              <a:spcBef>
                <a:spcPts val="0"/>
              </a:spcBef>
              <a:spcAft>
                <a:spcPts val="0"/>
              </a:spcAft>
            </a:pPr>
            <a:r>
              <a:rPr kumimoji="1" lang="ja-JP" altLang="en-US"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ハンズオン</a:t>
            </a:r>
            <a:endParaRPr kumimoji="1" lang="en-US" altLang="ja-JP"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2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874" y="3548535"/>
            <a:ext cx="5647590" cy="3047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Oval 21"/>
          <p:cNvSpPr/>
          <p:nvPr/>
        </p:nvSpPr>
        <p:spPr>
          <a:xfrm>
            <a:off x="167773" y="2389271"/>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rgbClr val="FFFFFF"/>
                </a:solidFill>
              </a:rPr>
              <a:t>1</a:t>
            </a:r>
            <a:endParaRPr kumimoji="1" lang="ja-JP" altLang="en-US" sz="1600" dirty="0">
              <a:solidFill>
                <a:srgbClr val="FFFFFF"/>
              </a:solidFill>
            </a:endParaRPr>
          </a:p>
        </p:txBody>
      </p:sp>
      <p:sp>
        <p:nvSpPr>
          <p:cNvPr id="16" name="角丸四角形吹き出し 99"/>
          <p:cNvSpPr/>
          <p:nvPr/>
        </p:nvSpPr>
        <p:spPr bwMode="auto">
          <a:xfrm>
            <a:off x="203852" y="5297777"/>
            <a:ext cx="3024263" cy="955227"/>
          </a:xfrm>
          <a:prstGeom prst="wedgeRoundRectCallout">
            <a:avLst>
              <a:gd name="adj1" fmla="val 57950"/>
              <a:gd name="adj2" fmla="val -19769"/>
              <a:gd name="adj3" fmla="val 16667"/>
            </a:avLst>
          </a:prstGeom>
          <a:solidFill>
            <a:srgbClr val="FFFFFF"/>
          </a:solidFill>
          <a:ln w="6350" algn="ctr">
            <a:solidFill>
              <a:srgbClr val="FF0000"/>
            </a:solidFill>
            <a:round/>
            <a:headEnd/>
            <a:tailEnd/>
          </a:ln>
        </p:spPr>
        <p:txBody>
          <a:bodyPr lIns="36000" rIns="36000" rtlCol="0" anchor="ctr"/>
          <a:lstStyle/>
          <a:p>
            <a:pPr defTabSz="914400" eaLnBrk="1" fontAlgn="auto" hangingPunct="1">
              <a:spcBef>
                <a:spcPts val="0"/>
              </a:spcBef>
              <a:spcAft>
                <a:spcPts val="0"/>
              </a:spcAft>
              <a:defRPr/>
            </a:pPr>
            <a:r>
              <a:rPr kumimoji="1" lang="en-US" altLang="ja-JP" kern="0" dirty="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d</a:t>
            </a:r>
            <a:r>
              <a:rPr kumimoji="1" lang="en-US" altLang="ja-JP"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sa2</a:t>
            </a:r>
            <a:r>
              <a:rPr kumimoji="1" lang="ja-JP" altLang="en-US"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サーバの</a:t>
            </a:r>
            <a:r>
              <a:rPr kumimoji="1" lang="en-US" altLang="ja-JP"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Web</a:t>
            </a:r>
            <a:r>
              <a:rPr kumimoji="1" lang="ja-JP" altLang="en-US"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ページが</a:t>
            </a:r>
            <a:endParaRPr kumimoji="1" lang="en-US" altLang="ja-JP"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fontAlgn="auto" hangingPunct="1">
              <a:spcBef>
                <a:spcPts val="0"/>
              </a:spcBef>
              <a:spcAft>
                <a:spcPts val="0"/>
              </a:spcAft>
              <a:defRPr/>
            </a:pPr>
            <a:r>
              <a:rPr kumimoji="1" lang="ja-JP" altLang="en-US"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閲覧出来る事を確認する</a:t>
            </a:r>
          </a:p>
        </p:txBody>
      </p:sp>
      <p:sp>
        <p:nvSpPr>
          <p:cNvPr id="17" name="Oval 16"/>
          <p:cNvSpPr/>
          <p:nvPr/>
        </p:nvSpPr>
        <p:spPr>
          <a:xfrm>
            <a:off x="217506" y="5189163"/>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rgbClr val="FFFFFF"/>
                </a:solidFill>
              </a:rPr>
              <a:t>2</a:t>
            </a:r>
            <a:endParaRPr kumimoji="1" lang="ja-JP" altLang="en-US" sz="1600" dirty="0">
              <a:solidFill>
                <a:srgbClr val="FFFFFF"/>
              </a:solidFill>
            </a:endParaRPr>
          </a:p>
        </p:txBody>
      </p:sp>
      <p:sp>
        <p:nvSpPr>
          <p:cNvPr id="25" name="タイトル 3"/>
          <p:cNvSpPr txBox="1">
            <a:spLocks/>
          </p:cNvSpPr>
          <p:nvPr/>
        </p:nvSpPr>
        <p:spPr bwMode="auto">
          <a:xfrm>
            <a:off x="258763" y="266531"/>
            <a:ext cx="67183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defTabSz="914400" eaLnBrk="1" hangingPunct="1">
              <a:lnSpc>
                <a:spcPct val="90000"/>
              </a:lnSpc>
              <a:defRPr kumimoji="1" sz="3200" b="1" kern="0">
                <a:solidFill>
                  <a:srgbClr val="ED1C24"/>
                </a:solidFill>
                <a:latin typeface="Meiryo UI" pitchFamily="50" charset="-128"/>
                <a:ea typeface="Meiryo UI" pitchFamily="50" charset="-128"/>
                <a:cs typeface="Meiryo UI" pitchFamily="50" charset="-128"/>
              </a:defRPr>
            </a:lvl1pPr>
            <a:lvl2pPr>
              <a:lnSpc>
                <a:spcPct val="90000"/>
              </a:lnSpc>
              <a:defRPr kumimoji="1" sz="3200" b="1">
                <a:solidFill>
                  <a:schemeClr val="tx2"/>
                </a:solidFill>
                <a:latin typeface="Meiryo UI" pitchFamily="50" charset="-128"/>
                <a:ea typeface="Meiryo UI" pitchFamily="50" charset="-128"/>
                <a:cs typeface="Meiryo UI" pitchFamily="50" charset="-128"/>
              </a:defRPr>
            </a:lvl2pPr>
            <a:lvl3pPr>
              <a:lnSpc>
                <a:spcPct val="90000"/>
              </a:lnSpc>
              <a:defRPr kumimoji="1" sz="3200" b="1">
                <a:solidFill>
                  <a:schemeClr val="tx2"/>
                </a:solidFill>
                <a:latin typeface="Meiryo UI" pitchFamily="50" charset="-128"/>
                <a:ea typeface="Meiryo UI" pitchFamily="50" charset="-128"/>
                <a:cs typeface="Meiryo UI" pitchFamily="50" charset="-128"/>
              </a:defRPr>
            </a:lvl3pPr>
            <a:lvl4pPr>
              <a:lnSpc>
                <a:spcPct val="90000"/>
              </a:lnSpc>
              <a:defRPr kumimoji="1" sz="3200" b="1">
                <a:solidFill>
                  <a:schemeClr val="tx2"/>
                </a:solidFill>
                <a:latin typeface="Meiryo UI" pitchFamily="50" charset="-128"/>
                <a:ea typeface="Meiryo UI" pitchFamily="50" charset="-128"/>
                <a:cs typeface="Meiryo UI" pitchFamily="50" charset="-128"/>
              </a:defRPr>
            </a:lvl4pPr>
            <a:lvl5pPr>
              <a:lnSpc>
                <a:spcPct val="90000"/>
              </a:lnSpc>
              <a:defRPr kumimoji="1" sz="3200" b="1">
                <a:solidFill>
                  <a:schemeClr val="tx2"/>
                </a:solidFill>
                <a:latin typeface="Meiryo UI" pitchFamily="50" charset="-128"/>
                <a:ea typeface="Meiryo UI" pitchFamily="50" charset="-128"/>
                <a:cs typeface="Meiryo UI" pitchFamily="50" charset="-128"/>
              </a:defRPr>
            </a:lvl5pPr>
            <a:lvl6pPr marL="457200" fontAlgn="base">
              <a:lnSpc>
                <a:spcPct val="90000"/>
              </a:lnSpc>
              <a:spcBef>
                <a:spcPct val="0"/>
              </a:spcBef>
              <a:spcAft>
                <a:spcPct val="0"/>
              </a:spcAft>
              <a:defRPr kumimoji="1" sz="2800" b="1">
                <a:solidFill>
                  <a:schemeClr val="tx2"/>
                </a:solidFill>
                <a:latin typeface="Arial" charset="0"/>
                <a:cs typeface="Arial" charset="0"/>
              </a:defRPr>
            </a:lvl6pPr>
            <a:lvl7pPr marL="914400" fontAlgn="base">
              <a:lnSpc>
                <a:spcPct val="90000"/>
              </a:lnSpc>
              <a:spcBef>
                <a:spcPct val="0"/>
              </a:spcBef>
              <a:spcAft>
                <a:spcPct val="0"/>
              </a:spcAft>
              <a:defRPr kumimoji="1" sz="2800" b="1">
                <a:solidFill>
                  <a:schemeClr val="tx2"/>
                </a:solidFill>
                <a:latin typeface="Arial" charset="0"/>
                <a:cs typeface="Arial" charset="0"/>
              </a:defRPr>
            </a:lvl7pPr>
            <a:lvl8pPr marL="1371600" fontAlgn="base">
              <a:lnSpc>
                <a:spcPct val="90000"/>
              </a:lnSpc>
              <a:spcBef>
                <a:spcPct val="0"/>
              </a:spcBef>
              <a:spcAft>
                <a:spcPct val="0"/>
              </a:spcAft>
              <a:defRPr kumimoji="1" sz="2800" b="1">
                <a:solidFill>
                  <a:schemeClr val="tx2"/>
                </a:solidFill>
                <a:latin typeface="Arial" charset="0"/>
                <a:cs typeface="Arial" charset="0"/>
              </a:defRPr>
            </a:lvl8pPr>
            <a:lvl9pPr marL="1828800" fontAlgn="base">
              <a:lnSpc>
                <a:spcPct val="90000"/>
              </a:lnSpc>
              <a:spcBef>
                <a:spcPct val="0"/>
              </a:spcBef>
              <a:spcAft>
                <a:spcPct val="0"/>
              </a:spcAft>
              <a:defRPr kumimoji="1" sz="2800" b="1">
                <a:solidFill>
                  <a:schemeClr val="tx2"/>
                </a:solidFill>
                <a:latin typeface="Arial" charset="0"/>
                <a:cs typeface="Arial" charset="0"/>
              </a:defRPr>
            </a:lvl9pPr>
          </a:lstStyle>
          <a:p>
            <a:r>
              <a:rPr lang="ja-JP" altLang="en-US" b="0" dirty="0" smtClean="0"/>
              <a:t>環境の</a:t>
            </a:r>
            <a:r>
              <a:rPr lang="ja-JP" altLang="en-US" b="0" dirty="0"/>
              <a:t>確認</a:t>
            </a:r>
          </a:p>
        </p:txBody>
      </p:sp>
      <p:sp>
        <p:nvSpPr>
          <p:cNvPr id="26" name="正方形/長方形 27"/>
          <p:cNvSpPr/>
          <p:nvPr/>
        </p:nvSpPr>
        <p:spPr bwMode="auto">
          <a:xfrm>
            <a:off x="258763" y="910917"/>
            <a:ext cx="5606206" cy="401003"/>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8100000" scaled="1"/>
            <a:tileRec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ja-JP" altLang="en-US" sz="2000" dirty="0" smtClean="0">
                <a:ln w="18415" cmpd="sng">
                  <a:solidFill>
                    <a:srgbClr val="FFFFFF"/>
                  </a:solidFill>
                  <a:prstDash val="solid"/>
                </a:ln>
                <a:solidFill>
                  <a:srgbClr val="FFFFFF"/>
                </a:solidFill>
                <a:cs typeface="メイリオ" panose="020B0604030504040204" pitchFamily="50" charset="-128"/>
              </a:rPr>
              <a:t>正常な</a:t>
            </a:r>
            <a:r>
              <a:rPr lang="en-US" altLang="ja-JP" sz="2000" dirty="0" smtClean="0">
                <a:ln w="18415" cmpd="sng">
                  <a:solidFill>
                    <a:srgbClr val="FFFFFF"/>
                  </a:solidFill>
                  <a:prstDash val="solid"/>
                </a:ln>
                <a:solidFill>
                  <a:srgbClr val="FFFFFF"/>
                </a:solidFill>
                <a:cs typeface="メイリオ" panose="020B0604030504040204" pitchFamily="50" charset="-128"/>
              </a:rPr>
              <a:t>Web</a:t>
            </a:r>
            <a:r>
              <a:rPr lang="ja-JP" altLang="en-US" sz="2000" dirty="0" smtClean="0">
                <a:ln w="18415" cmpd="sng">
                  <a:solidFill>
                    <a:srgbClr val="FFFFFF"/>
                  </a:solidFill>
                  <a:prstDash val="solid"/>
                </a:ln>
                <a:solidFill>
                  <a:srgbClr val="FFFFFF"/>
                </a:solidFill>
                <a:cs typeface="メイリオ" panose="020B0604030504040204" pitchFamily="50" charset="-128"/>
              </a:rPr>
              <a:t>サイト表示を確認する</a:t>
            </a:r>
            <a:endParaRPr lang="ja-JP" altLang="en-US" sz="2000" dirty="0">
              <a:ln w="18415" cmpd="sng">
                <a:solidFill>
                  <a:srgbClr val="FFFFFF"/>
                </a:solidFill>
                <a:prstDash val="solid"/>
              </a:ln>
              <a:solidFill>
                <a:srgbClr val="FFFFFF"/>
              </a:solidFill>
              <a:cs typeface="メイリオ" panose="020B0604030504040204" pitchFamily="50" charset="-128"/>
            </a:endParaRPr>
          </a:p>
        </p:txBody>
      </p:sp>
    </p:spTree>
    <p:extLst>
      <p:ext uri="{BB962C8B-B14F-4D97-AF65-F5344CB8AC3E}">
        <p14:creationId xmlns:p14="http://schemas.microsoft.com/office/powerpoint/2010/main" val="360034367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タイトル 1"/>
          <p:cNvSpPr>
            <a:spLocks noGrp="1"/>
          </p:cNvSpPr>
          <p:nvPr>
            <p:ph type="title"/>
          </p:nvPr>
        </p:nvSpPr>
        <p:spPr>
          <a:xfrm>
            <a:off x="355092" y="-6142"/>
            <a:ext cx="8375904" cy="645196"/>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p>
            <a:pPr defTabSz="457200" eaLnBrk="1" hangingPunct="1"/>
            <a:r>
              <a:rPr lang="ja-JP" altLang="en-US" sz="3200" kern="1200" dirty="0" smtClean="0">
                <a:solidFill>
                  <a:srgbClr val="ED1C24"/>
                </a:solidFill>
                <a:latin typeface="Meiryo UI" panose="020B0604030504040204" pitchFamily="50" charset="-128"/>
                <a:ea typeface="Meiryo UI" pitchFamily="50" charset="-128"/>
                <a:cs typeface="Meiryo UI" pitchFamily="50" charset="-128"/>
              </a:rPr>
              <a:t>変更監視</a:t>
            </a:r>
            <a:endParaRPr lang="ja-JP" altLang="en-US" sz="3200" kern="1200" dirty="0">
              <a:solidFill>
                <a:srgbClr val="ED1C24"/>
              </a:solidFill>
              <a:latin typeface="Meiryo UI" panose="020B0604030504040204" pitchFamily="50" charset="-128"/>
              <a:ea typeface="Meiryo UI" pitchFamily="50" charset="-128"/>
              <a:cs typeface="Meiryo UI" pitchFamily="50" charset="-128"/>
            </a:endParaRPr>
          </a:p>
        </p:txBody>
      </p:sp>
      <p:sp>
        <p:nvSpPr>
          <p:cNvPr id="9" name="角丸四角形 7"/>
          <p:cNvSpPr/>
          <p:nvPr/>
        </p:nvSpPr>
        <p:spPr>
          <a:xfrm>
            <a:off x="7786503" y="-39737"/>
            <a:ext cx="1402979" cy="703188"/>
          </a:xfrm>
          <a:prstGeom prst="roundRect">
            <a:avLst>
              <a:gd name="adj" fmla="val 33217"/>
            </a:avLst>
          </a:prstGeom>
          <a:solidFill>
            <a:srgbClr val="EAEAEA"/>
          </a:solidFill>
          <a:ln w="3810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wrap="none" lIns="108000" tIns="36000" rIns="108000" bIns="72000" rtlCol="0" anchor="ctr" anchorCtr="0">
            <a:spAutoFit/>
          </a:bodyPr>
          <a:lstStyle/>
          <a:p>
            <a:pPr algn="ctr" defTabSz="914400" eaLnBrk="1" fontAlgn="auto" hangingPunct="1">
              <a:lnSpc>
                <a:spcPct val="150000"/>
              </a:lnSpc>
              <a:spcBef>
                <a:spcPts val="0"/>
              </a:spcBef>
              <a:spcAft>
                <a:spcPts val="0"/>
              </a:spcAft>
            </a:pPr>
            <a:r>
              <a:rPr kumimoji="1" lang="ja-JP" altLang="en-US"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ハンズオン</a:t>
            </a:r>
            <a:endParaRPr kumimoji="1" lang="en-US" altLang="ja-JP"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 name="正方形/長方形 27"/>
          <p:cNvSpPr/>
          <p:nvPr/>
        </p:nvSpPr>
        <p:spPr bwMode="auto">
          <a:xfrm>
            <a:off x="258763" y="562813"/>
            <a:ext cx="5606206" cy="401003"/>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8100000" scaled="1"/>
            <a:tileRec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ja-JP" altLang="en-US" sz="2000" dirty="0">
                <a:ln w="18415" cmpd="sng">
                  <a:solidFill>
                    <a:srgbClr val="FFFFFF"/>
                  </a:solidFill>
                  <a:prstDash val="solid"/>
                </a:ln>
                <a:solidFill>
                  <a:srgbClr val="FFFFFF"/>
                </a:solidFill>
                <a:cs typeface="メイリオ" panose="020B0604030504040204" pitchFamily="50" charset="-128"/>
              </a:rPr>
              <a:t>変更</a:t>
            </a:r>
            <a:r>
              <a:rPr lang="ja-JP" altLang="en-US" sz="2000" dirty="0" smtClean="0">
                <a:ln w="18415" cmpd="sng">
                  <a:solidFill>
                    <a:srgbClr val="FFFFFF"/>
                  </a:solidFill>
                  <a:prstDash val="solid"/>
                </a:ln>
                <a:solidFill>
                  <a:srgbClr val="FFFFFF"/>
                </a:solidFill>
                <a:cs typeface="メイリオ" panose="020B0604030504040204" pitchFamily="50" charset="-128"/>
              </a:rPr>
              <a:t>監視を設定する</a:t>
            </a:r>
            <a:endParaRPr lang="ja-JP" altLang="en-US" sz="2000" dirty="0">
              <a:ln w="18415" cmpd="sng">
                <a:solidFill>
                  <a:srgbClr val="FFFFFF"/>
                </a:solidFill>
                <a:prstDash val="solid"/>
              </a:ln>
              <a:solidFill>
                <a:srgbClr val="FFFFFF"/>
              </a:solidFill>
              <a:cs typeface="メイリオ" panose="020B0604030504040204" pitchFamily="50" charset="-128"/>
            </a:endParaRPr>
          </a:p>
        </p:txBody>
      </p:sp>
      <p:grpSp>
        <p:nvGrpSpPr>
          <p:cNvPr id="2" name="Group 1"/>
          <p:cNvGrpSpPr/>
          <p:nvPr/>
        </p:nvGrpSpPr>
        <p:grpSpPr>
          <a:xfrm>
            <a:off x="138196" y="1117941"/>
            <a:ext cx="3924301" cy="3711523"/>
            <a:chOff x="1414462" y="1440658"/>
            <a:chExt cx="3924301" cy="3711522"/>
          </a:xfrm>
        </p:grpSpPr>
        <p:pic>
          <p:nvPicPr>
            <p:cNvPr id="7577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531"/>
            <a:stretch/>
          </p:blipFill>
          <p:spPr bwMode="auto">
            <a:xfrm>
              <a:off x="1414462" y="1489817"/>
              <a:ext cx="3924299" cy="364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角丸四角形 100"/>
            <p:cNvSpPr/>
            <p:nvPr/>
          </p:nvSpPr>
          <p:spPr bwMode="auto">
            <a:xfrm>
              <a:off x="3722905" y="4821368"/>
              <a:ext cx="1615858" cy="330812"/>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7" name="角丸四角形 100"/>
            <p:cNvSpPr/>
            <p:nvPr/>
          </p:nvSpPr>
          <p:spPr bwMode="auto">
            <a:xfrm>
              <a:off x="2560855" y="1452999"/>
              <a:ext cx="2182594" cy="330812"/>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8" name="角丸四角形 100"/>
            <p:cNvSpPr/>
            <p:nvPr/>
          </p:nvSpPr>
          <p:spPr bwMode="auto">
            <a:xfrm>
              <a:off x="2554090" y="4148574"/>
              <a:ext cx="1311695" cy="330812"/>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11" name="Oval 10"/>
            <p:cNvSpPr/>
            <p:nvPr/>
          </p:nvSpPr>
          <p:spPr>
            <a:xfrm>
              <a:off x="2228553" y="1440658"/>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rgbClr val="FFFFFF"/>
                  </a:solidFill>
                </a:rPr>
                <a:t>1</a:t>
              </a:r>
              <a:endParaRPr kumimoji="1" lang="ja-JP" altLang="en-US" sz="1600" dirty="0">
                <a:solidFill>
                  <a:srgbClr val="FFFFFF"/>
                </a:solidFill>
              </a:endParaRPr>
            </a:p>
          </p:txBody>
        </p:sp>
        <p:sp>
          <p:nvSpPr>
            <p:cNvPr id="12" name="Oval 11"/>
            <p:cNvSpPr/>
            <p:nvPr/>
          </p:nvSpPr>
          <p:spPr>
            <a:xfrm>
              <a:off x="2347875" y="4025850"/>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rgbClr val="FFFFFF"/>
                  </a:solidFill>
                </a:rPr>
                <a:t>2</a:t>
              </a:r>
              <a:endParaRPr kumimoji="1" lang="ja-JP" altLang="en-US" sz="1600" dirty="0">
                <a:solidFill>
                  <a:srgbClr val="FFFFFF"/>
                </a:solidFill>
              </a:endParaRPr>
            </a:p>
          </p:txBody>
        </p:sp>
        <p:sp>
          <p:nvSpPr>
            <p:cNvPr id="13" name="Oval 12"/>
            <p:cNvSpPr/>
            <p:nvPr/>
          </p:nvSpPr>
          <p:spPr>
            <a:xfrm>
              <a:off x="3498516" y="4688650"/>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rgbClr val="FFFFFF"/>
                  </a:solidFill>
                </a:rPr>
                <a:t>3</a:t>
              </a:r>
              <a:endParaRPr kumimoji="1" lang="ja-JP" altLang="en-US" sz="1600" dirty="0">
                <a:solidFill>
                  <a:srgbClr val="FFFFFF"/>
                </a:solidFill>
              </a:endParaRPr>
            </a:p>
          </p:txBody>
        </p:sp>
      </p:grpSp>
      <p:pic>
        <p:nvPicPr>
          <p:cNvPr id="7577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23377"/>
          <a:stretch/>
        </p:blipFill>
        <p:spPr bwMode="auto">
          <a:xfrm>
            <a:off x="4468830" y="2453905"/>
            <a:ext cx="4488495"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角丸四角形吹き出し 6"/>
          <p:cNvSpPr/>
          <p:nvPr/>
        </p:nvSpPr>
        <p:spPr bwMode="auto">
          <a:xfrm>
            <a:off x="4562987" y="1054274"/>
            <a:ext cx="3924994" cy="1249135"/>
          </a:xfrm>
          <a:prstGeom prst="wedgeRoundRectCallout">
            <a:avLst>
              <a:gd name="adj1" fmla="val -81138"/>
              <a:gd name="adj2" fmla="val -27109"/>
              <a:gd name="adj3" fmla="val 16667"/>
            </a:avLst>
          </a:prstGeom>
          <a:solidFill>
            <a:srgbClr val="FFFFFF"/>
          </a:solidFill>
          <a:ln w="6350" algn="ctr">
            <a:solidFill>
              <a:srgbClr val="FF0000"/>
            </a:solidFill>
            <a:round/>
            <a:headEnd/>
            <a:tailEnd/>
          </a:ln>
        </p:spPr>
        <p:txBody>
          <a:bodyPr lIns="36000" rIns="36000" rtlCol="0" anchor="ctr"/>
          <a:lstStyle/>
          <a:p>
            <a:pPr defTabSz="914400" eaLnBrk="1" fontAlgn="auto" hangingPunct="1">
              <a:spcBef>
                <a:spcPts val="0"/>
              </a:spcBef>
              <a:spcAft>
                <a:spcPts val="0"/>
              </a:spcAft>
            </a:pPr>
            <a:r>
              <a:rPr kumimoji="1" lang="en-US" altLang="ja-JP"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Deep Security Manager</a:t>
            </a:r>
            <a:r>
              <a:rPr kumimoji="1" lang="ja-JP" altLang="en-US"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のタブを選択し、監視対象サーバ</a:t>
            </a:r>
            <a:r>
              <a:rPr kumimoji="1" lang="en-US" altLang="ja-JP"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(dsa2)</a:t>
            </a:r>
            <a:r>
              <a:rPr kumimoji="1" lang="ja-JP" altLang="en-US"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を右クリックし、「詳細」を実行する</a:t>
            </a:r>
            <a:endParaRPr kumimoji="1" lang="ja-JP" altLang="en-US" kern="0" dirty="0">
              <a:solidFill>
                <a:srgbClr val="4D4D4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角丸四角形吹き出し 6"/>
          <p:cNvSpPr/>
          <p:nvPr/>
        </p:nvSpPr>
        <p:spPr bwMode="auto">
          <a:xfrm>
            <a:off x="1662545" y="5446166"/>
            <a:ext cx="2522190" cy="624567"/>
          </a:xfrm>
          <a:prstGeom prst="wedgeRoundRectCallout">
            <a:avLst>
              <a:gd name="adj1" fmla="val 67783"/>
              <a:gd name="adj2" fmla="val -159095"/>
              <a:gd name="adj3" fmla="val 16667"/>
            </a:avLst>
          </a:prstGeom>
          <a:solidFill>
            <a:srgbClr val="FFFFFF"/>
          </a:solidFill>
          <a:ln w="6350" algn="ctr">
            <a:solidFill>
              <a:srgbClr val="FF0000"/>
            </a:solidFill>
            <a:round/>
            <a:headEnd/>
            <a:tailEnd/>
          </a:ln>
        </p:spPr>
        <p:txBody>
          <a:bodyPr lIns="36000" rIns="36000" rtlCol="0" anchor="ctr"/>
          <a:lstStyle/>
          <a:p>
            <a:pPr defTabSz="914400" eaLnBrk="1" fontAlgn="auto" hangingPunct="1">
              <a:spcBef>
                <a:spcPts val="0"/>
              </a:spcBef>
              <a:spcAft>
                <a:spcPts val="0"/>
              </a:spcAft>
            </a:pPr>
            <a:r>
              <a:rPr kumimoji="1" lang="ja-JP" altLang="en-US"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変更監視の設定を行う</a:t>
            </a:r>
            <a:endParaRPr kumimoji="1" lang="ja-JP" altLang="en-US" kern="0" dirty="0">
              <a:solidFill>
                <a:srgbClr val="4D4D4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角丸四角形 100"/>
          <p:cNvSpPr/>
          <p:nvPr/>
        </p:nvSpPr>
        <p:spPr bwMode="auto">
          <a:xfrm>
            <a:off x="6525496" y="3422073"/>
            <a:ext cx="1580291" cy="264915"/>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20" name="Oval 19"/>
          <p:cNvSpPr/>
          <p:nvPr/>
        </p:nvSpPr>
        <p:spPr>
          <a:xfrm>
            <a:off x="6341851" y="3256407"/>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rgbClr val="FFFFFF"/>
                </a:solidFill>
              </a:rPr>
              <a:t>5</a:t>
            </a:r>
            <a:endParaRPr kumimoji="1" lang="ja-JP" altLang="en-US" sz="1600" dirty="0">
              <a:solidFill>
                <a:srgbClr val="FFFFFF"/>
              </a:solidFill>
            </a:endParaRPr>
          </a:p>
        </p:txBody>
      </p:sp>
      <p:sp>
        <p:nvSpPr>
          <p:cNvPr id="21" name="角丸四角形 100"/>
          <p:cNvSpPr/>
          <p:nvPr/>
        </p:nvSpPr>
        <p:spPr bwMode="auto">
          <a:xfrm>
            <a:off x="4530477" y="4408027"/>
            <a:ext cx="1856468" cy="330812"/>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22" name="Oval 21"/>
          <p:cNvSpPr/>
          <p:nvPr/>
        </p:nvSpPr>
        <p:spPr>
          <a:xfrm>
            <a:off x="4432819" y="4178547"/>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rgbClr val="FFFFFF"/>
                </a:solidFill>
              </a:rPr>
              <a:t>4</a:t>
            </a:r>
            <a:endParaRPr kumimoji="1" lang="ja-JP" altLang="en-US" sz="1600" dirty="0">
              <a:solidFill>
                <a:srgbClr val="FFFFFF"/>
              </a:solidFill>
            </a:endParaRPr>
          </a:p>
        </p:txBody>
      </p:sp>
      <p:sp>
        <p:nvSpPr>
          <p:cNvPr id="23" name="角丸四角形 100"/>
          <p:cNvSpPr/>
          <p:nvPr/>
        </p:nvSpPr>
        <p:spPr bwMode="auto">
          <a:xfrm>
            <a:off x="6525496" y="4143113"/>
            <a:ext cx="1580291" cy="264915"/>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24" name="Oval 23"/>
          <p:cNvSpPr/>
          <p:nvPr/>
        </p:nvSpPr>
        <p:spPr>
          <a:xfrm>
            <a:off x="6341851" y="3977447"/>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rgbClr val="FFFFFF"/>
                </a:solidFill>
              </a:rPr>
              <a:t>6</a:t>
            </a:r>
            <a:endParaRPr kumimoji="1" lang="ja-JP" altLang="en-US" sz="1600" dirty="0">
              <a:solidFill>
                <a:srgbClr val="FFFFFF"/>
              </a:solidFill>
            </a:endParaRPr>
          </a:p>
        </p:txBody>
      </p:sp>
    </p:spTree>
    <p:extLst>
      <p:ext uri="{BB962C8B-B14F-4D97-AF65-F5344CB8AC3E}">
        <p14:creationId xmlns:p14="http://schemas.microsoft.com/office/powerpoint/2010/main" val="3780520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タイトル 1"/>
          <p:cNvSpPr>
            <a:spLocks noGrp="1"/>
          </p:cNvSpPr>
          <p:nvPr>
            <p:ph type="title"/>
          </p:nvPr>
        </p:nvSpPr>
        <p:spPr>
          <a:xfrm>
            <a:off x="355092" y="-6142"/>
            <a:ext cx="8375904" cy="645196"/>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p>
            <a:pPr defTabSz="457200" eaLnBrk="1" hangingPunct="1"/>
            <a:r>
              <a:rPr lang="ja-JP" altLang="en-US" sz="3200" kern="1200" dirty="0" smtClean="0">
                <a:solidFill>
                  <a:srgbClr val="ED1C24"/>
                </a:solidFill>
                <a:latin typeface="Meiryo UI" panose="020B0604030504040204" pitchFamily="50" charset="-128"/>
                <a:ea typeface="Meiryo UI" pitchFamily="50" charset="-128"/>
                <a:cs typeface="Meiryo UI" pitchFamily="50" charset="-128"/>
              </a:rPr>
              <a:t>変更監視</a:t>
            </a:r>
            <a:endParaRPr lang="ja-JP" altLang="en-US" sz="3200" kern="1200" dirty="0">
              <a:solidFill>
                <a:srgbClr val="ED1C24"/>
              </a:solidFill>
              <a:latin typeface="Meiryo UI" panose="020B0604030504040204" pitchFamily="50" charset="-128"/>
              <a:ea typeface="Meiryo UI" pitchFamily="50" charset="-128"/>
              <a:cs typeface="Meiryo UI" pitchFamily="50" charset="-128"/>
            </a:endParaRPr>
          </a:p>
        </p:txBody>
      </p:sp>
      <p:sp>
        <p:nvSpPr>
          <p:cNvPr id="9" name="角丸四角形 7"/>
          <p:cNvSpPr/>
          <p:nvPr/>
        </p:nvSpPr>
        <p:spPr>
          <a:xfrm>
            <a:off x="7786503" y="-39737"/>
            <a:ext cx="1402979" cy="703188"/>
          </a:xfrm>
          <a:prstGeom prst="roundRect">
            <a:avLst>
              <a:gd name="adj" fmla="val 33217"/>
            </a:avLst>
          </a:prstGeom>
          <a:solidFill>
            <a:srgbClr val="EAEAEA"/>
          </a:solidFill>
          <a:ln w="3810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wrap="none" lIns="108000" tIns="36000" rIns="108000" bIns="72000" rtlCol="0" anchor="ctr" anchorCtr="0">
            <a:spAutoFit/>
          </a:bodyPr>
          <a:lstStyle/>
          <a:p>
            <a:pPr algn="ctr" defTabSz="914400" eaLnBrk="1" fontAlgn="auto" hangingPunct="1">
              <a:lnSpc>
                <a:spcPct val="150000"/>
              </a:lnSpc>
              <a:spcBef>
                <a:spcPts val="0"/>
              </a:spcBef>
              <a:spcAft>
                <a:spcPts val="0"/>
              </a:spcAft>
            </a:pPr>
            <a:r>
              <a:rPr kumimoji="1" lang="ja-JP" altLang="en-US"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ハンズオン</a:t>
            </a:r>
            <a:endParaRPr kumimoji="1" lang="en-US" altLang="ja-JP"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 name="正方形/長方形 27"/>
          <p:cNvSpPr/>
          <p:nvPr/>
        </p:nvSpPr>
        <p:spPr bwMode="auto">
          <a:xfrm>
            <a:off x="258763" y="562813"/>
            <a:ext cx="5606206" cy="401003"/>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8100000" scaled="1"/>
            <a:tileRec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ja-JP" altLang="en-US" sz="2000" dirty="0" smtClean="0">
                <a:ln w="18415" cmpd="sng">
                  <a:solidFill>
                    <a:srgbClr val="FFFFFF"/>
                  </a:solidFill>
                  <a:prstDash val="solid"/>
                </a:ln>
                <a:solidFill>
                  <a:srgbClr val="FFFFFF"/>
                </a:solidFill>
                <a:cs typeface="メイリオ" panose="020B0604030504040204" pitchFamily="50" charset="-128"/>
              </a:rPr>
              <a:t>カスタムルールを</a:t>
            </a:r>
            <a:r>
              <a:rPr lang="ja-JP" altLang="en-US" sz="2000" dirty="0">
                <a:ln w="18415" cmpd="sng">
                  <a:solidFill>
                    <a:srgbClr val="FFFFFF"/>
                  </a:solidFill>
                  <a:prstDash val="solid"/>
                </a:ln>
                <a:solidFill>
                  <a:srgbClr val="FFFFFF"/>
                </a:solidFill>
                <a:cs typeface="メイリオ" panose="020B0604030504040204" pitchFamily="50" charset="-128"/>
              </a:rPr>
              <a:t>作成</a:t>
            </a:r>
            <a:r>
              <a:rPr lang="ja-JP" altLang="en-US" sz="2000" dirty="0" smtClean="0">
                <a:ln w="18415" cmpd="sng">
                  <a:solidFill>
                    <a:srgbClr val="FFFFFF"/>
                  </a:solidFill>
                  <a:prstDash val="solid"/>
                </a:ln>
                <a:solidFill>
                  <a:srgbClr val="FFFFFF"/>
                </a:solidFill>
                <a:cs typeface="メイリオ" panose="020B0604030504040204" pitchFamily="50" charset="-128"/>
              </a:rPr>
              <a:t>する</a:t>
            </a:r>
            <a:endParaRPr lang="ja-JP" altLang="en-US" sz="2000" dirty="0">
              <a:ln w="18415" cmpd="sng">
                <a:solidFill>
                  <a:srgbClr val="FFFFFF"/>
                </a:solidFill>
                <a:prstDash val="solid"/>
              </a:ln>
              <a:solidFill>
                <a:srgbClr val="FFFFFF"/>
              </a:solidFill>
              <a:cs typeface="メイリオ" panose="020B0604030504040204" pitchFamily="50" charset="-128"/>
            </a:endParaRPr>
          </a:p>
        </p:txBody>
      </p:sp>
      <p:grpSp>
        <p:nvGrpSpPr>
          <p:cNvPr id="4" name="Group 3"/>
          <p:cNvGrpSpPr/>
          <p:nvPr/>
        </p:nvGrpSpPr>
        <p:grpSpPr>
          <a:xfrm>
            <a:off x="258763" y="1065712"/>
            <a:ext cx="4135816" cy="1936589"/>
            <a:chOff x="808292" y="1999670"/>
            <a:chExt cx="4135816" cy="1936589"/>
          </a:xfrm>
        </p:grpSpPr>
        <p:pic>
          <p:nvPicPr>
            <p:cNvPr id="7680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9493" t="14213" r="6084"/>
            <a:stretch/>
          </p:blipFill>
          <p:spPr bwMode="auto">
            <a:xfrm>
              <a:off x="808292" y="1999670"/>
              <a:ext cx="4135816" cy="193658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p:cNvGrpSpPr/>
            <p:nvPr/>
          </p:nvGrpSpPr>
          <p:grpSpPr>
            <a:xfrm>
              <a:off x="808292" y="3107047"/>
              <a:ext cx="1763926" cy="430581"/>
              <a:chOff x="6341849" y="3256406"/>
              <a:chExt cx="1763926" cy="430581"/>
            </a:xfrm>
          </p:grpSpPr>
          <p:sp>
            <p:nvSpPr>
              <p:cNvPr id="19" name="角丸四角形 100"/>
              <p:cNvSpPr/>
              <p:nvPr/>
            </p:nvSpPr>
            <p:spPr bwMode="auto">
              <a:xfrm>
                <a:off x="6525484" y="3422073"/>
                <a:ext cx="1580291" cy="264914"/>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20" name="Oval 19"/>
              <p:cNvSpPr/>
              <p:nvPr/>
            </p:nvSpPr>
            <p:spPr>
              <a:xfrm>
                <a:off x="6341849" y="3256406"/>
                <a:ext cx="367269" cy="298124"/>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rgbClr val="FFFFFF"/>
                    </a:solidFill>
                  </a:rPr>
                  <a:t>1</a:t>
                </a:r>
                <a:endParaRPr kumimoji="1" lang="ja-JP" altLang="en-US" sz="1600" dirty="0">
                  <a:solidFill>
                    <a:srgbClr val="FFFFFF"/>
                  </a:solidFill>
                </a:endParaRPr>
              </a:p>
            </p:txBody>
          </p:sp>
        </p:grpSp>
      </p:grpSp>
      <p:pic>
        <p:nvPicPr>
          <p:cNvPr id="768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775" y="3133600"/>
            <a:ext cx="3857549" cy="174311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triped Right Arrow 4"/>
          <p:cNvSpPr/>
          <p:nvPr/>
        </p:nvSpPr>
        <p:spPr>
          <a:xfrm rot="5400000">
            <a:off x="2032647" y="2842976"/>
            <a:ext cx="309790" cy="644603"/>
          </a:xfrm>
          <a:prstGeom prst="stripedRightArrow">
            <a:avLst/>
          </a:prstGeom>
          <a:solidFill>
            <a:srgbClr val="FFC000"/>
          </a:solidFill>
        </p:spPr>
        <p:style>
          <a:lnRef idx="1">
            <a:schemeClr val="accent1"/>
          </a:lnRef>
          <a:fillRef idx="2">
            <a:schemeClr val="accent1"/>
          </a:fillRef>
          <a:effectRef idx="1">
            <a:schemeClr val="accent1"/>
          </a:effectRef>
          <a:fontRef idx="minor">
            <a:schemeClr val="dk1"/>
          </a:fontRef>
        </p:style>
        <p:txBody>
          <a:bodyPr wrap="none" tIns="72000" bIns="36000" rtlCol="0" anchor="ctr">
            <a:spAutoFit/>
          </a:bodyPr>
          <a:lstStyle/>
          <a:p>
            <a:pPr algn="ctr"/>
            <a:endPar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21" name="角丸四角形 100"/>
          <p:cNvSpPr/>
          <p:nvPr/>
        </p:nvSpPr>
        <p:spPr bwMode="auto">
          <a:xfrm>
            <a:off x="386977" y="3775675"/>
            <a:ext cx="1856468" cy="330812"/>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22" name="Oval 21"/>
          <p:cNvSpPr/>
          <p:nvPr/>
        </p:nvSpPr>
        <p:spPr>
          <a:xfrm>
            <a:off x="289317" y="3546195"/>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rgbClr val="FFFFFF"/>
                </a:solidFill>
              </a:rPr>
              <a:t>2</a:t>
            </a:r>
            <a:endParaRPr kumimoji="1" lang="ja-JP" altLang="en-US" sz="1600" dirty="0">
              <a:solidFill>
                <a:srgbClr val="FFFFFF"/>
              </a:solidFill>
            </a:endParaRPr>
          </a:p>
        </p:txBody>
      </p:sp>
      <p:pic>
        <p:nvPicPr>
          <p:cNvPr id="76804"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t="1" b="44070"/>
          <a:stretch/>
        </p:blipFill>
        <p:spPr bwMode="auto">
          <a:xfrm>
            <a:off x="258775" y="5133901"/>
            <a:ext cx="3268715" cy="109545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Striped Right Arrow 27"/>
          <p:cNvSpPr/>
          <p:nvPr/>
        </p:nvSpPr>
        <p:spPr>
          <a:xfrm rot="5400000">
            <a:off x="2032647" y="4554420"/>
            <a:ext cx="309790" cy="644603"/>
          </a:xfrm>
          <a:prstGeom prst="stripedRightArrow">
            <a:avLst/>
          </a:prstGeom>
          <a:solidFill>
            <a:srgbClr val="FFC000"/>
          </a:solidFill>
        </p:spPr>
        <p:style>
          <a:lnRef idx="1">
            <a:schemeClr val="accent1"/>
          </a:lnRef>
          <a:fillRef idx="2">
            <a:schemeClr val="accent1"/>
          </a:fillRef>
          <a:effectRef idx="1">
            <a:schemeClr val="accent1"/>
          </a:effectRef>
          <a:fontRef idx="minor">
            <a:schemeClr val="dk1"/>
          </a:fontRef>
        </p:style>
        <p:txBody>
          <a:bodyPr wrap="none" tIns="72000" bIns="36000" rtlCol="0" anchor="ctr">
            <a:spAutoFit/>
          </a:bodyPr>
          <a:lstStyle/>
          <a:p>
            <a:pPr algn="ctr"/>
            <a:endPar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23" name="角丸四角形 100"/>
          <p:cNvSpPr/>
          <p:nvPr/>
        </p:nvSpPr>
        <p:spPr bwMode="auto">
          <a:xfrm>
            <a:off x="2076757" y="5841485"/>
            <a:ext cx="1580291" cy="264915"/>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24" name="Oval 23"/>
          <p:cNvSpPr/>
          <p:nvPr/>
        </p:nvSpPr>
        <p:spPr>
          <a:xfrm>
            <a:off x="1893128" y="5675819"/>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rgbClr val="FFFFFF"/>
                </a:solidFill>
              </a:rPr>
              <a:t>3</a:t>
            </a:r>
            <a:endParaRPr kumimoji="1" lang="ja-JP" altLang="en-US" sz="1600" dirty="0">
              <a:solidFill>
                <a:srgbClr val="FFFFFF"/>
              </a:solidFill>
            </a:endParaRPr>
          </a:p>
        </p:txBody>
      </p:sp>
      <p:pic>
        <p:nvPicPr>
          <p:cNvPr id="7680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8483" y="1081345"/>
            <a:ext cx="4254124" cy="568091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Striped Right Arrow 30"/>
          <p:cNvSpPr/>
          <p:nvPr/>
        </p:nvSpPr>
        <p:spPr>
          <a:xfrm rot="18227746">
            <a:off x="4185096" y="5470203"/>
            <a:ext cx="309790" cy="644603"/>
          </a:xfrm>
          <a:prstGeom prst="stripedRightArrow">
            <a:avLst/>
          </a:prstGeom>
          <a:solidFill>
            <a:srgbClr val="FFC000"/>
          </a:solidFill>
        </p:spPr>
        <p:style>
          <a:lnRef idx="1">
            <a:schemeClr val="accent1"/>
          </a:lnRef>
          <a:fillRef idx="2">
            <a:schemeClr val="accent1"/>
          </a:fillRef>
          <a:effectRef idx="1">
            <a:schemeClr val="accent1"/>
          </a:effectRef>
          <a:fontRef idx="minor">
            <a:schemeClr val="dk1"/>
          </a:fontRef>
        </p:style>
        <p:txBody>
          <a:bodyPr wrap="none" tIns="72000" bIns="36000" rtlCol="0" anchor="ctr">
            <a:spAutoFit/>
          </a:bodyPr>
          <a:lstStyle/>
          <a:p>
            <a:pPr algn="ctr"/>
            <a:endPar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32" name="角丸四角形 100"/>
          <p:cNvSpPr/>
          <p:nvPr/>
        </p:nvSpPr>
        <p:spPr bwMode="auto">
          <a:xfrm>
            <a:off x="5227970" y="1120305"/>
            <a:ext cx="790145" cy="264915"/>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33" name="Oval 32"/>
          <p:cNvSpPr/>
          <p:nvPr/>
        </p:nvSpPr>
        <p:spPr>
          <a:xfrm>
            <a:off x="5044333" y="940990"/>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rgbClr val="FFFFFF"/>
                </a:solidFill>
              </a:rPr>
              <a:t>4</a:t>
            </a:r>
            <a:endParaRPr kumimoji="1" lang="ja-JP" altLang="en-US" sz="1600" dirty="0">
              <a:solidFill>
                <a:srgbClr val="FFFFFF"/>
              </a:solidFill>
            </a:endParaRPr>
          </a:p>
        </p:txBody>
      </p:sp>
      <p:sp>
        <p:nvSpPr>
          <p:cNvPr id="34" name="角丸四角形 100"/>
          <p:cNvSpPr/>
          <p:nvPr/>
        </p:nvSpPr>
        <p:spPr bwMode="auto">
          <a:xfrm>
            <a:off x="4801662" y="1741797"/>
            <a:ext cx="790145" cy="264915"/>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35" name="Oval 34"/>
          <p:cNvSpPr/>
          <p:nvPr/>
        </p:nvSpPr>
        <p:spPr>
          <a:xfrm>
            <a:off x="4618027" y="1562483"/>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rgbClr val="FFFFFF"/>
                </a:solidFill>
              </a:rPr>
              <a:t>5</a:t>
            </a:r>
            <a:endParaRPr kumimoji="1" lang="ja-JP" altLang="en-US" sz="1600" dirty="0">
              <a:solidFill>
                <a:srgbClr val="FFFFFF"/>
              </a:solidFill>
            </a:endParaRPr>
          </a:p>
        </p:txBody>
      </p:sp>
      <p:sp>
        <p:nvSpPr>
          <p:cNvPr id="36" name="角丸四角形 100"/>
          <p:cNvSpPr/>
          <p:nvPr/>
        </p:nvSpPr>
        <p:spPr bwMode="auto">
          <a:xfrm>
            <a:off x="5689480" y="2603671"/>
            <a:ext cx="1146077" cy="237980"/>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37" name="Oval 36"/>
          <p:cNvSpPr/>
          <p:nvPr/>
        </p:nvSpPr>
        <p:spPr>
          <a:xfrm>
            <a:off x="5505841" y="2397423"/>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rgbClr val="FFFFFF"/>
                </a:solidFill>
              </a:rPr>
              <a:t>6</a:t>
            </a:r>
            <a:endParaRPr kumimoji="1" lang="ja-JP" altLang="en-US" sz="1600" dirty="0">
              <a:solidFill>
                <a:srgbClr val="FFFFFF"/>
              </a:solidFill>
            </a:endParaRPr>
          </a:p>
        </p:txBody>
      </p:sp>
      <p:sp>
        <p:nvSpPr>
          <p:cNvPr id="38" name="角丸四角形 100"/>
          <p:cNvSpPr/>
          <p:nvPr/>
        </p:nvSpPr>
        <p:spPr bwMode="auto">
          <a:xfrm>
            <a:off x="4773852" y="3495529"/>
            <a:ext cx="790145" cy="264915"/>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39" name="Oval 38"/>
          <p:cNvSpPr/>
          <p:nvPr/>
        </p:nvSpPr>
        <p:spPr>
          <a:xfrm>
            <a:off x="4590224" y="3316215"/>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rgbClr val="FFFFFF"/>
                </a:solidFill>
              </a:rPr>
              <a:t>7</a:t>
            </a:r>
            <a:endParaRPr kumimoji="1" lang="ja-JP" altLang="en-US" sz="1600" dirty="0">
              <a:solidFill>
                <a:srgbClr val="FFFFFF"/>
              </a:solidFill>
            </a:endParaRPr>
          </a:p>
        </p:txBody>
      </p:sp>
      <p:sp>
        <p:nvSpPr>
          <p:cNvPr id="40" name="角丸四角形 100"/>
          <p:cNvSpPr/>
          <p:nvPr/>
        </p:nvSpPr>
        <p:spPr bwMode="auto">
          <a:xfrm>
            <a:off x="8158266" y="6434069"/>
            <a:ext cx="790145" cy="264915"/>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41" name="Oval 40"/>
          <p:cNvSpPr/>
          <p:nvPr/>
        </p:nvSpPr>
        <p:spPr>
          <a:xfrm>
            <a:off x="7974631" y="6254755"/>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rgbClr val="FFFFFF"/>
                </a:solidFill>
              </a:rPr>
              <a:t>8</a:t>
            </a:r>
            <a:endParaRPr kumimoji="1" lang="ja-JP" altLang="en-US" sz="1600" dirty="0">
              <a:solidFill>
                <a:srgbClr val="FFFFFF"/>
              </a:solidFill>
            </a:endParaRPr>
          </a:p>
        </p:txBody>
      </p:sp>
      <p:sp>
        <p:nvSpPr>
          <p:cNvPr id="16" name="角丸四角形吹き出し 6"/>
          <p:cNvSpPr/>
          <p:nvPr/>
        </p:nvSpPr>
        <p:spPr bwMode="auto">
          <a:xfrm>
            <a:off x="1232543" y="6174757"/>
            <a:ext cx="2727240" cy="327547"/>
          </a:xfrm>
          <a:prstGeom prst="wedgeRoundRectCallout">
            <a:avLst>
              <a:gd name="adj1" fmla="val 17121"/>
              <a:gd name="adj2" fmla="val 46851"/>
              <a:gd name="adj3" fmla="val 16667"/>
            </a:avLst>
          </a:prstGeom>
          <a:solidFill>
            <a:srgbClr val="FFFFFF"/>
          </a:solidFill>
          <a:ln w="6350" algn="ctr">
            <a:solidFill>
              <a:srgbClr val="FF0000"/>
            </a:solidFill>
            <a:round/>
            <a:headEnd/>
            <a:tailEnd/>
          </a:ln>
        </p:spPr>
        <p:txBody>
          <a:bodyPr lIns="36000" rIns="36000" rtlCol="0" anchor="ctr" anchorCtr="1"/>
          <a:lstStyle/>
          <a:p>
            <a:pPr algn="ctr" defTabSz="914400" eaLnBrk="1" fontAlgn="auto" hangingPunct="1">
              <a:spcBef>
                <a:spcPts val="0"/>
              </a:spcBef>
              <a:spcAft>
                <a:spcPts val="0"/>
              </a:spcAft>
            </a:pPr>
            <a:r>
              <a:rPr kumimoji="1" lang="ja-JP" altLang="en-US" sz="14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カスタムルール名を入力する</a:t>
            </a:r>
            <a:endParaRPr kumimoji="1" lang="ja-JP" altLang="en-US" sz="1400" kern="0" dirty="0">
              <a:solidFill>
                <a:srgbClr val="4D4D4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角丸四角形吹き出し 6"/>
          <p:cNvSpPr/>
          <p:nvPr/>
        </p:nvSpPr>
        <p:spPr bwMode="auto">
          <a:xfrm>
            <a:off x="6207925" y="3448159"/>
            <a:ext cx="2685893" cy="1428556"/>
          </a:xfrm>
          <a:prstGeom prst="wedgeRoundRectCallout">
            <a:avLst>
              <a:gd name="adj1" fmla="val -33404"/>
              <a:gd name="adj2" fmla="val -89236"/>
              <a:gd name="adj3" fmla="val 16667"/>
            </a:avLst>
          </a:prstGeom>
          <a:solidFill>
            <a:srgbClr val="FFFFFF"/>
          </a:solidFill>
          <a:ln w="6350" algn="ctr">
            <a:solidFill>
              <a:srgbClr val="FF0000"/>
            </a:solidFill>
            <a:round/>
            <a:headEnd/>
            <a:tailEnd/>
          </a:ln>
        </p:spPr>
        <p:txBody>
          <a:bodyPr lIns="36000" rIns="36000" rtlCol="0" anchor="ctr"/>
          <a:lstStyle/>
          <a:p>
            <a:pPr defTabSz="914400" eaLnBrk="1" fontAlgn="auto" hangingPunct="1">
              <a:spcBef>
                <a:spcPts val="0"/>
              </a:spcBef>
              <a:spcAft>
                <a:spcPts val="0"/>
              </a:spcAft>
            </a:pPr>
            <a:r>
              <a:rPr kumimoji="1" lang="ja-JP" altLang="en-US" sz="16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監視したい箇所を指定する。</a:t>
            </a:r>
            <a:endParaRPr kumimoji="1" lang="en-US" altLang="ja-JP" sz="16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fontAlgn="auto" hangingPunct="1">
              <a:spcBef>
                <a:spcPts val="0"/>
              </a:spcBef>
              <a:spcAft>
                <a:spcPts val="0"/>
              </a:spcAft>
            </a:pPr>
            <a:r>
              <a:rPr kumimoji="1" lang="ja-JP" altLang="en-US" sz="16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ここでは</a:t>
            </a:r>
            <a:r>
              <a:rPr kumimoji="1" lang="en-US" altLang="ja-JP" sz="16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dsa2</a:t>
            </a:r>
            <a:r>
              <a:rPr kumimoji="1" lang="ja-JP" altLang="en-US" sz="16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の</a:t>
            </a:r>
            <a:r>
              <a:rPr kumimoji="1" lang="en-US" altLang="ja-JP" sz="16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Web</a:t>
            </a:r>
            <a:r>
              <a:rPr kumimoji="1" lang="ja-JP" altLang="en-US" sz="16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コンテンツを指定しております。</a:t>
            </a:r>
            <a:endParaRPr kumimoji="1" lang="ja-JP" altLang="en-US" sz="1600" kern="0" dirty="0">
              <a:solidFill>
                <a:srgbClr val="4D4D4F"/>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573793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エージェントレス型セキュリティ</a:t>
            </a:r>
            <a:endParaRPr kumimoji="1" lang="ja-JP" altLang="en-US" dirty="0"/>
          </a:p>
        </p:txBody>
      </p:sp>
      <p:sp>
        <p:nvSpPr>
          <p:cNvPr id="26" name="コンテンツ プレースホルダー 2"/>
          <p:cNvSpPr>
            <a:spLocks noGrp="1"/>
          </p:cNvSpPr>
          <p:nvPr>
            <p:ph idx="1"/>
          </p:nvPr>
        </p:nvSpPr>
        <p:spPr>
          <a:xfrm>
            <a:off x="4406903" y="1282536"/>
            <a:ext cx="4362195" cy="4997749"/>
          </a:xfrm>
        </p:spPr>
        <p:txBody>
          <a:bodyPr/>
          <a:lstStyle/>
          <a:p>
            <a:pPr marL="285750" indent="-285750">
              <a:buFont typeface="Arial" panose="020B0604020202020204" pitchFamily="34" charset="0"/>
              <a:buChar char="•"/>
            </a:pPr>
            <a:r>
              <a:rPr lang="ja-JP" altLang="en-US" sz="2400" dirty="0" smtClean="0">
                <a:latin typeface="+mn-ea"/>
              </a:rPr>
              <a:t>ベアメタルに</a:t>
            </a:r>
            <a:r>
              <a:rPr lang="en-US" altLang="ja-JP" sz="2400" dirty="0" smtClean="0">
                <a:latin typeface="+mn-ea"/>
              </a:rPr>
              <a:t>vSphere</a:t>
            </a:r>
            <a:r>
              <a:rPr lang="ja-JP" altLang="en-US" sz="2400" dirty="0" smtClean="0">
                <a:latin typeface="+mn-ea"/>
              </a:rPr>
              <a:t>環境を導入する際に利用可能</a:t>
            </a:r>
            <a:endParaRPr lang="en-US" altLang="ja-JP" sz="2400" dirty="0" smtClean="0">
              <a:latin typeface="+mn-ea"/>
            </a:endParaRPr>
          </a:p>
          <a:p>
            <a:pPr marL="285750" indent="-285750">
              <a:buFont typeface="Arial" panose="020B0604020202020204" pitchFamily="34" charset="0"/>
              <a:buChar char="•"/>
            </a:pPr>
            <a:r>
              <a:rPr lang="ja-JP" altLang="en-US" sz="2400" dirty="0" smtClean="0">
                <a:latin typeface="+mn-ea"/>
              </a:rPr>
              <a:t>各仮想</a:t>
            </a:r>
            <a:r>
              <a:rPr lang="ja-JP" altLang="en-US" sz="2400" dirty="0">
                <a:latin typeface="+mn-ea"/>
              </a:rPr>
              <a:t>マシンで、</a:t>
            </a:r>
            <a:r>
              <a:rPr lang="en-US" altLang="ja-JP" sz="2400" dirty="0">
                <a:latin typeface="+mn-ea"/>
              </a:rPr>
              <a:t>AV</a:t>
            </a:r>
            <a:r>
              <a:rPr lang="ja-JP" altLang="en-US" sz="2400" dirty="0">
                <a:latin typeface="+mn-ea"/>
              </a:rPr>
              <a:t>ソフトのインストール不要</a:t>
            </a:r>
            <a:endParaRPr lang="en-US" altLang="ja-JP" sz="2400" dirty="0">
              <a:latin typeface="+mn-ea"/>
            </a:endParaRPr>
          </a:p>
          <a:p>
            <a:pPr marL="285750" indent="-285750">
              <a:buFont typeface="Arial" panose="020B0604020202020204" pitchFamily="34" charset="0"/>
              <a:buChar char="•"/>
            </a:pPr>
            <a:r>
              <a:rPr lang="ja-JP" altLang="en-US" sz="2400" dirty="0">
                <a:latin typeface="+mn-ea"/>
              </a:rPr>
              <a:t>ウイルス検索に使用するリソース</a:t>
            </a:r>
            <a:r>
              <a:rPr lang="ja-JP" altLang="en-US" sz="2400" dirty="0" smtClean="0">
                <a:latin typeface="+mn-ea"/>
              </a:rPr>
              <a:t>はセキュリティ</a:t>
            </a:r>
            <a:r>
              <a:rPr lang="ja-JP" altLang="en-US" sz="2400" dirty="0">
                <a:latin typeface="+mn-ea"/>
              </a:rPr>
              <a:t>仮想マシンのリソースを共有</a:t>
            </a:r>
            <a:endParaRPr lang="en-US" altLang="ja-JP" sz="2400" dirty="0">
              <a:latin typeface="+mn-ea"/>
            </a:endParaRPr>
          </a:p>
          <a:p>
            <a:pPr marL="285750" indent="-285750">
              <a:buFont typeface="Arial" panose="020B0604020202020204" pitchFamily="34" charset="0"/>
              <a:buChar char="•"/>
            </a:pPr>
            <a:r>
              <a:rPr lang="ja-JP" altLang="en-US" sz="2400" dirty="0">
                <a:latin typeface="+mn-ea"/>
              </a:rPr>
              <a:t>パターンファイル更新や、設定は</a:t>
            </a:r>
            <a:r>
              <a:rPr lang="en-US" altLang="ja-JP" sz="2400" dirty="0">
                <a:latin typeface="+mn-ea"/>
              </a:rPr>
              <a:t>Virtual Appliance</a:t>
            </a:r>
            <a:r>
              <a:rPr lang="ja-JP" altLang="en-US" sz="2400" dirty="0">
                <a:latin typeface="+mn-ea"/>
              </a:rPr>
              <a:t>で一括</a:t>
            </a:r>
            <a:r>
              <a:rPr lang="ja-JP" altLang="en-US" sz="2400" dirty="0" smtClean="0">
                <a:latin typeface="+mn-ea"/>
              </a:rPr>
              <a:t>管理</a:t>
            </a:r>
            <a:endParaRPr lang="en-US" altLang="ja-JP" sz="2400" dirty="0">
              <a:latin typeface="+mn-ea"/>
            </a:endParaRPr>
          </a:p>
        </p:txBody>
      </p:sp>
      <p:sp>
        <p:nvSpPr>
          <p:cNvPr id="27" name="正方形/長方形 26"/>
          <p:cNvSpPr/>
          <p:nvPr/>
        </p:nvSpPr>
        <p:spPr>
          <a:xfrm>
            <a:off x="2634572" y="3169288"/>
            <a:ext cx="1446182" cy="1655773"/>
          </a:xfrm>
          <a:prstGeom prst="rect">
            <a:avLst/>
          </a:prstGeom>
          <a:solidFill>
            <a:srgbClr val="FFFFFF">
              <a:lumMod val="85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eaLnBrk="1" fontAlgn="auto" hangingPunct="1">
              <a:spcBef>
                <a:spcPts val="0"/>
              </a:spcBef>
              <a:spcAft>
                <a:spcPts val="0"/>
              </a:spcAft>
              <a:defRPr/>
            </a:pPr>
            <a:endParaRPr kumimoji="1" lang="ja-JP" altLang="en-US" kern="0">
              <a:solidFill>
                <a:srgbClr val="FFFFFF"/>
              </a:solidFill>
              <a:latin typeface="Meiryo UI"/>
              <a:ea typeface="Meiryo UI"/>
              <a:cs typeface="+mn-cs"/>
            </a:endParaRPr>
          </a:p>
        </p:txBody>
      </p:sp>
      <p:sp>
        <p:nvSpPr>
          <p:cNvPr id="28" name="正方形/長方形 27"/>
          <p:cNvSpPr/>
          <p:nvPr/>
        </p:nvSpPr>
        <p:spPr>
          <a:xfrm>
            <a:off x="2775179" y="4086915"/>
            <a:ext cx="1164968" cy="610604"/>
          </a:xfrm>
          <a:prstGeom prst="rect">
            <a:avLst/>
          </a:prstGeom>
          <a:solidFill>
            <a:srgbClr val="627C95"/>
          </a:solidFill>
          <a:ln w="25400"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eaLnBrk="1" fontAlgn="auto" hangingPunct="1">
              <a:spcBef>
                <a:spcPts val="0"/>
              </a:spcBef>
              <a:spcAft>
                <a:spcPts val="0"/>
              </a:spcAft>
              <a:defRPr/>
            </a:pPr>
            <a:endParaRPr kumimoji="1" lang="ja-JP" altLang="en-US" kern="0">
              <a:solidFill>
                <a:srgbClr val="FFFFFF"/>
              </a:solidFill>
              <a:latin typeface="Meiryo UI"/>
              <a:ea typeface="Meiryo UI"/>
              <a:cs typeface="+mn-cs"/>
            </a:endParaRPr>
          </a:p>
        </p:txBody>
      </p:sp>
      <p:sp>
        <p:nvSpPr>
          <p:cNvPr id="29" name="正方形/長方形 28"/>
          <p:cNvSpPr/>
          <p:nvPr/>
        </p:nvSpPr>
        <p:spPr>
          <a:xfrm>
            <a:off x="939939" y="3169288"/>
            <a:ext cx="1446182" cy="1655773"/>
          </a:xfrm>
          <a:prstGeom prst="rect">
            <a:avLst/>
          </a:prstGeom>
          <a:solidFill>
            <a:srgbClr val="FFFFFF">
              <a:lumMod val="85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eaLnBrk="1" fontAlgn="auto" hangingPunct="1">
              <a:spcBef>
                <a:spcPts val="0"/>
              </a:spcBef>
              <a:spcAft>
                <a:spcPts val="0"/>
              </a:spcAft>
              <a:defRPr/>
            </a:pPr>
            <a:endParaRPr kumimoji="1" lang="ja-JP" altLang="en-US" kern="0">
              <a:solidFill>
                <a:srgbClr val="FFFFFF"/>
              </a:solidFill>
              <a:latin typeface="Meiryo UI"/>
              <a:ea typeface="Meiryo UI"/>
              <a:cs typeface="+mn-cs"/>
            </a:endParaRPr>
          </a:p>
        </p:txBody>
      </p:sp>
      <p:sp>
        <p:nvSpPr>
          <p:cNvPr id="30" name="正方形/長方形 29"/>
          <p:cNvSpPr/>
          <p:nvPr/>
        </p:nvSpPr>
        <p:spPr>
          <a:xfrm>
            <a:off x="1075238" y="3335939"/>
            <a:ext cx="1164968" cy="1315557"/>
          </a:xfrm>
          <a:prstGeom prst="rect">
            <a:avLst/>
          </a:prstGeom>
          <a:gradFill>
            <a:gsLst>
              <a:gs pos="0">
                <a:srgbClr val="C00000"/>
              </a:gs>
              <a:gs pos="100000">
                <a:srgbClr val="ED1C24"/>
              </a:gs>
            </a:gsLst>
            <a:lin ang="0" scaled="1"/>
          </a:gradFill>
          <a:ln w="25400" cap="flat" cmpd="sng" algn="ctr">
            <a:noFill/>
            <a:prstDash val="solid"/>
          </a:ln>
          <a:effectLst>
            <a:outerShdw blurRad="50800" dist="38100" dir="2700000" algn="tl" rotWithShape="0">
              <a:prstClr val="black">
                <a:alpha val="40000"/>
              </a:prstClr>
            </a:outerShdw>
          </a:effectLst>
        </p:spPr>
        <p:txBody>
          <a:bodyPr rtlCol="0" anchor="ctr"/>
          <a:lstStyle/>
          <a:p>
            <a:pPr algn="ctr" defTabSz="914400" eaLnBrk="1" fontAlgn="auto" hangingPunct="1">
              <a:spcBef>
                <a:spcPts val="0"/>
              </a:spcBef>
              <a:spcAft>
                <a:spcPts val="0"/>
              </a:spcAft>
              <a:defRPr/>
            </a:pPr>
            <a:r>
              <a:rPr lang="en-US" altLang="ja-JP" sz="1400" b="1" kern="0" dirty="0" smtClean="0">
                <a:solidFill>
                  <a:srgbClr val="FFFFFF"/>
                </a:solidFill>
                <a:latin typeface="Meiryo UI"/>
                <a:ea typeface="Meiryo UI"/>
                <a:cs typeface="+mn-cs"/>
              </a:rPr>
              <a:t>Virtual Appliance</a:t>
            </a:r>
            <a:endParaRPr lang="ja-JP" altLang="en-US" sz="1400" b="1" kern="0" dirty="0">
              <a:solidFill>
                <a:srgbClr val="FFFFFF"/>
              </a:solidFill>
              <a:latin typeface="Meiryo UI"/>
              <a:ea typeface="Meiryo UI"/>
              <a:cs typeface="+mn-cs"/>
            </a:endParaRPr>
          </a:p>
        </p:txBody>
      </p:sp>
      <p:pic>
        <p:nvPicPr>
          <p:cNvPr id="32" name="Picture 37" descr="agent_high.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85136" y="3185565"/>
            <a:ext cx="378402" cy="506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四角形吹き出し 32"/>
          <p:cNvSpPr/>
          <p:nvPr/>
        </p:nvSpPr>
        <p:spPr>
          <a:xfrm>
            <a:off x="732942" y="1808753"/>
            <a:ext cx="1808933" cy="1167819"/>
          </a:xfrm>
          <a:prstGeom prst="wedgeRectCallout">
            <a:avLst>
              <a:gd name="adj1" fmla="val 2466"/>
              <a:gd name="adj2" fmla="val 75852"/>
            </a:avLst>
          </a:prstGeom>
          <a:solidFill>
            <a:srgbClr val="FFFFFF"/>
          </a:solidFill>
          <a:ln w="25400" cap="flat" cmpd="sng" algn="ctr">
            <a:solidFill>
              <a:srgbClr val="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eaLnBrk="1" fontAlgn="auto" hangingPunct="1">
              <a:spcBef>
                <a:spcPts val="0"/>
              </a:spcBef>
              <a:spcAft>
                <a:spcPts val="0"/>
              </a:spcAft>
              <a:defRPr/>
            </a:pPr>
            <a:endParaRPr kumimoji="1" lang="ja-JP" altLang="en-US" kern="0">
              <a:solidFill>
                <a:srgbClr val="FFFFFF"/>
              </a:solidFill>
              <a:latin typeface="Meiryo UI"/>
              <a:ea typeface="Meiryo UI"/>
              <a:cs typeface="+mn-cs"/>
            </a:endParaRPr>
          </a:p>
        </p:txBody>
      </p:sp>
      <p:sp>
        <p:nvSpPr>
          <p:cNvPr id="34" name="正方形/長方形 33"/>
          <p:cNvSpPr/>
          <p:nvPr/>
        </p:nvSpPr>
        <p:spPr>
          <a:xfrm>
            <a:off x="949133" y="5054040"/>
            <a:ext cx="3131622" cy="898473"/>
          </a:xfrm>
          <a:prstGeom prst="rect">
            <a:avLst/>
          </a:prstGeom>
          <a:solidFill>
            <a:srgbClr val="627C95"/>
          </a:solidFill>
          <a:ln w="25400"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eaLnBrk="1" fontAlgn="auto" hangingPunct="1">
              <a:spcBef>
                <a:spcPts val="0"/>
              </a:spcBef>
              <a:spcAft>
                <a:spcPts val="0"/>
              </a:spcAft>
              <a:defRPr/>
            </a:pPr>
            <a:endParaRPr kumimoji="1" lang="ja-JP" altLang="en-US" kern="0">
              <a:solidFill>
                <a:srgbClr val="FFFFFF"/>
              </a:solidFill>
              <a:latin typeface="Meiryo UI"/>
              <a:ea typeface="Meiryo UI"/>
              <a:cs typeface="+mn-cs"/>
            </a:endParaRPr>
          </a:p>
        </p:txBody>
      </p:sp>
      <p:sp>
        <p:nvSpPr>
          <p:cNvPr id="35" name="正方形/長方形 34"/>
          <p:cNvSpPr/>
          <p:nvPr/>
        </p:nvSpPr>
        <p:spPr>
          <a:xfrm>
            <a:off x="2775179" y="3335939"/>
            <a:ext cx="1164968" cy="610604"/>
          </a:xfrm>
          <a:prstGeom prst="rect">
            <a:avLst/>
          </a:prstGeom>
          <a:gradFill>
            <a:gsLst>
              <a:gs pos="0">
                <a:srgbClr val="C00000"/>
              </a:gs>
              <a:gs pos="100000">
                <a:srgbClr val="ED1C24"/>
              </a:gs>
            </a:gsLst>
            <a:lin ang="0" scaled="1"/>
          </a:gradFill>
          <a:ln w="25400" cap="flat" cmpd="sng" algn="ctr">
            <a:noFill/>
            <a:prstDash val="solid"/>
          </a:ln>
          <a:effectLst>
            <a:outerShdw blurRad="50800" dist="38100" dir="2700000" algn="tl" rotWithShape="0">
              <a:prstClr val="black">
                <a:alpha val="40000"/>
              </a:prstClr>
            </a:outerShdw>
          </a:effectLst>
        </p:spPr>
        <p:txBody>
          <a:bodyPr rtlCol="0" anchor="ctr"/>
          <a:lstStyle/>
          <a:p>
            <a:pPr algn="ctr" defTabSz="914400" eaLnBrk="1" fontAlgn="auto" hangingPunct="1">
              <a:spcBef>
                <a:spcPts val="0"/>
              </a:spcBef>
              <a:spcAft>
                <a:spcPts val="0"/>
              </a:spcAft>
              <a:defRPr/>
            </a:pPr>
            <a:endParaRPr lang="ja-JP" altLang="en-US" kern="0">
              <a:solidFill>
                <a:srgbClr val="000000"/>
              </a:solidFill>
              <a:latin typeface="Meiryo UI"/>
              <a:ea typeface="Meiryo UI"/>
              <a:cs typeface="+mn-cs"/>
            </a:endParaRPr>
          </a:p>
        </p:txBody>
      </p:sp>
      <p:sp>
        <p:nvSpPr>
          <p:cNvPr id="36" name="テキスト ボックス 35"/>
          <p:cNvSpPr txBox="1"/>
          <p:nvPr/>
        </p:nvSpPr>
        <p:spPr>
          <a:xfrm>
            <a:off x="3020872" y="3381603"/>
            <a:ext cx="673582" cy="369332"/>
          </a:xfrm>
          <a:prstGeom prst="rect">
            <a:avLst/>
          </a:prstGeom>
          <a:noFill/>
        </p:spPr>
        <p:txBody>
          <a:bodyPr wrap="none" rtlCol="0">
            <a:spAutoFit/>
          </a:bodyPr>
          <a:lstStyle/>
          <a:p>
            <a:pPr algn="ctr" defTabSz="914400" eaLnBrk="1" fontAlgn="auto" hangingPunct="1">
              <a:spcBef>
                <a:spcPts val="0"/>
              </a:spcBef>
              <a:spcAft>
                <a:spcPts val="0"/>
              </a:spcAft>
              <a:defRPr/>
            </a:pPr>
            <a:r>
              <a:rPr kumimoji="1" lang="en-US" altLang="ja-JP" b="1" kern="0" dirty="0" smtClean="0">
                <a:solidFill>
                  <a:srgbClr val="FFFFFF"/>
                </a:solidFill>
                <a:latin typeface="Meiryo UI"/>
              </a:rPr>
              <a:t>APP</a:t>
            </a:r>
            <a:endParaRPr kumimoji="1" lang="ja-JP" altLang="en-US" b="1" kern="0" dirty="0">
              <a:solidFill>
                <a:srgbClr val="FFFFFF"/>
              </a:solidFill>
              <a:latin typeface="Meiryo UI"/>
            </a:endParaRPr>
          </a:p>
        </p:txBody>
      </p:sp>
      <p:sp>
        <p:nvSpPr>
          <p:cNvPr id="37" name="テキスト ボックス 36"/>
          <p:cNvSpPr txBox="1"/>
          <p:nvPr/>
        </p:nvSpPr>
        <p:spPr>
          <a:xfrm>
            <a:off x="3095414" y="4159052"/>
            <a:ext cx="524503" cy="369332"/>
          </a:xfrm>
          <a:prstGeom prst="rect">
            <a:avLst/>
          </a:prstGeom>
          <a:noFill/>
        </p:spPr>
        <p:txBody>
          <a:bodyPr wrap="none" rtlCol="0">
            <a:spAutoFit/>
          </a:bodyPr>
          <a:lstStyle/>
          <a:p>
            <a:pPr algn="ctr" defTabSz="914400" eaLnBrk="1" fontAlgn="auto" hangingPunct="1">
              <a:spcBef>
                <a:spcPts val="0"/>
              </a:spcBef>
              <a:spcAft>
                <a:spcPts val="0"/>
              </a:spcAft>
              <a:defRPr/>
            </a:pPr>
            <a:r>
              <a:rPr kumimoji="1" lang="en-US" altLang="ja-JP" b="1" kern="0" dirty="0" smtClean="0">
                <a:solidFill>
                  <a:srgbClr val="FFFFFF"/>
                </a:solidFill>
                <a:latin typeface="Meiryo UI"/>
              </a:rPr>
              <a:t>OS</a:t>
            </a:r>
            <a:endParaRPr kumimoji="1" lang="ja-JP" altLang="en-US" b="1" kern="0" dirty="0">
              <a:solidFill>
                <a:srgbClr val="FFFFFF"/>
              </a:solidFill>
              <a:latin typeface="Meiryo UI"/>
            </a:endParaRPr>
          </a:p>
        </p:txBody>
      </p:sp>
      <p:sp>
        <p:nvSpPr>
          <p:cNvPr id="38" name="正方形/長方形 37"/>
          <p:cNvSpPr/>
          <p:nvPr/>
        </p:nvSpPr>
        <p:spPr>
          <a:xfrm>
            <a:off x="1075239" y="5216448"/>
            <a:ext cx="2896868" cy="639909"/>
          </a:xfrm>
          <a:prstGeom prst="rect">
            <a:avLst/>
          </a:prstGeom>
          <a:solidFill>
            <a:srgbClr val="FFFFFF">
              <a:lumMod val="85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eaLnBrk="1" fontAlgn="auto" hangingPunct="1">
              <a:spcBef>
                <a:spcPts val="0"/>
              </a:spcBef>
              <a:spcAft>
                <a:spcPts val="0"/>
              </a:spcAft>
              <a:defRPr/>
            </a:pPr>
            <a:endParaRPr kumimoji="1" lang="ja-JP" altLang="en-US" kern="0">
              <a:solidFill>
                <a:srgbClr val="FFFFFF"/>
              </a:solidFill>
              <a:latin typeface="Meiryo UI"/>
              <a:ea typeface="Meiryo UI"/>
              <a:cs typeface="+mn-cs"/>
            </a:endParaRPr>
          </a:p>
        </p:txBody>
      </p:sp>
      <p:sp>
        <p:nvSpPr>
          <p:cNvPr id="39" name="テキスト ボックス 38"/>
          <p:cNvSpPr txBox="1"/>
          <p:nvPr/>
        </p:nvSpPr>
        <p:spPr>
          <a:xfrm>
            <a:off x="1711986" y="5299113"/>
            <a:ext cx="1787221" cy="369332"/>
          </a:xfrm>
          <a:prstGeom prst="rect">
            <a:avLst/>
          </a:prstGeom>
          <a:noFill/>
        </p:spPr>
        <p:txBody>
          <a:bodyPr wrap="none" rtlCol="0">
            <a:spAutoFit/>
          </a:bodyPr>
          <a:lstStyle/>
          <a:p>
            <a:pPr algn="ctr"/>
            <a:r>
              <a:rPr lang="en-US" altLang="ja-JP" b="1" dirty="0">
                <a:solidFill>
                  <a:srgbClr val="4D4D4F"/>
                </a:solidFill>
                <a:latin typeface="メイリオ"/>
              </a:rPr>
              <a:t>VMware </a:t>
            </a:r>
            <a:r>
              <a:rPr lang="en-US" altLang="ja-JP" b="1" dirty="0" err="1">
                <a:solidFill>
                  <a:srgbClr val="4D4D4F"/>
                </a:solidFill>
                <a:latin typeface="メイリオ"/>
              </a:rPr>
              <a:t>ESXi</a:t>
            </a:r>
            <a:endParaRPr kumimoji="1" lang="ja-JP" altLang="en-US" b="1" dirty="0">
              <a:solidFill>
                <a:srgbClr val="4D4D4F"/>
              </a:solidFill>
              <a:latin typeface="メイリオ"/>
            </a:endParaRPr>
          </a:p>
        </p:txBody>
      </p:sp>
      <p:sp>
        <p:nvSpPr>
          <p:cNvPr id="40" name="フリーフォーム 39"/>
          <p:cNvSpPr/>
          <p:nvPr/>
        </p:nvSpPr>
        <p:spPr>
          <a:xfrm>
            <a:off x="1655442" y="4748861"/>
            <a:ext cx="1693304" cy="592667"/>
          </a:xfrm>
          <a:custGeom>
            <a:avLst/>
            <a:gdLst>
              <a:gd name="connsiteX0" fmla="*/ 0 w 1778000"/>
              <a:gd name="connsiteY0" fmla="*/ 88900 h 330200"/>
              <a:gd name="connsiteX1" fmla="*/ 0 w 1778000"/>
              <a:gd name="connsiteY1" fmla="*/ 330200 h 330200"/>
              <a:gd name="connsiteX2" fmla="*/ 1778000 w 1778000"/>
              <a:gd name="connsiteY2" fmla="*/ 330200 h 330200"/>
              <a:gd name="connsiteX3" fmla="*/ 1778000 w 1778000"/>
              <a:gd name="connsiteY3" fmla="*/ 0 h 330200"/>
            </a:gdLst>
            <a:ahLst/>
            <a:cxnLst>
              <a:cxn ang="0">
                <a:pos x="connsiteX0" y="connsiteY0"/>
              </a:cxn>
              <a:cxn ang="0">
                <a:pos x="connsiteX1" y="connsiteY1"/>
              </a:cxn>
              <a:cxn ang="0">
                <a:pos x="connsiteX2" y="connsiteY2"/>
              </a:cxn>
              <a:cxn ang="0">
                <a:pos x="connsiteX3" y="connsiteY3"/>
              </a:cxn>
            </a:cxnLst>
            <a:rect l="l" t="t" r="r" b="b"/>
            <a:pathLst>
              <a:path w="1778000" h="330200">
                <a:moveTo>
                  <a:pt x="0" y="88900"/>
                </a:moveTo>
                <a:lnTo>
                  <a:pt x="0" y="330200"/>
                </a:lnTo>
                <a:lnTo>
                  <a:pt x="1778000" y="330200"/>
                </a:lnTo>
                <a:lnTo>
                  <a:pt x="1778000" y="0"/>
                </a:lnTo>
              </a:path>
            </a:pathLst>
          </a:custGeom>
          <a:ln w="38100">
            <a:solidFill>
              <a:srgbClr val="C00000"/>
            </a:solidFill>
            <a:headEnd type="none" w="med" len="med"/>
            <a:tailEnd type="triangle" w="med" len="med"/>
          </a:ln>
        </p:spPr>
        <p:txBody>
          <a:bodyPr anchor="ctr"/>
          <a:lstStyle/>
          <a:p>
            <a:pPr algn="ctr" fontAlgn="auto">
              <a:spcBef>
                <a:spcPts val="0"/>
              </a:spcBef>
              <a:spcAft>
                <a:spcPts val="0"/>
              </a:spcAft>
              <a:defRPr/>
            </a:pPr>
            <a:endParaRPr lang="ja-JP" altLang="en-US" kern="0">
              <a:solidFill>
                <a:srgbClr val="58595B"/>
              </a:solidFill>
              <a:latin typeface="Meiryo UI" pitchFamily="50" charset="-128"/>
              <a:ea typeface="Meiryo UI" pitchFamily="50" charset="-128"/>
              <a:cs typeface="Meiryo UI" pitchFamily="50" charset="-128"/>
            </a:endParaRPr>
          </a:p>
        </p:txBody>
      </p:sp>
      <p:grpSp>
        <p:nvGrpSpPr>
          <p:cNvPr id="41" name="グループ化 40"/>
          <p:cNvGrpSpPr/>
          <p:nvPr/>
        </p:nvGrpSpPr>
        <p:grpSpPr>
          <a:xfrm>
            <a:off x="860868" y="1903356"/>
            <a:ext cx="1589148" cy="542317"/>
            <a:chOff x="3733946" y="3392978"/>
            <a:chExt cx="1589148" cy="406738"/>
          </a:xfrm>
        </p:grpSpPr>
        <p:sp>
          <p:nvSpPr>
            <p:cNvPr id="42" name="正方形/長方形 41"/>
            <p:cNvSpPr/>
            <p:nvPr/>
          </p:nvSpPr>
          <p:spPr>
            <a:xfrm>
              <a:off x="3733946" y="3392978"/>
              <a:ext cx="1589148" cy="406738"/>
            </a:xfrm>
            <a:prstGeom prst="rect">
              <a:avLst/>
            </a:prstGeom>
            <a:gradFill flip="none" rotWithShape="1">
              <a:gsLst>
                <a:gs pos="100000">
                  <a:srgbClr val="718AA3">
                    <a:alpha val="60000"/>
                  </a:srgbClr>
                </a:gs>
                <a:gs pos="0">
                  <a:srgbClr val="718AA3"/>
                </a:gs>
              </a:gsLst>
              <a:lin ang="0" scaled="0"/>
              <a:tileRect/>
            </a:gradFill>
            <a:ln w="6350" cap="flat" cmpd="sng" algn="ctr">
              <a:noFill/>
              <a:prstDash val="solid"/>
            </a:ln>
            <a:effectLst>
              <a:outerShdw blurRad="50800" dist="38100" dir="2700000" algn="tl" rotWithShape="0">
                <a:srgbClr val="FFFFFF">
                  <a:lumMod val="50000"/>
                  <a:alpha val="4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eaLnBrk="1" fontAlgn="auto" hangingPunct="1">
                <a:spcBef>
                  <a:spcPts val="0"/>
                </a:spcBef>
                <a:spcAft>
                  <a:spcPts val="0"/>
                </a:spcAft>
                <a:defRPr/>
              </a:pPr>
              <a:endParaRPr lang="ja-JP" altLang="en-US" kern="0">
                <a:solidFill>
                  <a:srgbClr val="000000"/>
                </a:solidFill>
                <a:latin typeface="Meiryo UI"/>
                <a:ea typeface="Meiryo UI"/>
                <a:cs typeface="+mn-cs"/>
              </a:endParaRPr>
            </a:p>
          </p:txBody>
        </p:sp>
        <p:sp>
          <p:nvSpPr>
            <p:cNvPr id="43" name="テキスト ボックス 42"/>
            <p:cNvSpPr txBox="1"/>
            <p:nvPr/>
          </p:nvSpPr>
          <p:spPr>
            <a:xfrm>
              <a:off x="3920146" y="3403133"/>
              <a:ext cx="1402948" cy="311624"/>
            </a:xfrm>
            <a:prstGeom prst="rect">
              <a:avLst/>
            </a:prstGeom>
            <a:noFill/>
          </p:spPr>
          <p:txBody>
            <a:bodyPr wrap="none" rtlCol="0">
              <a:spAutoFit/>
            </a:bodyPr>
            <a:lstStyle>
              <a:defPPr>
                <a:defRPr lang="ja-JP"/>
              </a:defPPr>
              <a:lvl1pPr algn="ctr">
                <a:defRPr sz="1050" b="1">
                  <a:solidFill>
                    <a:schemeClr val="bg1"/>
                  </a:solidFill>
                  <a:latin typeface="メイリオ" panose="020B0604030504040204" pitchFamily="50" charset="-128"/>
                  <a:ea typeface="メイリオ" panose="020B0604030504040204" pitchFamily="50" charset="-128"/>
                </a:defRPr>
              </a:lvl1pPr>
            </a:lstStyle>
            <a:p>
              <a:pPr algn="l" defTabSz="914400" eaLnBrk="1" fontAlgn="auto" hangingPunct="1">
                <a:spcBef>
                  <a:spcPts val="0"/>
                </a:spcBef>
                <a:spcAft>
                  <a:spcPts val="0"/>
                </a:spcAft>
                <a:defRPr/>
              </a:pPr>
              <a:r>
                <a:rPr lang="en-US" altLang="ja-JP" kern="0" dirty="0">
                  <a:solidFill>
                    <a:srgbClr val="FFFFFF"/>
                  </a:solidFill>
                  <a:latin typeface="Meiryo UI" panose="020B0604030504040204" pitchFamily="50" charset="-128"/>
                  <a:ea typeface="Meiryo UI" panose="020B0604030504040204" pitchFamily="50" charset="-128"/>
                </a:rPr>
                <a:t>Deep Security</a:t>
              </a:r>
            </a:p>
            <a:p>
              <a:pPr algn="l" defTabSz="914400" eaLnBrk="1" fontAlgn="auto" hangingPunct="1">
                <a:spcBef>
                  <a:spcPts val="0"/>
                </a:spcBef>
                <a:spcAft>
                  <a:spcPts val="0"/>
                </a:spcAft>
                <a:defRPr/>
              </a:pPr>
              <a:r>
                <a:rPr lang="en-US" altLang="ja-JP" kern="0" dirty="0">
                  <a:solidFill>
                    <a:srgbClr val="FFFFFF"/>
                  </a:solidFill>
                  <a:latin typeface="Meiryo UI" panose="020B0604030504040204" pitchFamily="50" charset="-128"/>
                  <a:ea typeface="Meiryo UI" panose="020B0604030504040204" pitchFamily="50" charset="-128"/>
                </a:rPr>
                <a:t>Virtual Appliance</a:t>
              </a:r>
              <a:endParaRPr lang="ja-JP" altLang="en-US" kern="0" dirty="0">
                <a:solidFill>
                  <a:srgbClr val="FFFFFF"/>
                </a:solidFill>
                <a:latin typeface="Meiryo UI" panose="020B0604030504040204" pitchFamily="50" charset="-128"/>
                <a:ea typeface="Meiryo UI" panose="020B0604030504040204" pitchFamily="50" charset="-128"/>
              </a:endParaRPr>
            </a:p>
          </p:txBody>
        </p:sp>
        <p:sp>
          <p:nvSpPr>
            <p:cNvPr id="44" name="正方形/長方形 43"/>
            <p:cNvSpPr/>
            <p:nvPr/>
          </p:nvSpPr>
          <p:spPr>
            <a:xfrm>
              <a:off x="3808073" y="3472629"/>
              <a:ext cx="90000" cy="257143"/>
            </a:xfrm>
            <a:prstGeom prst="rect">
              <a:avLst/>
            </a:prstGeom>
            <a:solidFill>
              <a:srgbClr val="ED1C24"/>
            </a:solidFill>
            <a:ln w="25400" cap="flat" cmpd="sng" algn="ctr">
              <a:noFill/>
              <a:prstDash val="solid"/>
            </a:ln>
            <a:effectLst/>
          </p:spPr>
          <p:txBody>
            <a:bodyPr rtlCol="0" anchor="ctr"/>
            <a:lstStyle/>
            <a:p>
              <a:pPr algn="ctr" defTabSz="914400" eaLnBrk="1" fontAlgn="auto" hangingPunct="1">
                <a:spcBef>
                  <a:spcPts val="0"/>
                </a:spcBef>
                <a:spcAft>
                  <a:spcPts val="0"/>
                </a:spcAft>
                <a:defRPr/>
              </a:pPr>
              <a:endParaRPr lang="ja-JP" altLang="en-US" kern="0">
                <a:solidFill>
                  <a:srgbClr val="000000"/>
                </a:solidFill>
                <a:latin typeface="Meiryo UI"/>
                <a:ea typeface="Meiryo UI"/>
                <a:cs typeface="+mn-cs"/>
              </a:endParaRPr>
            </a:p>
          </p:txBody>
        </p:sp>
      </p:grpSp>
      <p:sp>
        <p:nvSpPr>
          <p:cNvPr id="45" name="正方形/長方形 44"/>
          <p:cNvSpPr/>
          <p:nvPr/>
        </p:nvSpPr>
        <p:spPr>
          <a:xfrm>
            <a:off x="792190" y="2523817"/>
            <a:ext cx="1657826" cy="307777"/>
          </a:xfrm>
          <a:prstGeom prst="rect">
            <a:avLst/>
          </a:prstGeom>
        </p:spPr>
        <p:txBody>
          <a:bodyPr wrap="none">
            <a:spAutoFit/>
          </a:bodyPr>
          <a:lstStyle/>
          <a:p>
            <a:pPr defTabSz="914400" eaLnBrk="1" fontAlgn="auto" hangingPunct="1">
              <a:spcBef>
                <a:spcPts val="0"/>
              </a:spcBef>
              <a:spcAft>
                <a:spcPts val="0"/>
              </a:spcAft>
              <a:defRPr/>
            </a:pPr>
            <a:r>
              <a:rPr lang="ja-JP" altLang="en-US" sz="1400" b="1" kern="0" dirty="0">
                <a:solidFill>
                  <a:srgbClr val="C00000"/>
                </a:solidFill>
                <a:latin typeface="Meiryo UI"/>
              </a:rPr>
              <a:t>ここでウイルス検索</a:t>
            </a:r>
            <a:endParaRPr lang="ja-JP" altLang="en-US" sz="1400" kern="0" dirty="0">
              <a:solidFill>
                <a:sysClr val="windowText" lastClr="000000"/>
              </a:solidFill>
            </a:endParaRPr>
          </a:p>
        </p:txBody>
      </p:sp>
    </p:spTree>
    <p:extLst>
      <p:ext uri="{BB962C8B-B14F-4D97-AF65-F5344CB8AC3E}">
        <p14:creationId xmlns:p14="http://schemas.microsoft.com/office/powerpoint/2010/main" val="153941987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763" y="1174630"/>
            <a:ext cx="7886700" cy="534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62" name="タイトル 1"/>
          <p:cNvSpPr>
            <a:spLocks noGrp="1"/>
          </p:cNvSpPr>
          <p:nvPr>
            <p:ph type="title"/>
          </p:nvPr>
        </p:nvSpPr>
        <p:spPr>
          <a:xfrm>
            <a:off x="355092" y="-6142"/>
            <a:ext cx="8375904" cy="645196"/>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p>
            <a:pPr defTabSz="457200" eaLnBrk="1" hangingPunct="1"/>
            <a:r>
              <a:rPr lang="ja-JP" altLang="en-US" sz="3200" kern="1200" dirty="0" smtClean="0">
                <a:solidFill>
                  <a:srgbClr val="ED1C24"/>
                </a:solidFill>
                <a:latin typeface="Meiryo UI" panose="020B0604030504040204" pitchFamily="50" charset="-128"/>
                <a:ea typeface="Meiryo UI" pitchFamily="50" charset="-128"/>
                <a:cs typeface="Meiryo UI" pitchFamily="50" charset="-128"/>
              </a:rPr>
              <a:t>変更監視</a:t>
            </a:r>
            <a:endParaRPr lang="ja-JP" altLang="en-US" sz="3200" kern="1200" dirty="0">
              <a:solidFill>
                <a:srgbClr val="ED1C24"/>
              </a:solidFill>
              <a:latin typeface="Meiryo UI" panose="020B0604030504040204" pitchFamily="50" charset="-128"/>
              <a:ea typeface="Meiryo UI" pitchFamily="50" charset="-128"/>
              <a:cs typeface="Meiryo UI" pitchFamily="50" charset="-128"/>
            </a:endParaRPr>
          </a:p>
        </p:txBody>
      </p:sp>
      <p:sp>
        <p:nvSpPr>
          <p:cNvPr id="9" name="角丸四角形 7"/>
          <p:cNvSpPr/>
          <p:nvPr/>
        </p:nvSpPr>
        <p:spPr>
          <a:xfrm>
            <a:off x="7786503" y="-39737"/>
            <a:ext cx="1402979" cy="703188"/>
          </a:xfrm>
          <a:prstGeom prst="roundRect">
            <a:avLst>
              <a:gd name="adj" fmla="val 33217"/>
            </a:avLst>
          </a:prstGeom>
          <a:solidFill>
            <a:srgbClr val="EAEAEA"/>
          </a:solidFill>
          <a:ln w="3810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wrap="none" lIns="108000" tIns="36000" rIns="108000" bIns="72000" rtlCol="0" anchor="ctr" anchorCtr="0">
            <a:spAutoFit/>
          </a:bodyPr>
          <a:lstStyle/>
          <a:p>
            <a:pPr algn="ctr" defTabSz="914400" eaLnBrk="1" fontAlgn="auto" hangingPunct="1">
              <a:lnSpc>
                <a:spcPct val="150000"/>
              </a:lnSpc>
              <a:spcBef>
                <a:spcPts val="0"/>
              </a:spcBef>
              <a:spcAft>
                <a:spcPts val="0"/>
              </a:spcAft>
            </a:pPr>
            <a:r>
              <a:rPr kumimoji="1" lang="ja-JP" altLang="en-US"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ハンズオン</a:t>
            </a:r>
            <a:endParaRPr kumimoji="1" lang="en-US" altLang="ja-JP"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 name="正方形/長方形 27"/>
          <p:cNvSpPr/>
          <p:nvPr/>
        </p:nvSpPr>
        <p:spPr bwMode="auto">
          <a:xfrm>
            <a:off x="258763" y="631053"/>
            <a:ext cx="5606206" cy="401003"/>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8100000" scaled="1"/>
            <a:tileRec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ja-JP" altLang="en-US" sz="2000" dirty="0">
                <a:ln w="18415" cmpd="sng">
                  <a:solidFill>
                    <a:srgbClr val="FFFFFF"/>
                  </a:solidFill>
                  <a:prstDash val="solid"/>
                </a:ln>
                <a:solidFill>
                  <a:srgbClr val="FFFFFF"/>
                </a:solidFill>
                <a:cs typeface="メイリオ" panose="020B0604030504040204" pitchFamily="50" charset="-128"/>
              </a:rPr>
              <a:t>変更</a:t>
            </a:r>
            <a:r>
              <a:rPr lang="ja-JP" altLang="en-US" sz="2000" dirty="0" smtClean="0">
                <a:ln w="18415" cmpd="sng">
                  <a:solidFill>
                    <a:srgbClr val="FFFFFF"/>
                  </a:solidFill>
                  <a:prstDash val="solid"/>
                </a:ln>
                <a:solidFill>
                  <a:srgbClr val="FFFFFF"/>
                </a:solidFill>
                <a:cs typeface="メイリオ" panose="020B0604030504040204" pitchFamily="50" charset="-128"/>
              </a:rPr>
              <a:t>監視を設定する</a:t>
            </a:r>
            <a:endParaRPr lang="ja-JP" altLang="en-US" sz="2000" dirty="0">
              <a:ln w="18415" cmpd="sng">
                <a:solidFill>
                  <a:srgbClr val="FFFFFF"/>
                </a:solidFill>
                <a:prstDash val="solid"/>
              </a:ln>
              <a:solidFill>
                <a:srgbClr val="FFFFFF"/>
              </a:solidFill>
              <a:cs typeface="メイリオ" panose="020B0604030504040204" pitchFamily="50" charset="-128"/>
            </a:endParaRPr>
          </a:p>
        </p:txBody>
      </p:sp>
      <p:sp>
        <p:nvSpPr>
          <p:cNvPr id="21" name="角丸四角形 100"/>
          <p:cNvSpPr/>
          <p:nvPr/>
        </p:nvSpPr>
        <p:spPr bwMode="auto">
          <a:xfrm>
            <a:off x="7189933" y="6200991"/>
            <a:ext cx="928234" cy="330812"/>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Tree>
    <p:extLst>
      <p:ext uri="{BB962C8B-B14F-4D97-AF65-F5344CB8AC3E}">
        <p14:creationId xmlns:p14="http://schemas.microsoft.com/office/powerpoint/2010/main" val="4239647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タイトル 1"/>
          <p:cNvSpPr>
            <a:spLocks noGrp="1"/>
          </p:cNvSpPr>
          <p:nvPr>
            <p:ph type="title"/>
          </p:nvPr>
        </p:nvSpPr>
        <p:spPr>
          <a:xfrm>
            <a:off x="355092" y="-6142"/>
            <a:ext cx="8375904" cy="645196"/>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p>
            <a:pPr defTabSz="457200" eaLnBrk="1" hangingPunct="1"/>
            <a:r>
              <a:rPr lang="ja-JP" altLang="en-US" sz="3200" kern="1200" dirty="0" smtClean="0">
                <a:solidFill>
                  <a:srgbClr val="ED1C24"/>
                </a:solidFill>
                <a:latin typeface="Meiryo UI" panose="020B0604030504040204" pitchFamily="50" charset="-128"/>
                <a:ea typeface="Meiryo UI" pitchFamily="50" charset="-128"/>
                <a:cs typeface="Meiryo UI" pitchFamily="50" charset="-128"/>
              </a:rPr>
              <a:t>変更監視</a:t>
            </a:r>
            <a:endParaRPr lang="ja-JP" altLang="en-US" sz="3200" kern="1200" dirty="0">
              <a:solidFill>
                <a:srgbClr val="ED1C24"/>
              </a:solidFill>
              <a:latin typeface="Meiryo UI" panose="020B0604030504040204" pitchFamily="50" charset="-128"/>
              <a:ea typeface="Meiryo UI" pitchFamily="50" charset="-128"/>
              <a:cs typeface="Meiryo UI" pitchFamily="50" charset="-128"/>
            </a:endParaRPr>
          </a:p>
        </p:txBody>
      </p:sp>
      <p:sp>
        <p:nvSpPr>
          <p:cNvPr id="9" name="角丸四角形 7"/>
          <p:cNvSpPr/>
          <p:nvPr/>
        </p:nvSpPr>
        <p:spPr>
          <a:xfrm>
            <a:off x="7786503" y="-39737"/>
            <a:ext cx="1402979" cy="703188"/>
          </a:xfrm>
          <a:prstGeom prst="roundRect">
            <a:avLst>
              <a:gd name="adj" fmla="val 33217"/>
            </a:avLst>
          </a:prstGeom>
          <a:solidFill>
            <a:srgbClr val="EAEAEA"/>
          </a:solidFill>
          <a:ln w="3810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wrap="none" lIns="108000" tIns="36000" rIns="108000" bIns="72000" rtlCol="0" anchor="ctr" anchorCtr="0">
            <a:spAutoFit/>
          </a:bodyPr>
          <a:lstStyle/>
          <a:p>
            <a:pPr algn="ctr" defTabSz="914400" eaLnBrk="1" fontAlgn="auto" hangingPunct="1">
              <a:lnSpc>
                <a:spcPct val="150000"/>
              </a:lnSpc>
              <a:spcBef>
                <a:spcPts val="0"/>
              </a:spcBef>
              <a:spcAft>
                <a:spcPts val="0"/>
              </a:spcAft>
            </a:pPr>
            <a:r>
              <a:rPr kumimoji="1" lang="ja-JP" altLang="en-US"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ハンズオン</a:t>
            </a:r>
            <a:endParaRPr kumimoji="1" lang="en-US" altLang="ja-JP"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 name="正方形/長方形 27"/>
          <p:cNvSpPr/>
          <p:nvPr/>
        </p:nvSpPr>
        <p:spPr bwMode="auto">
          <a:xfrm>
            <a:off x="258763" y="631053"/>
            <a:ext cx="5606206" cy="401003"/>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8100000" scaled="1"/>
            <a:tileRec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ja-JP" altLang="en-US" sz="2000" dirty="0">
                <a:ln w="18415" cmpd="sng">
                  <a:solidFill>
                    <a:srgbClr val="FFFFFF"/>
                  </a:solidFill>
                  <a:prstDash val="solid"/>
                </a:ln>
                <a:solidFill>
                  <a:srgbClr val="FFFFFF"/>
                </a:solidFill>
                <a:cs typeface="メイリオ" panose="020B0604030504040204" pitchFamily="50" charset="-128"/>
              </a:rPr>
              <a:t>変更</a:t>
            </a:r>
            <a:r>
              <a:rPr lang="ja-JP" altLang="en-US" sz="2000" dirty="0" smtClean="0">
                <a:ln w="18415" cmpd="sng">
                  <a:solidFill>
                    <a:srgbClr val="FFFFFF"/>
                  </a:solidFill>
                  <a:prstDash val="solid"/>
                </a:ln>
                <a:solidFill>
                  <a:srgbClr val="FFFFFF"/>
                </a:solidFill>
                <a:cs typeface="メイリオ" panose="020B0604030504040204" pitchFamily="50" charset="-128"/>
              </a:rPr>
              <a:t>監視を設定する</a:t>
            </a:r>
            <a:endParaRPr lang="ja-JP" altLang="en-US" sz="2000" dirty="0">
              <a:ln w="18415" cmpd="sng">
                <a:solidFill>
                  <a:srgbClr val="FFFFFF"/>
                </a:solidFill>
                <a:prstDash val="solid"/>
              </a:ln>
              <a:solidFill>
                <a:srgbClr val="FFFFFF"/>
              </a:solidFill>
              <a:cs typeface="メイリオ" panose="020B0604030504040204" pitchFamily="50" charset="-128"/>
            </a:endParaRPr>
          </a:p>
        </p:txBody>
      </p:sp>
      <p:pic>
        <p:nvPicPr>
          <p:cNvPr id="77828"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t="35405"/>
          <a:stretch/>
        </p:blipFill>
        <p:spPr bwMode="auto">
          <a:xfrm>
            <a:off x="258763" y="1159183"/>
            <a:ext cx="5010150" cy="315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角丸四角形 100"/>
          <p:cNvSpPr/>
          <p:nvPr/>
        </p:nvSpPr>
        <p:spPr bwMode="auto">
          <a:xfrm>
            <a:off x="434647" y="3630825"/>
            <a:ext cx="4519503" cy="264915"/>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20" name="Oval 19"/>
          <p:cNvSpPr/>
          <p:nvPr/>
        </p:nvSpPr>
        <p:spPr>
          <a:xfrm>
            <a:off x="210067" y="3478807"/>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rgbClr val="FFFFFF"/>
                </a:solidFill>
              </a:rPr>
              <a:t>1</a:t>
            </a:r>
            <a:endParaRPr kumimoji="1" lang="ja-JP" altLang="en-US" sz="1600" dirty="0">
              <a:solidFill>
                <a:srgbClr val="FFFFFF"/>
              </a:solidFill>
            </a:endParaRPr>
          </a:p>
        </p:txBody>
      </p:sp>
      <p:sp>
        <p:nvSpPr>
          <p:cNvPr id="21" name="角丸四角形 100"/>
          <p:cNvSpPr/>
          <p:nvPr/>
        </p:nvSpPr>
        <p:spPr bwMode="auto">
          <a:xfrm>
            <a:off x="2275155" y="2412939"/>
            <a:ext cx="1856468" cy="330812"/>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22" name="Oval 21"/>
          <p:cNvSpPr/>
          <p:nvPr/>
        </p:nvSpPr>
        <p:spPr>
          <a:xfrm>
            <a:off x="2177489" y="2197107"/>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rgbClr val="FFFFFF"/>
                </a:solidFill>
              </a:rPr>
              <a:t>2</a:t>
            </a:r>
            <a:endParaRPr kumimoji="1" lang="ja-JP" altLang="en-US" sz="1600" dirty="0">
              <a:solidFill>
                <a:srgbClr val="FFFFFF"/>
              </a:solidFill>
            </a:endParaRPr>
          </a:p>
        </p:txBody>
      </p:sp>
      <p:sp>
        <p:nvSpPr>
          <p:cNvPr id="16" name="角丸四角形吹き出し 6"/>
          <p:cNvSpPr/>
          <p:nvPr/>
        </p:nvSpPr>
        <p:spPr bwMode="auto">
          <a:xfrm>
            <a:off x="5268924" y="2947916"/>
            <a:ext cx="2529843" cy="898477"/>
          </a:xfrm>
          <a:prstGeom prst="wedgeRoundRectCallout">
            <a:avLst>
              <a:gd name="adj1" fmla="val -65331"/>
              <a:gd name="adj2" fmla="val 20240"/>
              <a:gd name="adj3" fmla="val 16667"/>
            </a:avLst>
          </a:prstGeom>
          <a:solidFill>
            <a:srgbClr val="FFFFFF"/>
          </a:solidFill>
          <a:ln w="6350" algn="ctr">
            <a:solidFill>
              <a:srgbClr val="FF0000"/>
            </a:solidFill>
            <a:round/>
            <a:headEnd/>
            <a:tailEnd/>
          </a:ln>
        </p:spPr>
        <p:txBody>
          <a:bodyPr lIns="36000" rIns="36000" rtlCol="0" anchor="ctr"/>
          <a:lstStyle/>
          <a:p>
            <a:pPr defTabSz="914400" eaLnBrk="1" fontAlgn="auto" hangingPunct="1">
              <a:spcBef>
                <a:spcPts val="0"/>
              </a:spcBef>
              <a:spcAft>
                <a:spcPts val="0"/>
              </a:spcAft>
            </a:pPr>
            <a:r>
              <a:rPr kumimoji="1" lang="ja-JP" altLang="en-US"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カスタムルールが割り当てられている事を確認する。</a:t>
            </a:r>
            <a:endParaRPr kumimoji="1" lang="ja-JP" altLang="en-US" kern="0" dirty="0">
              <a:solidFill>
                <a:srgbClr val="4D4D4F"/>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78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068" y="4578355"/>
            <a:ext cx="5953125"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角丸四角形 100"/>
          <p:cNvSpPr/>
          <p:nvPr/>
        </p:nvSpPr>
        <p:spPr bwMode="auto">
          <a:xfrm>
            <a:off x="183635" y="5222185"/>
            <a:ext cx="5979546" cy="728247"/>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24" name="Oval 23"/>
          <p:cNvSpPr/>
          <p:nvPr/>
        </p:nvSpPr>
        <p:spPr>
          <a:xfrm>
            <a:off x="40948" y="5056510"/>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rgbClr val="FFFFFF"/>
                </a:solidFill>
              </a:rPr>
              <a:t>3</a:t>
            </a:r>
            <a:endParaRPr kumimoji="1" lang="ja-JP" altLang="en-US" sz="1600" dirty="0">
              <a:solidFill>
                <a:srgbClr val="FFFFFF"/>
              </a:solidFill>
            </a:endParaRPr>
          </a:p>
        </p:txBody>
      </p:sp>
      <p:sp>
        <p:nvSpPr>
          <p:cNvPr id="26" name="角丸四角形吹き出し 6"/>
          <p:cNvSpPr/>
          <p:nvPr/>
        </p:nvSpPr>
        <p:spPr bwMode="auto">
          <a:xfrm>
            <a:off x="6281122" y="4309351"/>
            <a:ext cx="2786678" cy="1821572"/>
          </a:xfrm>
          <a:prstGeom prst="wedgeRoundRectCallout">
            <a:avLst>
              <a:gd name="adj1" fmla="val -60220"/>
              <a:gd name="adj2" fmla="val 15970"/>
              <a:gd name="adj3" fmla="val 16667"/>
            </a:avLst>
          </a:prstGeom>
          <a:solidFill>
            <a:srgbClr val="FFFFFF"/>
          </a:solidFill>
          <a:ln w="6350" algn="ctr">
            <a:solidFill>
              <a:srgbClr val="FF0000"/>
            </a:solidFill>
            <a:round/>
            <a:headEnd/>
            <a:tailEnd/>
          </a:ln>
        </p:spPr>
        <p:txBody>
          <a:bodyPr lIns="36000" rIns="36000" rtlCol="0" anchor="ctr"/>
          <a:lstStyle/>
          <a:p>
            <a:pPr defTabSz="914400" eaLnBrk="1" fontAlgn="auto" hangingPunct="1">
              <a:spcBef>
                <a:spcPts val="0"/>
              </a:spcBef>
              <a:spcAft>
                <a:spcPts val="0"/>
              </a:spcAft>
            </a:pPr>
            <a:r>
              <a:rPr kumimoji="1" lang="ja-JP" altLang="en-US" sz="14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ベースラインが自動的に構築され、</a:t>
            </a:r>
            <a:r>
              <a:rPr kumimoji="1" lang="en-US" altLang="ja-JP" sz="14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dsa2</a:t>
            </a:r>
            <a:r>
              <a:rPr kumimoji="1" lang="ja-JP" altLang="en-US" sz="14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の</a:t>
            </a:r>
            <a:r>
              <a:rPr kumimoji="1" lang="en-US" altLang="ja-JP" sz="1400" kern="0" dirty="0" err="1"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cgi</a:t>
            </a:r>
            <a:r>
              <a:rPr kumimoji="1" lang="ja-JP" altLang="en-US" sz="14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ファイルが２つ登録されている事を確認する。</a:t>
            </a:r>
            <a:endParaRPr kumimoji="1" lang="en-US" altLang="ja-JP" sz="14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fontAlgn="auto" hangingPunct="1">
              <a:spcBef>
                <a:spcPts val="0"/>
              </a:spcBef>
              <a:spcAft>
                <a:spcPts val="0"/>
              </a:spcAft>
            </a:pPr>
            <a:r>
              <a:rPr kumimoji="1" lang="ja-JP" altLang="en-US" sz="14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もし登録されていない場合は、「ベースラインの再構築」を実行する。</a:t>
            </a:r>
            <a:endParaRPr kumimoji="1" lang="ja-JP" altLang="en-US" sz="1400" kern="0" dirty="0">
              <a:solidFill>
                <a:srgbClr val="4D4D4F"/>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249358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タイトル 1"/>
          <p:cNvSpPr>
            <a:spLocks noGrp="1"/>
          </p:cNvSpPr>
          <p:nvPr>
            <p:ph type="title"/>
          </p:nvPr>
        </p:nvSpPr>
        <p:spPr>
          <a:xfrm>
            <a:off x="355092" y="-6142"/>
            <a:ext cx="8375904" cy="645196"/>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p>
            <a:pPr defTabSz="457200" eaLnBrk="1" hangingPunct="1"/>
            <a:r>
              <a:rPr lang="ja-JP" altLang="en-US" sz="3200" kern="1200" dirty="0" smtClean="0">
                <a:solidFill>
                  <a:srgbClr val="ED1C24"/>
                </a:solidFill>
                <a:latin typeface="Meiryo UI" panose="020B0604030504040204" pitchFamily="50" charset="-128"/>
                <a:ea typeface="Meiryo UI" pitchFamily="50" charset="-128"/>
                <a:cs typeface="Meiryo UI" pitchFamily="50" charset="-128"/>
              </a:rPr>
              <a:t>変更監視</a:t>
            </a:r>
            <a:endParaRPr lang="ja-JP" altLang="en-US" sz="3200" kern="1200" dirty="0">
              <a:solidFill>
                <a:srgbClr val="ED1C24"/>
              </a:solidFill>
              <a:latin typeface="Meiryo UI" panose="020B0604030504040204" pitchFamily="50" charset="-128"/>
              <a:ea typeface="Meiryo UI" pitchFamily="50" charset="-128"/>
              <a:cs typeface="Meiryo UI" pitchFamily="50" charset="-128"/>
            </a:endParaRPr>
          </a:p>
        </p:txBody>
      </p:sp>
      <p:sp>
        <p:nvSpPr>
          <p:cNvPr id="9" name="角丸四角形 7"/>
          <p:cNvSpPr/>
          <p:nvPr/>
        </p:nvSpPr>
        <p:spPr>
          <a:xfrm>
            <a:off x="7786503" y="-39737"/>
            <a:ext cx="1402979" cy="703188"/>
          </a:xfrm>
          <a:prstGeom prst="roundRect">
            <a:avLst>
              <a:gd name="adj" fmla="val 33217"/>
            </a:avLst>
          </a:prstGeom>
          <a:solidFill>
            <a:srgbClr val="EAEAEA"/>
          </a:solidFill>
          <a:ln w="3810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wrap="none" lIns="108000" tIns="36000" rIns="108000" bIns="72000" rtlCol="0" anchor="ctr" anchorCtr="0">
            <a:spAutoFit/>
          </a:bodyPr>
          <a:lstStyle/>
          <a:p>
            <a:pPr algn="ctr" defTabSz="914400" eaLnBrk="1" fontAlgn="auto" hangingPunct="1">
              <a:lnSpc>
                <a:spcPct val="150000"/>
              </a:lnSpc>
              <a:spcBef>
                <a:spcPts val="0"/>
              </a:spcBef>
              <a:spcAft>
                <a:spcPts val="0"/>
              </a:spcAft>
            </a:pPr>
            <a:r>
              <a:rPr kumimoji="1" lang="ja-JP" altLang="en-US"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ハンズオン</a:t>
            </a:r>
            <a:endParaRPr kumimoji="1" lang="en-US" altLang="ja-JP"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 name="正方形/長方形 27"/>
          <p:cNvSpPr/>
          <p:nvPr/>
        </p:nvSpPr>
        <p:spPr bwMode="auto">
          <a:xfrm>
            <a:off x="258763" y="631053"/>
            <a:ext cx="5606206" cy="401003"/>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8100000" scaled="1"/>
            <a:tileRec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ja-JP" sz="2000" dirty="0" smtClean="0">
                <a:ln w="18415" cmpd="sng">
                  <a:solidFill>
                    <a:srgbClr val="FFFFFF"/>
                  </a:solidFill>
                  <a:prstDash val="solid"/>
                </a:ln>
                <a:solidFill>
                  <a:srgbClr val="FFFFFF"/>
                </a:solidFill>
                <a:cs typeface="メイリオ" panose="020B0604030504040204" pitchFamily="50" charset="-128"/>
              </a:rPr>
              <a:t>Web</a:t>
            </a:r>
            <a:r>
              <a:rPr lang="ja-JP" altLang="en-US" sz="2000" dirty="0" smtClean="0">
                <a:ln w="18415" cmpd="sng">
                  <a:solidFill>
                    <a:srgbClr val="FFFFFF"/>
                  </a:solidFill>
                  <a:prstDash val="solid"/>
                </a:ln>
                <a:solidFill>
                  <a:srgbClr val="FFFFFF"/>
                </a:solidFill>
                <a:cs typeface="メイリオ" panose="020B0604030504040204" pitchFamily="50" charset="-128"/>
              </a:rPr>
              <a:t>コンテンツを改竄する</a:t>
            </a:r>
            <a:endParaRPr lang="ja-JP" altLang="en-US" sz="2000" dirty="0">
              <a:ln w="18415" cmpd="sng">
                <a:solidFill>
                  <a:srgbClr val="FFFFFF"/>
                </a:solidFill>
                <a:prstDash val="solid"/>
              </a:ln>
              <a:solidFill>
                <a:srgbClr val="FFFFFF"/>
              </a:solidFill>
              <a:cs typeface="メイリオ" panose="020B0604030504040204" pitchFamily="50" charset="-128"/>
            </a:endParaRPr>
          </a:p>
        </p:txBody>
      </p:sp>
      <p:sp>
        <p:nvSpPr>
          <p:cNvPr id="26" name="角丸四角形吹き出し 6"/>
          <p:cNvSpPr/>
          <p:nvPr/>
        </p:nvSpPr>
        <p:spPr bwMode="auto">
          <a:xfrm>
            <a:off x="6171940" y="3122692"/>
            <a:ext cx="2644514" cy="1022008"/>
          </a:xfrm>
          <a:prstGeom prst="wedgeRoundRectCallout">
            <a:avLst>
              <a:gd name="adj1" fmla="val -66413"/>
              <a:gd name="adj2" fmla="val 36948"/>
              <a:gd name="adj3" fmla="val 16667"/>
            </a:avLst>
          </a:prstGeom>
          <a:solidFill>
            <a:srgbClr val="FFFFFF"/>
          </a:solidFill>
          <a:ln w="6350" algn="ctr">
            <a:solidFill>
              <a:srgbClr val="FF0000"/>
            </a:solidFill>
            <a:round/>
            <a:headEnd/>
            <a:tailEnd/>
          </a:ln>
        </p:spPr>
        <p:txBody>
          <a:bodyPr lIns="36000" rIns="36000" rtlCol="0" anchor="ctr"/>
          <a:lstStyle/>
          <a:p>
            <a:pPr defTabSz="914400" eaLnBrk="1" fontAlgn="auto" hangingPunct="1">
              <a:spcBef>
                <a:spcPts val="0"/>
              </a:spcBef>
              <a:spcAft>
                <a:spcPts val="0"/>
              </a:spcAft>
            </a:pPr>
            <a:r>
              <a:rPr kumimoji="1" lang="ja-JP" altLang="en-US"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このスクリプトを実行し、コンテンツを書き換える</a:t>
            </a:r>
            <a:endParaRPr kumimoji="1" lang="ja-JP" altLang="en-US" kern="0" dirty="0">
              <a:solidFill>
                <a:srgbClr val="4D4D4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 name="TextBox 1"/>
          <p:cNvSpPr txBox="1"/>
          <p:nvPr/>
        </p:nvSpPr>
        <p:spPr>
          <a:xfrm>
            <a:off x="258773" y="1160059"/>
            <a:ext cx="8666873" cy="709684"/>
          </a:xfrm>
          <a:prstGeom prst="rect">
            <a:avLst/>
          </a:prstGeom>
          <a:solidFill>
            <a:srgbClr val="FFFFFF"/>
          </a:solidFill>
          <a:ln w="6350" algn="ctr">
            <a:solidFill>
              <a:srgbClr val="FF0000"/>
            </a:solidFill>
            <a:round/>
            <a:headEnd/>
            <a:tailEnd/>
          </a:ln>
        </p:spPr>
        <p:txBody>
          <a:bodyPr lIns="36000" rIns="36000" rtlCol="0" anchor="ctr"/>
          <a:lstStyle>
            <a:defPPr>
              <a:defRPr lang="en-US"/>
            </a:defPPr>
            <a:lvl1pPr defTabSz="914400" eaLnBrk="1" fontAlgn="auto" hangingPunct="1">
              <a:spcBef>
                <a:spcPts val="0"/>
              </a:spcBef>
              <a:spcAft>
                <a:spcPts val="0"/>
              </a:spcAft>
              <a:defRPr kumimoji="1" kern="0">
                <a:solidFill>
                  <a:srgbClr val="4D4D4F"/>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dirty="0" smtClean="0"/>
              <a:t>攻撃者視点の「</a:t>
            </a:r>
            <a:r>
              <a:rPr lang="en-US" altLang="ja-JP" dirty="0"/>
              <a:t>Web</a:t>
            </a:r>
            <a:r>
              <a:rPr lang="ja-JP" altLang="en-US" dirty="0"/>
              <a:t>コンテンツの改竄</a:t>
            </a:r>
            <a:r>
              <a:rPr lang="ja-JP" altLang="en-US" dirty="0" smtClean="0"/>
              <a:t>」手順に従ってコンテンツの改竄を行う。</a:t>
            </a:r>
            <a:endParaRPr lang="en-US" altLang="ja-JP" dirty="0" smtClean="0"/>
          </a:p>
          <a:p>
            <a:r>
              <a:rPr lang="ja-JP" altLang="en-US" dirty="0" smtClean="0"/>
              <a:t>または下記用意したスクリプトを用いてコンテンツの改竄を行う。</a:t>
            </a:r>
            <a:endParaRPr lang="ja-JP" altLang="en-US" dirty="0"/>
          </a:p>
        </p:txBody>
      </p:sp>
      <p:grpSp>
        <p:nvGrpSpPr>
          <p:cNvPr id="3" name="Group 2"/>
          <p:cNvGrpSpPr/>
          <p:nvPr/>
        </p:nvGrpSpPr>
        <p:grpSpPr>
          <a:xfrm>
            <a:off x="258764" y="1951123"/>
            <a:ext cx="5606207" cy="2343151"/>
            <a:chOff x="1529604" y="2425361"/>
            <a:chExt cx="5606207" cy="2343150"/>
          </a:xfrm>
        </p:grpSpPr>
        <p:pic>
          <p:nvPicPr>
            <p:cNvPr id="7885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8479"/>
            <a:stretch/>
          </p:blipFill>
          <p:spPr bwMode="auto">
            <a:xfrm>
              <a:off x="1529604" y="2425361"/>
              <a:ext cx="5606207"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角丸四角形 100"/>
            <p:cNvSpPr/>
            <p:nvPr/>
          </p:nvSpPr>
          <p:spPr bwMode="auto">
            <a:xfrm>
              <a:off x="5581934" y="4456745"/>
              <a:ext cx="1526582" cy="267315"/>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grpSp>
      <p:sp>
        <p:nvSpPr>
          <p:cNvPr id="24" name="Oval 23"/>
          <p:cNvSpPr/>
          <p:nvPr/>
        </p:nvSpPr>
        <p:spPr>
          <a:xfrm>
            <a:off x="5497712" y="3818035"/>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rgbClr val="FFFFFF"/>
                </a:solidFill>
              </a:rPr>
              <a:t>1</a:t>
            </a:r>
            <a:endParaRPr kumimoji="1" lang="ja-JP" altLang="en-US" sz="1600" dirty="0">
              <a:solidFill>
                <a:srgbClr val="FFFFFF"/>
              </a:solidFill>
            </a:endParaRPr>
          </a:p>
        </p:txBody>
      </p:sp>
      <p:grpSp>
        <p:nvGrpSpPr>
          <p:cNvPr id="4" name="Group 3"/>
          <p:cNvGrpSpPr/>
          <p:nvPr/>
        </p:nvGrpSpPr>
        <p:grpSpPr>
          <a:xfrm>
            <a:off x="107205" y="4458852"/>
            <a:ext cx="8613714" cy="2182701"/>
            <a:chOff x="52010" y="3839785"/>
            <a:chExt cx="8613714" cy="2182701"/>
          </a:xfrm>
        </p:grpSpPr>
        <p:sp>
          <p:nvSpPr>
            <p:cNvPr id="25" name="角丸四角形吹き出し 6"/>
            <p:cNvSpPr/>
            <p:nvPr/>
          </p:nvSpPr>
          <p:spPr bwMode="auto">
            <a:xfrm>
              <a:off x="109182" y="4592458"/>
              <a:ext cx="4012671" cy="1430028"/>
            </a:xfrm>
            <a:prstGeom prst="wedgeRoundRectCallout">
              <a:avLst>
                <a:gd name="adj1" fmla="val 57139"/>
                <a:gd name="adj2" fmla="val -38639"/>
                <a:gd name="adj3" fmla="val 16667"/>
              </a:avLst>
            </a:prstGeom>
            <a:solidFill>
              <a:srgbClr val="FFFFFF"/>
            </a:solidFill>
            <a:ln w="6350" algn="ctr">
              <a:solidFill>
                <a:srgbClr val="FF0000"/>
              </a:solidFill>
              <a:round/>
              <a:headEnd/>
              <a:tailEnd/>
            </a:ln>
          </p:spPr>
          <p:txBody>
            <a:bodyPr lIns="36000" rIns="36000" rtlCol="0" anchor="ctr"/>
            <a:lstStyle/>
            <a:p>
              <a:pPr defTabSz="914400" eaLnBrk="1" fontAlgn="auto" hangingPunct="1">
                <a:spcBef>
                  <a:spcPts val="0"/>
                </a:spcBef>
                <a:spcAft>
                  <a:spcPts val="0"/>
                </a:spcAft>
              </a:pPr>
              <a:r>
                <a:rPr kumimoji="1" lang="ja-JP" altLang="en-US" sz="1600" kern="0" dirty="0" smtClean="0">
                  <a:latin typeface="メイリオ" panose="020B0604030504040204" pitchFamily="50" charset="-128"/>
                  <a:ea typeface="メイリオ" panose="020B0604030504040204" pitchFamily="50" charset="-128"/>
                  <a:cs typeface="メイリオ" panose="020B0604030504040204" pitchFamily="50" charset="-128"/>
                </a:rPr>
                <a:t>その後、ブラウザの「</a:t>
              </a:r>
              <a:r>
                <a:rPr kumimoji="1" lang="ja-JP" altLang="en-US" sz="1600" kern="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更新</a:t>
              </a:r>
              <a:r>
                <a:rPr kumimoji="1" lang="ja-JP" altLang="en-US" sz="1600" kern="0" dirty="0" smtClean="0">
                  <a:latin typeface="メイリオ" panose="020B0604030504040204" pitchFamily="50" charset="-128"/>
                  <a:ea typeface="メイリオ" panose="020B0604030504040204" pitchFamily="50" charset="-128"/>
                  <a:cs typeface="メイリオ" panose="020B0604030504040204" pitchFamily="50" charset="-128"/>
                </a:rPr>
                <a:t>」を実行する。</a:t>
              </a:r>
              <a:endParaRPr kumimoji="1" lang="en-US" altLang="ja-JP" sz="1600" kern="0" dirty="0" smtClean="0">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fontAlgn="auto" hangingPunct="1">
                <a:spcBef>
                  <a:spcPts val="0"/>
                </a:spcBef>
                <a:spcAft>
                  <a:spcPts val="0"/>
                </a:spcAft>
              </a:pPr>
              <a:endParaRPr kumimoji="1" lang="en-US" altLang="ja-JP" sz="1100" kern="0" dirty="0" smtClean="0">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fontAlgn="auto" hangingPunct="1">
                <a:spcBef>
                  <a:spcPts val="0"/>
                </a:spcBef>
                <a:spcAft>
                  <a:spcPts val="0"/>
                </a:spcAft>
              </a:pPr>
              <a:r>
                <a:rPr kumimoji="1" lang="en-US" altLang="ja-JP" sz="1600" kern="0" dirty="0" smtClean="0">
                  <a:latin typeface="メイリオ" panose="020B0604030504040204" pitchFamily="50" charset="-128"/>
                  <a:ea typeface="メイリオ" panose="020B0604030504040204" pitchFamily="50" charset="-128"/>
                  <a:cs typeface="メイリオ" panose="020B0604030504040204" pitchFamily="50" charset="-128"/>
                </a:rPr>
                <a:t>Web</a:t>
              </a:r>
              <a:r>
                <a:rPr kumimoji="1" lang="ja-JP" altLang="en-US" sz="1600" kern="0" dirty="0" smtClean="0">
                  <a:latin typeface="メイリオ" panose="020B0604030504040204" pitchFamily="50" charset="-128"/>
                  <a:ea typeface="メイリオ" panose="020B0604030504040204" pitchFamily="50" charset="-128"/>
                  <a:cs typeface="メイリオ" panose="020B0604030504040204" pitchFamily="50" charset="-128"/>
                </a:rPr>
                <a:t>ページの表示が空白ページになる事を確認する。</a:t>
              </a:r>
              <a:endParaRPr kumimoji="1" lang="ja-JP" altLang="en-US" sz="1600" kern="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Oval 26"/>
            <p:cNvSpPr/>
            <p:nvPr/>
          </p:nvSpPr>
          <p:spPr>
            <a:xfrm>
              <a:off x="52010" y="4443396"/>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chemeClr val="bg1"/>
                  </a:solidFill>
                </a:rPr>
                <a:t>2</a:t>
              </a:r>
              <a:endParaRPr kumimoji="1" lang="ja-JP" altLang="en-US" sz="1600" dirty="0">
                <a:solidFill>
                  <a:schemeClr val="bg1"/>
                </a:solidFill>
              </a:endParaRPr>
            </a:p>
          </p:txBody>
        </p:sp>
        <p:pic>
          <p:nvPicPr>
            <p:cNvPr id="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207" y="3839785"/>
              <a:ext cx="4170517" cy="21827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Rectangle 28"/>
            <p:cNvSpPr/>
            <p:nvPr/>
          </p:nvSpPr>
          <p:spPr>
            <a:xfrm>
              <a:off x="4980325" y="4807480"/>
              <a:ext cx="184730" cy="324498"/>
            </a:xfrm>
            <a:prstGeom prst="rect">
              <a:avLst/>
            </a:prstGeom>
            <a:solidFill>
              <a:schemeClr val="bg1"/>
            </a:solidFill>
            <a:ln>
              <a:solidFill>
                <a:schemeClr val="bg1"/>
              </a:solidFill>
            </a:ln>
            <a:effectLst/>
          </p:spPr>
          <p:style>
            <a:lnRef idx="1">
              <a:schemeClr val="accent1"/>
            </a:lnRef>
            <a:fillRef idx="2">
              <a:schemeClr val="accent1"/>
            </a:fillRef>
            <a:effectRef idx="1">
              <a:schemeClr val="accent1"/>
            </a:effectRef>
            <a:fontRef idx="minor">
              <a:schemeClr val="dk1"/>
            </a:fontRef>
          </p:style>
          <p:txBody>
            <a:bodyPr wrap="none" tIns="72000" bIns="36000" rtlCol="0" anchor="ctr">
              <a:spAutoFit/>
            </a:bodyPr>
            <a:lstStyle/>
            <a:p>
              <a:pPr algn="ctr"/>
              <a:endPar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endParaRPr>
            </a:p>
          </p:txBody>
        </p:sp>
      </p:grpSp>
    </p:spTree>
    <p:extLst>
      <p:ext uri="{BB962C8B-B14F-4D97-AF65-F5344CB8AC3E}">
        <p14:creationId xmlns:p14="http://schemas.microsoft.com/office/powerpoint/2010/main" val="7521447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5889"/>
          <a:stretch/>
        </p:blipFill>
        <p:spPr bwMode="auto">
          <a:xfrm>
            <a:off x="283242" y="1541133"/>
            <a:ext cx="3633416" cy="2533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4"/>
          <p:cNvSpPr txBox="1">
            <a:spLocks/>
          </p:cNvSpPr>
          <p:nvPr/>
        </p:nvSpPr>
        <p:spPr bwMode="auto">
          <a:xfrm>
            <a:off x="4386263" y="6473834"/>
            <a:ext cx="463550"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1pPr>
            <a:lvl2pPr marL="742950" indent="-28575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2pPr>
            <a:lvl3pPr marL="11430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3pPr>
            <a:lvl4pPr marL="16002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4pPr>
            <a:lvl5pPr marL="20574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5pPr>
            <a:lvl6pPr marL="25146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6pPr>
            <a:lvl7pPr marL="29718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7pPr>
            <a:lvl8pPr marL="34290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8pPr>
            <a:lvl9pPr marL="38862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9pPr>
          </a:lstStyle>
          <a:p>
            <a:pPr eaLnBrk="1" hangingPunct="1">
              <a:defRPr/>
            </a:pPr>
            <a:fld id="{FD689406-AB03-4497-82AB-D02B400C13DB}" type="slidenum">
              <a:rPr lang="en-US" altLang="ja-JP" sz="1200" smtClean="0">
                <a:solidFill>
                  <a:srgbClr val="767779"/>
                </a:solidFill>
              </a:rPr>
              <a:pPr eaLnBrk="1" hangingPunct="1">
                <a:defRPr/>
              </a:pPr>
              <a:t>83</a:t>
            </a:fld>
            <a:endParaRPr lang="en-US" altLang="ja-JP" sz="1200" smtClean="0">
              <a:solidFill>
                <a:srgbClr val="767779"/>
              </a:solidFill>
            </a:endParaRPr>
          </a:p>
        </p:txBody>
      </p:sp>
      <p:sp>
        <p:nvSpPr>
          <p:cNvPr id="8" name="角丸四角形 100"/>
          <p:cNvSpPr/>
          <p:nvPr/>
        </p:nvSpPr>
        <p:spPr bwMode="auto">
          <a:xfrm>
            <a:off x="2029000" y="2555706"/>
            <a:ext cx="1693917" cy="195879"/>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13" name="テキスト ボックス 4"/>
          <p:cNvSpPr txBox="1"/>
          <p:nvPr/>
        </p:nvSpPr>
        <p:spPr>
          <a:xfrm>
            <a:off x="1520687" y="6380923"/>
            <a:ext cx="3498574" cy="369332"/>
          </a:xfrm>
          <a:prstGeom prst="rect">
            <a:avLst/>
          </a:prstGeom>
          <a:noFill/>
        </p:spPr>
        <p:txBody>
          <a:bodyPr wrap="square" rtlCol="0">
            <a:spAutoFit/>
          </a:bodyPr>
          <a:lstStyle/>
          <a:p>
            <a:pPr defTabSz="914400" eaLnBrk="1" hangingPunct="1"/>
            <a:endParaRPr kumimoji="1" lang="ja-JP" altLang="en-US" dirty="0">
              <a:solidFill>
                <a:srgbClr val="636466"/>
              </a:solidFill>
              <a:latin typeface="Arial" charset="0"/>
              <a:ea typeface="ＭＳ Ｐゴシック" pitchFamily="50" charset="-128"/>
              <a:cs typeface="Arial"/>
            </a:endParaRPr>
          </a:p>
        </p:txBody>
      </p:sp>
      <p:sp>
        <p:nvSpPr>
          <p:cNvPr id="14" name="角丸四角形吹き出し 6"/>
          <p:cNvSpPr/>
          <p:nvPr/>
        </p:nvSpPr>
        <p:spPr bwMode="auto">
          <a:xfrm>
            <a:off x="4809574" y="1657846"/>
            <a:ext cx="3924994" cy="1249135"/>
          </a:xfrm>
          <a:prstGeom prst="wedgeRoundRectCallout">
            <a:avLst>
              <a:gd name="adj1" fmla="val -78667"/>
              <a:gd name="adj2" fmla="val 21693"/>
              <a:gd name="adj3" fmla="val 16667"/>
            </a:avLst>
          </a:prstGeom>
          <a:solidFill>
            <a:srgbClr val="FFFFFF"/>
          </a:solidFill>
          <a:ln w="6350" algn="ctr">
            <a:solidFill>
              <a:srgbClr val="FF0000"/>
            </a:solidFill>
            <a:round/>
            <a:headEnd/>
            <a:tailEnd/>
          </a:ln>
        </p:spPr>
        <p:txBody>
          <a:bodyPr lIns="36000" rIns="36000" rtlCol="0" anchor="ctr"/>
          <a:lstStyle/>
          <a:p>
            <a:pPr defTabSz="914400" eaLnBrk="1" fontAlgn="auto" hangingPunct="1">
              <a:spcBef>
                <a:spcPts val="0"/>
              </a:spcBef>
              <a:spcAft>
                <a:spcPts val="0"/>
              </a:spcAft>
            </a:pPr>
            <a:r>
              <a:rPr kumimoji="1" lang="ja-JP" altLang="en-US" kern="0"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kern="0" dirty="0" smtClean="0">
                <a:latin typeface="メイリオ" panose="020B0604030504040204" pitchFamily="50" charset="-128"/>
                <a:ea typeface="メイリオ" panose="020B0604030504040204" pitchFamily="50" charset="-128"/>
                <a:cs typeface="メイリオ" panose="020B0604030504040204" pitchFamily="50" charset="-128"/>
              </a:rPr>
              <a:t>Default User Agent</a:t>
            </a:r>
            <a:r>
              <a:rPr kumimoji="1" lang="ja-JP" altLang="en-US" kern="0" dirty="0" smtClean="0">
                <a:latin typeface="メイリオ" panose="020B0604030504040204" pitchFamily="50" charset="-128"/>
                <a:ea typeface="メイリオ" panose="020B0604030504040204" pitchFamily="50" charset="-128"/>
                <a:cs typeface="メイリオ" panose="020B0604030504040204" pitchFamily="50" charset="-128"/>
              </a:rPr>
              <a:t>」を選択し、ブラウザの「</a:t>
            </a:r>
            <a:r>
              <a:rPr kumimoji="1" lang="ja-JP" altLang="en-US" kern="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更新</a:t>
            </a:r>
            <a:r>
              <a:rPr kumimoji="1" lang="ja-JP" altLang="en-US" kern="0" dirty="0" smtClean="0">
                <a:latin typeface="メイリオ" panose="020B0604030504040204" pitchFamily="50" charset="-128"/>
                <a:ea typeface="メイリオ" panose="020B0604030504040204" pitchFamily="50" charset="-128"/>
                <a:cs typeface="メイリオ" panose="020B0604030504040204" pitchFamily="50" charset="-128"/>
              </a:rPr>
              <a:t>」を実行する。</a:t>
            </a:r>
            <a:endParaRPr kumimoji="1" lang="ja-JP" altLang="en-US" kern="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角丸四角形 7"/>
          <p:cNvSpPr/>
          <p:nvPr/>
        </p:nvSpPr>
        <p:spPr>
          <a:xfrm>
            <a:off x="7786503" y="-39737"/>
            <a:ext cx="1402979" cy="703188"/>
          </a:xfrm>
          <a:prstGeom prst="roundRect">
            <a:avLst>
              <a:gd name="adj" fmla="val 33217"/>
            </a:avLst>
          </a:prstGeom>
          <a:solidFill>
            <a:srgbClr val="EAEAEA"/>
          </a:solidFill>
          <a:ln w="3810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wrap="none" lIns="108000" tIns="36000" rIns="108000" bIns="72000" rtlCol="0" anchor="ctr" anchorCtr="0">
            <a:spAutoFit/>
          </a:bodyPr>
          <a:lstStyle/>
          <a:p>
            <a:pPr algn="ctr" defTabSz="914400" eaLnBrk="1" fontAlgn="auto" hangingPunct="1">
              <a:lnSpc>
                <a:spcPct val="150000"/>
              </a:lnSpc>
              <a:spcBef>
                <a:spcPts val="0"/>
              </a:spcBef>
              <a:spcAft>
                <a:spcPts val="0"/>
              </a:spcAft>
            </a:pPr>
            <a:r>
              <a:rPr kumimoji="1" lang="ja-JP" altLang="en-US"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ハンズオン</a:t>
            </a:r>
            <a:endParaRPr kumimoji="1" lang="en-US" altLang="ja-JP"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2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0874" y="3548535"/>
            <a:ext cx="5647590" cy="3047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Oval 21"/>
          <p:cNvSpPr/>
          <p:nvPr/>
        </p:nvSpPr>
        <p:spPr>
          <a:xfrm>
            <a:off x="167773" y="2389271"/>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chemeClr val="bg1"/>
                </a:solidFill>
              </a:rPr>
              <a:t>1</a:t>
            </a:r>
            <a:endParaRPr kumimoji="1" lang="ja-JP" altLang="en-US" sz="1600" dirty="0">
              <a:solidFill>
                <a:schemeClr val="bg1"/>
              </a:solidFill>
            </a:endParaRPr>
          </a:p>
        </p:txBody>
      </p:sp>
      <p:sp>
        <p:nvSpPr>
          <p:cNvPr id="23" name="角丸四角形吹き出し 99"/>
          <p:cNvSpPr/>
          <p:nvPr/>
        </p:nvSpPr>
        <p:spPr bwMode="auto">
          <a:xfrm>
            <a:off x="338232" y="5297777"/>
            <a:ext cx="2937232" cy="955227"/>
          </a:xfrm>
          <a:prstGeom prst="wedgeRoundRectCallout">
            <a:avLst>
              <a:gd name="adj1" fmla="val 54285"/>
              <a:gd name="adj2" fmla="val -18319"/>
              <a:gd name="adj3" fmla="val 16667"/>
            </a:avLst>
          </a:prstGeom>
          <a:solidFill>
            <a:srgbClr val="FFFFFF"/>
          </a:solidFill>
          <a:ln w="6350" algn="ctr">
            <a:solidFill>
              <a:srgbClr val="FF0000"/>
            </a:solidFill>
            <a:round/>
            <a:headEnd/>
            <a:tailEnd/>
          </a:ln>
        </p:spPr>
        <p:txBody>
          <a:bodyPr lIns="36000" rIns="36000" rtlCol="0" anchor="ctr"/>
          <a:lstStyle/>
          <a:p>
            <a:pPr defTabSz="914400" eaLnBrk="1" fontAlgn="auto" hangingPunct="1">
              <a:spcBef>
                <a:spcPts val="0"/>
              </a:spcBef>
              <a:spcAft>
                <a:spcPts val="0"/>
              </a:spcAft>
              <a:defRPr/>
            </a:pPr>
            <a:r>
              <a:rPr kumimoji="1" lang="en-US" altLang="ja-JP" sz="1600" kern="0" dirty="0" smtClean="0">
                <a:latin typeface="メイリオ" panose="020B0604030504040204" pitchFamily="50" charset="-128"/>
                <a:ea typeface="メイリオ" panose="020B0604030504040204" pitchFamily="50" charset="-128"/>
                <a:cs typeface="メイリオ" panose="020B0604030504040204" pitchFamily="50" charset="-128"/>
              </a:rPr>
              <a:t>Web</a:t>
            </a:r>
            <a:r>
              <a:rPr kumimoji="1" lang="ja-JP" altLang="en-US" sz="1600" kern="0" dirty="0" smtClean="0">
                <a:latin typeface="メイリオ" panose="020B0604030504040204" pitchFamily="50" charset="-128"/>
                <a:ea typeface="メイリオ" panose="020B0604030504040204" pitchFamily="50" charset="-128"/>
                <a:cs typeface="メイリオ" panose="020B0604030504040204" pitchFamily="50" charset="-128"/>
              </a:rPr>
              <a:t>ページが改竄されている事を確認する。</a:t>
            </a:r>
          </a:p>
        </p:txBody>
      </p:sp>
      <p:sp>
        <p:nvSpPr>
          <p:cNvPr id="24" name="Oval 23"/>
          <p:cNvSpPr/>
          <p:nvPr/>
        </p:nvSpPr>
        <p:spPr>
          <a:xfrm>
            <a:off x="203858" y="5107771"/>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chemeClr val="bg1"/>
                </a:solidFill>
              </a:rPr>
              <a:t>2</a:t>
            </a:r>
            <a:endParaRPr kumimoji="1" lang="ja-JP" altLang="en-US" sz="1600" dirty="0">
              <a:solidFill>
                <a:schemeClr val="bg1"/>
              </a:solidFill>
            </a:endParaRPr>
          </a:p>
        </p:txBody>
      </p:sp>
      <p:sp>
        <p:nvSpPr>
          <p:cNvPr id="15" name="Rectangle 14"/>
          <p:cNvSpPr/>
          <p:nvPr/>
        </p:nvSpPr>
        <p:spPr>
          <a:xfrm>
            <a:off x="3496179" y="5214448"/>
            <a:ext cx="5443117" cy="324498"/>
          </a:xfrm>
          <a:prstGeom prst="rect">
            <a:avLst/>
          </a:prstGeom>
          <a:solidFill>
            <a:schemeClr val="bg1"/>
          </a:solidFill>
          <a:ln>
            <a:solidFill>
              <a:schemeClr val="bg1"/>
            </a:solidFill>
          </a:ln>
          <a:effectLst/>
        </p:spPr>
        <p:style>
          <a:lnRef idx="1">
            <a:schemeClr val="accent1"/>
          </a:lnRef>
          <a:fillRef idx="2">
            <a:schemeClr val="accent1"/>
          </a:fillRef>
          <a:effectRef idx="1">
            <a:schemeClr val="accent1"/>
          </a:effectRef>
          <a:fontRef idx="minor">
            <a:schemeClr val="dk1"/>
          </a:fontRef>
        </p:style>
        <p:txBody>
          <a:bodyPr wrap="square" tIns="72000" bIns="36000" rtlCol="0" anchor="ctr">
            <a:spAutoFit/>
          </a:bodyPr>
          <a:lstStyle/>
          <a:p>
            <a:pPr algn="ctr"/>
            <a:endPar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4209290351"/>
              </p:ext>
            </p:extLst>
          </p:nvPr>
        </p:nvGraphicFramePr>
        <p:xfrm>
          <a:off x="5019261" y="4772239"/>
          <a:ext cx="2110076" cy="1701588"/>
        </p:xfrm>
        <a:graphic>
          <a:graphicData uri="http://schemas.openxmlformats.org/presentationml/2006/ole">
            <mc:AlternateContent xmlns:mc="http://schemas.openxmlformats.org/markup-compatibility/2006">
              <mc:Choice xmlns:v="urn:schemas-microsoft-com:vml" Requires="v">
                <p:oleObj spid="_x0000_s80921" name="Photo Editor 写真" r:id="rId5" imgW="685714" imgH="552527" progId="MSPhotoEd.3">
                  <p:embed/>
                </p:oleObj>
              </mc:Choice>
              <mc:Fallback>
                <p:oleObj name="Photo Editor 写真" r:id="rId5" imgW="685714" imgH="552527" progId="MSPhotoEd.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9261" y="4772239"/>
                        <a:ext cx="2110076" cy="1701588"/>
                      </a:xfrm>
                      <a:prstGeom prst="rect">
                        <a:avLst/>
                      </a:prstGeom>
                      <a:noFill/>
                      <a:ln>
                        <a:noFill/>
                      </a:ln>
                    </p:spPr>
                  </p:pic>
                </p:oleObj>
              </mc:Fallback>
            </mc:AlternateContent>
          </a:graphicData>
        </a:graphic>
      </p:graphicFrame>
      <p:sp>
        <p:nvSpPr>
          <p:cNvPr id="17" name="タイトル 1"/>
          <p:cNvSpPr txBox="1">
            <a:spLocks/>
          </p:cNvSpPr>
          <p:nvPr/>
        </p:nvSpPr>
        <p:spPr>
          <a:xfrm>
            <a:off x="355092" y="-6142"/>
            <a:ext cx="8375904" cy="645196"/>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algn="ctr" defTabSz="914400" rtl="0" eaLnBrk="1" latinLnBrk="0" hangingPunct="1">
              <a:spcBef>
                <a:spcPct val="0"/>
              </a:spcBef>
              <a:buNone/>
              <a:defRPr kumimoji="1" sz="4400" kern="12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stStyle>
          <a:p>
            <a:pPr algn="l" defTabSz="457200"/>
            <a:r>
              <a:rPr lang="ja-JP" altLang="en-US" sz="3200" smtClean="0">
                <a:solidFill>
                  <a:srgbClr val="ED1C24"/>
                </a:solidFill>
              </a:rPr>
              <a:t>変更監視</a:t>
            </a:r>
            <a:endParaRPr lang="ja-JP" altLang="en-US" sz="3200" dirty="0">
              <a:solidFill>
                <a:srgbClr val="ED1C24"/>
              </a:solidFill>
            </a:endParaRPr>
          </a:p>
        </p:txBody>
      </p:sp>
      <p:sp>
        <p:nvSpPr>
          <p:cNvPr id="25" name="正方形/長方形 27"/>
          <p:cNvSpPr/>
          <p:nvPr/>
        </p:nvSpPr>
        <p:spPr bwMode="auto">
          <a:xfrm>
            <a:off x="258763" y="631053"/>
            <a:ext cx="5606206" cy="401003"/>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8100000" scaled="1"/>
            <a:tileRec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ja-JP" sz="2000" dirty="0" smtClean="0">
                <a:ln w="18415" cmpd="sng">
                  <a:solidFill>
                    <a:srgbClr val="FFFFFF"/>
                  </a:solidFill>
                  <a:prstDash val="solid"/>
                </a:ln>
                <a:solidFill>
                  <a:srgbClr val="FFFFFF"/>
                </a:solidFill>
                <a:cs typeface="メイリオ" panose="020B0604030504040204" pitchFamily="50" charset="-128"/>
              </a:rPr>
              <a:t>Web</a:t>
            </a:r>
            <a:r>
              <a:rPr lang="ja-JP" altLang="en-US" sz="2000" dirty="0" smtClean="0">
                <a:ln w="18415" cmpd="sng">
                  <a:solidFill>
                    <a:srgbClr val="FFFFFF"/>
                  </a:solidFill>
                  <a:prstDash val="solid"/>
                </a:ln>
                <a:solidFill>
                  <a:srgbClr val="FFFFFF"/>
                </a:solidFill>
                <a:cs typeface="メイリオ" panose="020B0604030504040204" pitchFamily="50" charset="-128"/>
              </a:rPr>
              <a:t>コンテンツを改竄する</a:t>
            </a:r>
            <a:endParaRPr lang="ja-JP" altLang="en-US" sz="2000" dirty="0">
              <a:ln w="18415" cmpd="sng">
                <a:solidFill>
                  <a:srgbClr val="FFFFFF"/>
                </a:solidFill>
                <a:prstDash val="solid"/>
              </a:ln>
              <a:solidFill>
                <a:srgbClr val="FFFFFF"/>
              </a:solidFill>
              <a:cs typeface="メイリオ" panose="020B0604030504040204" pitchFamily="50" charset="-128"/>
            </a:endParaRPr>
          </a:p>
        </p:txBody>
      </p:sp>
    </p:spTree>
    <p:extLst>
      <p:ext uri="{BB962C8B-B14F-4D97-AF65-F5344CB8AC3E}">
        <p14:creationId xmlns:p14="http://schemas.microsoft.com/office/powerpoint/2010/main" val="102031847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タイトル 1"/>
          <p:cNvSpPr>
            <a:spLocks noGrp="1"/>
          </p:cNvSpPr>
          <p:nvPr>
            <p:ph type="title"/>
          </p:nvPr>
        </p:nvSpPr>
        <p:spPr>
          <a:xfrm>
            <a:off x="355092" y="-6142"/>
            <a:ext cx="8375904" cy="645196"/>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p>
            <a:pPr defTabSz="457200" eaLnBrk="1" hangingPunct="1"/>
            <a:r>
              <a:rPr lang="ja-JP" altLang="en-US" sz="3200" kern="1200" dirty="0" smtClean="0">
                <a:solidFill>
                  <a:srgbClr val="ED1C24"/>
                </a:solidFill>
                <a:latin typeface="Meiryo UI" panose="020B0604030504040204" pitchFamily="50" charset="-128"/>
                <a:ea typeface="Meiryo UI" pitchFamily="50" charset="-128"/>
                <a:cs typeface="Meiryo UI" pitchFamily="50" charset="-128"/>
              </a:rPr>
              <a:t>変更監視</a:t>
            </a:r>
            <a:endParaRPr lang="ja-JP" altLang="en-US" sz="3200" kern="1200" dirty="0">
              <a:solidFill>
                <a:srgbClr val="ED1C24"/>
              </a:solidFill>
              <a:latin typeface="Meiryo UI" panose="020B0604030504040204" pitchFamily="50" charset="-128"/>
              <a:ea typeface="Meiryo UI" pitchFamily="50" charset="-128"/>
              <a:cs typeface="Meiryo UI" pitchFamily="50" charset="-128"/>
            </a:endParaRPr>
          </a:p>
        </p:txBody>
      </p:sp>
      <p:sp>
        <p:nvSpPr>
          <p:cNvPr id="9" name="角丸四角形 7"/>
          <p:cNvSpPr/>
          <p:nvPr/>
        </p:nvSpPr>
        <p:spPr>
          <a:xfrm>
            <a:off x="7786503" y="-39737"/>
            <a:ext cx="1402979" cy="703188"/>
          </a:xfrm>
          <a:prstGeom prst="roundRect">
            <a:avLst>
              <a:gd name="adj" fmla="val 33217"/>
            </a:avLst>
          </a:prstGeom>
          <a:solidFill>
            <a:srgbClr val="EAEAEA"/>
          </a:solidFill>
          <a:ln w="3810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wrap="none" lIns="108000" tIns="36000" rIns="108000" bIns="72000" rtlCol="0" anchor="ctr" anchorCtr="0">
            <a:spAutoFit/>
          </a:bodyPr>
          <a:lstStyle/>
          <a:p>
            <a:pPr algn="ctr" defTabSz="914400" eaLnBrk="1" fontAlgn="auto" hangingPunct="1">
              <a:lnSpc>
                <a:spcPct val="150000"/>
              </a:lnSpc>
              <a:spcBef>
                <a:spcPts val="0"/>
              </a:spcBef>
              <a:spcAft>
                <a:spcPts val="0"/>
              </a:spcAft>
            </a:pPr>
            <a:r>
              <a:rPr kumimoji="1" lang="ja-JP" altLang="en-US"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ハンズオン</a:t>
            </a:r>
            <a:endParaRPr kumimoji="1" lang="en-US" altLang="ja-JP"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 name="正方形/長方形 27"/>
          <p:cNvSpPr/>
          <p:nvPr/>
        </p:nvSpPr>
        <p:spPr bwMode="auto">
          <a:xfrm>
            <a:off x="258763" y="562813"/>
            <a:ext cx="5606206" cy="401003"/>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8100000" scaled="1"/>
            <a:tileRec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ja-JP" altLang="en-US" sz="2000" dirty="0">
                <a:ln w="18415" cmpd="sng">
                  <a:solidFill>
                    <a:srgbClr val="FFFFFF"/>
                  </a:solidFill>
                  <a:prstDash val="solid"/>
                </a:ln>
                <a:solidFill>
                  <a:srgbClr val="FFFFFF"/>
                </a:solidFill>
                <a:cs typeface="メイリオ" panose="020B0604030504040204" pitchFamily="50" charset="-128"/>
              </a:rPr>
              <a:t>変更</a:t>
            </a:r>
            <a:r>
              <a:rPr lang="ja-JP" altLang="en-US" sz="2000" dirty="0" smtClean="0">
                <a:ln w="18415" cmpd="sng">
                  <a:solidFill>
                    <a:srgbClr val="FFFFFF"/>
                  </a:solidFill>
                  <a:prstDash val="solid"/>
                </a:ln>
                <a:solidFill>
                  <a:srgbClr val="FFFFFF"/>
                </a:solidFill>
                <a:cs typeface="メイリオ" panose="020B0604030504040204" pitchFamily="50" charset="-128"/>
              </a:rPr>
              <a:t>監視で検知した事を確認する</a:t>
            </a:r>
            <a:endParaRPr lang="ja-JP" altLang="en-US" sz="2000" dirty="0">
              <a:ln w="18415" cmpd="sng">
                <a:solidFill>
                  <a:srgbClr val="FFFFFF"/>
                </a:solidFill>
                <a:prstDash val="solid"/>
              </a:ln>
              <a:solidFill>
                <a:srgbClr val="FFFFFF"/>
              </a:solidFill>
              <a:cs typeface="メイリオ" panose="020B0604030504040204" pitchFamily="50" charset="-128"/>
            </a:endParaRPr>
          </a:p>
        </p:txBody>
      </p:sp>
      <p:grpSp>
        <p:nvGrpSpPr>
          <p:cNvPr id="2" name="Group 1"/>
          <p:cNvGrpSpPr/>
          <p:nvPr/>
        </p:nvGrpSpPr>
        <p:grpSpPr>
          <a:xfrm>
            <a:off x="138194" y="1117941"/>
            <a:ext cx="3614949" cy="3209667"/>
            <a:chOff x="1414462" y="1440658"/>
            <a:chExt cx="3924301" cy="3711522"/>
          </a:xfrm>
        </p:grpSpPr>
        <p:pic>
          <p:nvPicPr>
            <p:cNvPr id="7577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531"/>
            <a:stretch/>
          </p:blipFill>
          <p:spPr bwMode="auto">
            <a:xfrm>
              <a:off x="1414462" y="1489817"/>
              <a:ext cx="3924299" cy="36480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角丸四角形 100"/>
            <p:cNvSpPr/>
            <p:nvPr/>
          </p:nvSpPr>
          <p:spPr bwMode="auto">
            <a:xfrm>
              <a:off x="3722905" y="4821368"/>
              <a:ext cx="1615858" cy="330812"/>
            </a:xfrm>
            <a:prstGeom prst="roundRect">
              <a:avLst/>
            </a:prstGeom>
            <a:noFill/>
            <a:ln w="28575" cap="flat" cmpd="sng" algn="ctr">
              <a:solidFill>
                <a:schemeClr val="tx1"/>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7" name="角丸四角形 100"/>
            <p:cNvSpPr/>
            <p:nvPr/>
          </p:nvSpPr>
          <p:spPr bwMode="auto">
            <a:xfrm>
              <a:off x="2560855" y="1452999"/>
              <a:ext cx="2182594" cy="330812"/>
            </a:xfrm>
            <a:prstGeom prst="roundRect">
              <a:avLst/>
            </a:prstGeom>
            <a:noFill/>
            <a:ln w="28575" cap="flat" cmpd="sng" algn="ctr">
              <a:solidFill>
                <a:schemeClr val="tx1"/>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8" name="角丸四角形 100"/>
            <p:cNvSpPr/>
            <p:nvPr/>
          </p:nvSpPr>
          <p:spPr bwMode="auto">
            <a:xfrm>
              <a:off x="2554090" y="4148574"/>
              <a:ext cx="1311695" cy="330812"/>
            </a:xfrm>
            <a:prstGeom prst="roundRect">
              <a:avLst/>
            </a:prstGeom>
            <a:noFill/>
            <a:ln w="28575" cap="flat" cmpd="sng" algn="ctr">
              <a:solidFill>
                <a:schemeClr val="tx1"/>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11" name="Oval 10"/>
            <p:cNvSpPr/>
            <p:nvPr/>
          </p:nvSpPr>
          <p:spPr>
            <a:xfrm>
              <a:off x="2228553" y="1440658"/>
              <a:ext cx="367269" cy="298124"/>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rgbClr val="FFFFFF"/>
                  </a:solidFill>
                </a:rPr>
                <a:t>1</a:t>
              </a:r>
              <a:endParaRPr kumimoji="1" lang="ja-JP" altLang="en-US" sz="1600" dirty="0">
                <a:solidFill>
                  <a:srgbClr val="FFFFFF"/>
                </a:solidFill>
              </a:endParaRPr>
            </a:p>
          </p:txBody>
        </p:sp>
        <p:sp>
          <p:nvSpPr>
            <p:cNvPr id="12" name="Oval 11"/>
            <p:cNvSpPr/>
            <p:nvPr/>
          </p:nvSpPr>
          <p:spPr>
            <a:xfrm>
              <a:off x="2347875" y="4025850"/>
              <a:ext cx="367269" cy="298124"/>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rgbClr val="FFFFFF"/>
                  </a:solidFill>
                </a:rPr>
                <a:t>2</a:t>
              </a:r>
              <a:endParaRPr kumimoji="1" lang="ja-JP" altLang="en-US" sz="1600" dirty="0">
                <a:solidFill>
                  <a:srgbClr val="FFFFFF"/>
                </a:solidFill>
              </a:endParaRPr>
            </a:p>
          </p:txBody>
        </p:sp>
        <p:sp>
          <p:nvSpPr>
            <p:cNvPr id="13" name="Oval 12"/>
            <p:cNvSpPr/>
            <p:nvPr/>
          </p:nvSpPr>
          <p:spPr>
            <a:xfrm>
              <a:off x="3498516" y="4688650"/>
              <a:ext cx="367269" cy="298124"/>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rgbClr val="FFFFFF"/>
                  </a:solidFill>
                </a:rPr>
                <a:t>3</a:t>
              </a:r>
              <a:endParaRPr kumimoji="1" lang="ja-JP" altLang="en-US" sz="1600" dirty="0">
                <a:solidFill>
                  <a:srgbClr val="FFFFFF"/>
                </a:solidFill>
              </a:endParaRPr>
            </a:p>
          </p:txBody>
        </p:sp>
      </p:grpSp>
      <p:sp>
        <p:nvSpPr>
          <p:cNvPr id="15" name="角丸四角形吹き出し 6"/>
          <p:cNvSpPr/>
          <p:nvPr/>
        </p:nvSpPr>
        <p:spPr bwMode="auto">
          <a:xfrm>
            <a:off x="236981" y="4518981"/>
            <a:ext cx="3924994" cy="874519"/>
          </a:xfrm>
          <a:prstGeom prst="wedgeRoundRectCallout">
            <a:avLst>
              <a:gd name="adj1" fmla="val -5684"/>
              <a:gd name="adj2" fmla="val -105933"/>
              <a:gd name="adj3" fmla="val 16667"/>
            </a:avLst>
          </a:prstGeom>
          <a:solidFill>
            <a:srgbClr val="FFFFFF"/>
          </a:solidFill>
          <a:ln w="6350" algn="ctr">
            <a:solidFill>
              <a:srgbClr val="FF0000"/>
            </a:solidFill>
            <a:round/>
            <a:headEnd/>
            <a:tailEnd/>
          </a:ln>
        </p:spPr>
        <p:txBody>
          <a:bodyPr lIns="36000" rIns="36000" rtlCol="0" anchor="ctr"/>
          <a:lstStyle/>
          <a:p>
            <a:pPr defTabSz="914400" eaLnBrk="1" fontAlgn="auto" hangingPunct="1">
              <a:spcBef>
                <a:spcPts val="0"/>
              </a:spcBef>
              <a:spcAft>
                <a:spcPts val="0"/>
              </a:spcAft>
            </a:pPr>
            <a:r>
              <a:rPr kumimoji="1" lang="en-US" altLang="ja-JP" sz="16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Deep Security Manager</a:t>
            </a:r>
            <a:r>
              <a:rPr kumimoji="1" lang="ja-JP" altLang="en-US" sz="16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のタブを選択し、監視対象サーバ</a:t>
            </a:r>
            <a:r>
              <a:rPr kumimoji="1" lang="en-US" altLang="ja-JP" sz="16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(dsa2)</a:t>
            </a:r>
            <a:r>
              <a:rPr kumimoji="1" lang="ja-JP" altLang="en-US" sz="16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を右クリックし、「詳細」を実行する</a:t>
            </a:r>
            <a:endParaRPr kumimoji="1" lang="ja-JP" altLang="en-US" sz="1600" kern="0" dirty="0">
              <a:solidFill>
                <a:srgbClr val="4D4D4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角丸四角形 100"/>
          <p:cNvSpPr/>
          <p:nvPr/>
        </p:nvSpPr>
        <p:spPr bwMode="auto">
          <a:xfrm>
            <a:off x="6525496" y="3285593"/>
            <a:ext cx="1580291" cy="264915"/>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20" name="Oval 19"/>
          <p:cNvSpPr/>
          <p:nvPr/>
        </p:nvSpPr>
        <p:spPr>
          <a:xfrm>
            <a:off x="6341851" y="3119927"/>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rgbClr val="FFFFFF"/>
                </a:solidFill>
              </a:rPr>
              <a:t>5</a:t>
            </a:r>
            <a:endParaRPr kumimoji="1" lang="ja-JP" altLang="en-US" sz="1600" dirty="0">
              <a:solidFill>
                <a:srgbClr val="FFFFFF"/>
              </a:solidFill>
            </a:endParaRPr>
          </a:p>
        </p:txBody>
      </p:sp>
      <p:pic>
        <p:nvPicPr>
          <p:cNvPr id="798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057"/>
          <a:stretch/>
        </p:blipFill>
        <p:spPr bwMode="auto">
          <a:xfrm>
            <a:off x="4718608" y="1023975"/>
            <a:ext cx="3661118" cy="254648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87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10985"/>
          <a:stretch/>
        </p:blipFill>
        <p:spPr bwMode="auto">
          <a:xfrm>
            <a:off x="4866474" y="4048089"/>
            <a:ext cx="3513252" cy="271249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Striped Right Arrow 24"/>
          <p:cNvSpPr/>
          <p:nvPr/>
        </p:nvSpPr>
        <p:spPr>
          <a:xfrm rot="5400000">
            <a:off x="5738158" y="4424939"/>
            <a:ext cx="2026004" cy="644603"/>
          </a:xfrm>
          <a:prstGeom prst="stripedRightArrow">
            <a:avLst/>
          </a:prstGeom>
          <a:solidFill>
            <a:srgbClr val="FFC000"/>
          </a:solidFill>
        </p:spPr>
        <p:style>
          <a:lnRef idx="1">
            <a:schemeClr val="accent1"/>
          </a:lnRef>
          <a:fillRef idx="2">
            <a:schemeClr val="accent1"/>
          </a:fillRef>
          <a:effectRef idx="1">
            <a:schemeClr val="accent1"/>
          </a:effectRef>
          <a:fontRef idx="minor">
            <a:schemeClr val="dk1"/>
          </a:fontRef>
        </p:style>
        <p:txBody>
          <a:bodyPr wrap="square" tIns="72000" bIns="36000" rtlCol="0" anchor="ctr">
            <a:spAutoFit/>
          </a:bodyPr>
          <a:lstStyle/>
          <a:p>
            <a:pPr algn="ctr"/>
            <a:endPar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26" name="角丸四角形 100"/>
          <p:cNvSpPr/>
          <p:nvPr/>
        </p:nvSpPr>
        <p:spPr bwMode="auto">
          <a:xfrm>
            <a:off x="5037014" y="3200434"/>
            <a:ext cx="1937003" cy="286081"/>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22" name="Oval 21"/>
          <p:cNvSpPr/>
          <p:nvPr/>
        </p:nvSpPr>
        <p:spPr>
          <a:xfrm>
            <a:off x="4823867" y="3019807"/>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rgbClr val="FFFFFF"/>
                </a:solidFill>
              </a:rPr>
              <a:t>4</a:t>
            </a:r>
            <a:endParaRPr kumimoji="1" lang="ja-JP" altLang="en-US" sz="1600" dirty="0">
              <a:solidFill>
                <a:srgbClr val="FFFFFF"/>
              </a:solidFill>
            </a:endParaRPr>
          </a:p>
        </p:txBody>
      </p:sp>
      <p:sp>
        <p:nvSpPr>
          <p:cNvPr id="21" name="角丸四角形 100"/>
          <p:cNvSpPr/>
          <p:nvPr/>
        </p:nvSpPr>
        <p:spPr bwMode="auto">
          <a:xfrm>
            <a:off x="5037002" y="6032091"/>
            <a:ext cx="2906582" cy="330812"/>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24" name="Oval 23"/>
          <p:cNvSpPr/>
          <p:nvPr/>
        </p:nvSpPr>
        <p:spPr>
          <a:xfrm>
            <a:off x="6087128" y="5809235"/>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rgbClr val="FFFFFF"/>
                </a:solidFill>
              </a:rPr>
              <a:t>5</a:t>
            </a:r>
            <a:endParaRPr kumimoji="1" lang="ja-JP" altLang="en-US" sz="1600" dirty="0">
              <a:solidFill>
                <a:srgbClr val="FFFFFF"/>
              </a:solidFill>
            </a:endParaRPr>
          </a:p>
        </p:txBody>
      </p:sp>
      <p:sp>
        <p:nvSpPr>
          <p:cNvPr id="27" name="Striped Right Arrow 26"/>
          <p:cNvSpPr/>
          <p:nvPr/>
        </p:nvSpPr>
        <p:spPr>
          <a:xfrm rot="19254990">
            <a:off x="3926320" y="3631147"/>
            <a:ext cx="792288" cy="644603"/>
          </a:xfrm>
          <a:prstGeom prst="stripedRightArrow">
            <a:avLst/>
          </a:prstGeom>
          <a:solidFill>
            <a:srgbClr val="FFC000"/>
          </a:solidFill>
        </p:spPr>
        <p:style>
          <a:lnRef idx="1">
            <a:schemeClr val="accent1"/>
          </a:lnRef>
          <a:fillRef idx="2">
            <a:schemeClr val="accent1"/>
          </a:fillRef>
          <a:effectRef idx="1">
            <a:schemeClr val="accent1"/>
          </a:effectRef>
          <a:fontRef idx="minor">
            <a:schemeClr val="dk1"/>
          </a:fontRef>
        </p:style>
        <p:txBody>
          <a:bodyPr wrap="square" tIns="72000" bIns="36000" rtlCol="0" anchor="ctr">
            <a:spAutoFit/>
          </a:bodyPr>
          <a:lstStyle/>
          <a:p>
            <a:pPr algn="ctr"/>
            <a:endPar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28" name="角丸四角形吹き出し 6"/>
          <p:cNvSpPr/>
          <p:nvPr/>
        </p:nvSpPr>
        <p:spPr bwMode="auto">
          <a:xfrm>
            <a:off x="233961" y="5760243"/>
            <a:ext cx="3924994" cy="874519"/>
          </a:xfrm>
          <a:prstGeom prst="wedgeRoundRectCallout">
            <a:avLst>
              <a:gd name="adj1" fmla="val 71161"/>
              <a:gd name="adj2" fmla="val 187"/>
              <a:gd name="adj3" fmla="val 16667"/>
            </a:avLst>
          </a:prstGeom>
          <a:solidFill>
            <a:srgbClr val="FFFFFF"/>
          </a:solidFill>
          <a:ln w="6350" algn="ctr">
            <a:solidFill>
              <a:srgbClr val="FF0000"/>
            </a:solidFill>
            <a:round/>
            <a:headEnd/>
            <a:tailEnd/>
          </a:ln>
        </p:spPr>
        <p:txBody>
          <a:bodyPr lIns="36000" rIns="36000" rtlCol="0" anchor="ctr"/>
          <a:lstStyle/>
          <a:p>
            <a:pPr defTabSz="914400" eaLnBrk="1" fontAlgn="auto" hangingPunct="1">
              <a:spcBef>
                <a:spcPts val="0"/>
              </a:spcBef>
              <a:spcAft>
                <a:spcPts val="0"/>
              </a:spcAft>
            </a:pPr>
            <a:r>
              <a:rPr kumimoji="1" lang="ja-JP" altLang="en-US" sz="16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「変更の検索」を実行し、フル検索が完了した事を確認する</a:t>
            </a:r>
            <a:endParaRPr kumimoji="1" lang="ja-JP" altLang="en-US" sz="1600" kern="0" dirty="0">
              <a:solidFill>
                <a:srgbClr val="4D4D4F"/>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252908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タイトル 1"/>
          <p:cNvSpPr>
            <a:spLocks noGrp="1"/>
          </p:cNvSpPr>
          <p:nvPr>
            <p:ph type="title"/>
          </p:nvPr>
        </p:nvSpPr>
        <p:spPr>
          <a:xfrm>
            <a:off x="355092" y="-6142"/>
            <a:ext cx="8375904" cy="645196"/>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p>
            <a:pPr defTabSz="457200" eaLnBrk="1" hangingPunct="1"/>
            <a:r>
              <a:rPr lang="ja-JP" altLang="en-US" sz="3200" kern="1200" dirty="0" smtClean="0">
                <a:solidFill>
                  <a:srgbClr val="ED1C24"/>
                </a:solidFill>
                <a:latin typeface="Meiryo UI" panose="020B0604030504040204" pitchFamily="50" charset="-128"/>
                <a:ea typeface="Meiryo UI" pitchFamily="50" charset="-128"/>
                <a:cs typeface="Meiryo UI" pitchFamily="50" charset="-128"/>
              </a:rPr>
              <a:t>変更監視</a:t>
            </a:r>
            <a:endParaRPr lang="ja-JP" altLang="en-US" sz="3200" kern="1200" dirty="0">
              <a:solidFill>
                <a:srgbClr val="ED1C24"/>
              </a:solidFill>
              <a:latin typeface="Meiryo UI" panose="020B0604030504040204" pitchFamily="50" charset="-128"/>
              <a:ea typeface="Meiryo UI" pitchFamily="50" charset="-128"/>
              <a:cs typeface="Meiryo UI" pitchFamily="50" charset="-128"/>
            </a:endParaRPr>
          </a:p>
        </p:txBody>
      </p:sp>
      <p:sp>
        <p:nvSpPr>
          <p:cNvPr id="9" name="角丸四角形 7"/>
          <p:cNvSpPr/>
          <p:nvPr/>
        </p:nvSpPr>
        <p:spPr>
          <a:xfrm>
            <a:off x="7786503" y="-39737"/>
            <a:ext cx="1402979" cy="703188"/>
          </a:xfrm>
          <a:prstGeom prst="roundRect">
            <a:avLst>
              <a:gd name="adj" fmla="val 33217"/>
            </a:avLst>
          </a:prstGeom>
          <a:solidFill>
            <a:srgbClr val="EAEAEA"/>
          </a:solidFill>
          <a:ln w="3810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wrap="none" lIns="108000" tIns="36000" rIns="108000" bIns="72000" rtlCol="0" anchor="ctr" anchorCtr="0">
            <a:spAutoFit/>
          </a:bodyPr>
          <a:lstStyle/>
          <a:p>
            <a:pPr algn="ctr" defTabSz="914400" eaLnBrk="1" fontAlgn="auto" hangingPunct="1">
              <a:lnSpc>
                <a:spcPct val="150000"/>
              </a:lnSpc>
              <a:spcBef>
                <a:spcPts val="0"/>
              </a:spcBef>
              <a:spcAft>
                <a:spcPts val="0"/>
              </a:spcAft>
            </a:pPr>
            <a:r>
              <a:rPr kumimoji="1" lang="ja-JP" altLang="en-US"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ハンズオン</a:t>
            </a:r>
            <a:endParaRPr kumimoji="1" lang="en-US" altLang="ja-JP"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2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763" y="1566355"/>
            <a:ext cx="7721090" cy="3181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正方形/長方形 27"/>
          <p:cNvSpPr/>
          <p:nvPr/>
        </p:nvSpPr>
        <p:spPr bwMode="auto">
          <a:xfrm>
            <a:off x="258763" y="562813"/>
            <a:ext cx="5606206" cy="401003"/>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8100000" scaled="1"/>
            <a:tileRec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ja-JP" altLang="en-US" sz="2000" dirty="0">
                <a:ln w="18415" cmpd="sng">
                  <a:solidFill>
                    <a:srgbClr val="FFFFFF"/>
                  </a:solidFill>
                  <a:prstDash val="solid"/>
                </a:ln>
                <a:solidFill>
                  <a:srgbClr val="FFFFFF"/>
                </a:solidFill>
                <a:cs typeface="メイリオ" panose="020B0604030504040204" pitchFamily="50" charset="-128"/>
              </a:rPr>
              <a:t>変更</a:t>
            </a:r>
            <a:r>
              <a:rPr lang="ja-JP" altLang="en-US" sz="2000" dirty="0" smtClean="0">
                <a:ln w="18415" cmpd="sng">
                  <a:solidFill>
                    <a:srgbClr val="FFFFFF"/>
                  </a:solidFill>
                  <a:prstDash val="solid"/>
                </a:ln>
                <a:solidFill>
                  <a:srgbClr val="FFFFFF"/>
                </a:solidFill>
                <a:cs typeface="メイリオ" panose="020B0604030504040204" pitchFamily="50" charset="-128"/>
              </a:rPr>
              <a:t>監視で検知した事を確認する</a:t>
            </a:r>
            <a:endParaRPr lang="ja-JP" altLang="en-US" sz="2000" dirty="0">
              <a:ln w="18415" cmpd="sng">
                <a:solidFill>
                  <a:srgbClr val="FFFFFF"/>
                </a:solidFill>
                <a:prstDash val="solid"/>
              </a:ln>
              <a:solidFill>
                <a:srgbClr val="FFFFFF"/>
              </a:solidFill>
              <a:cs typeface="メイリオ" panose="020B0604030504040204" pitchFamily="50" charset="-128"/>
            </a:endParaRPr>
          </a:p>
        </p:txBody>
      </p:sp>
      <p:sp>
        <p:nvSpPr>
          <p:cNvPr id="19" name="角丸四角形 100"/>
          <p:cNvSpPr/>
          <p:nvPr/>
        </p:nvSpPr>
        <p:spPr bwMode="auto">
          <a:xfrm>
            <a:off x="327003" y="4177793"/>
            <a:ext cx="7721090" cy="281519"/>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20" name="Oval 19"/>
          <p:cNvSpPr/>
          <p:nvPr/>
        </p:nvSpPr>
        <p:spPr>
          <a:xfrm>
            <a:off x="129724" y="4028723"/>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rgbClr val="FFFFFF"/>
                </a:solidFill>
              </a:rPr>
              <a:t>2</a:t>
            </a:r>
            <a:endParaRPr kumimoji="1" lang="ja-JP" altLang="en-US" sz="1600" dirty="0">
              <a:solidFill>
                <a:srgbClr val="FFFFFF"/>
              </a:solidFill>
            </a:endParaRPr>
          </a:p>
        </p:txBody>
      </p:sp>
      <p:sp>
        <p:nvSpPr>
          <p:cNvPr id="27" name="角丸四角形 100"/>
          <p:cNvSpPr/>
          <p:nvPr/>
        </p:nvSpPr>
        <p:spPr bwMode="auto">
          <a:xfrm>
            <a:off x="1787867" y="1660645"/>
            <a:ext cx="941701" cy="413819"/>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28" name="Oval 27"/>
          <p:cNvSpPr/>
          <p:nvPr/>
        </p:nvSpPr>
        <p:spPr>
          <a:xfrm>
            <a:off x="1604226" y="1511583"/>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rgbClr val="FFFFFF"/>
                </a:solidFill>
              </a:rPr>
              <a:t>1</a:t>
            </a:r>
            <a:endParaRPr kumimoji="1" lang="ja-JP" altLang="en-US" sz="1600" dirty="0">
              <a:solidFill>
                <a:srgbClr val="FFFFFF"/>
              </a:solidFill>
            </a:endParaRPr>
          </a:p>
        </p:txBody>
      </p:sp>
      <p:sp>
        <p:nvSpPr>
          <p:cNvPr id="15" name="角丸四角形吹き出し 6"/>
          <p:cNvSpPr/>
          <p:nvPr/>
        </p:nvSpPr>
        <p:spPr bwMode="auto">
          <a:xfrm>
            <a:off x="4119308" y="4988421"/>
            <a:ext cx="3185302" cy="838219"/>
          </a:xfrm>
          <a:prstGeom prst="wedgeRoundRectCallout">
            <a:avLst>
              <a:gd name="adj1" fmla="val 12397"/>
              <a:gd name="adj2" fmla="val -106184"/>
              <a:gd name="adj3" fmla="val 16667"/>
            </a:avLst>
          </a:prstGeom>
          <a:solidFill>
            <a:schemeClr val="accent6">
              <a:lumMod val="40000"/>
              <a:lumOff val="60000"/>
            </a:schemeClr>
          </a:solidFill>
          <a:ln w="19050" algn="ctr">
            <a:solidFill>
              <a:srgbClr val="FF0000"/>
            </a:solidFill>
            <a:round/>
            <a:headEnd/>
            <a:tailEnd/>
          </a:ln>
        </p:spPr>
        <p:txBody>
          <a:bodyPr lIns="36000" rIns="36000" rtlCol="0" anchor="ctr"/>
          <a:lstStyle/>
          <a:p>
            <a:pPr defTabSz="914400" eaLnBrk="1" fontAlgn="auto" hangingPunct="1">
              <a:spcBef>
                <a:spcPts val="0"/>
              </a:spcBef>
              <a:spcAft>
                <a:spcPts val="0"/>
              </a:spcAft>
            </a:pPr>
            <a:r>
              <a:rPr kumimoji="1" lang="ja-JP" altLang="en-US"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コンテンツの変更を検知！！</a:t>
            </a:r>
            <a:endParaRPr kumimoji="1" lang="ja-JP" altLang="en-US" kern="0" dirty="0">
              <a:solidFill>
                <a:srgbClr val="4D4D4F"/>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0992180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2"/>
          </p:nvPr>
        </p:nvSpPr>
        <p:spPr/>
        <p:txBody>
          <a:bodyPr/>
          <a:lstStyle/>
          <a:p>
            <a:r>
              <a:rPr kumimoji="1" lang="ja-JP" altLang="en-US" dirty="0" smtClean="0"/>
              <a:t>４</a:t>
            </a:r>
            <a:r>
              <a:rPr kumimoji="1" lang="en-US" altLang="ja-JP" dirty="0" smtClean="0"/>
              <a:t>.</a:t>
            </a:r>
            <a:r>
              <a:rPr lang="ja-JP" altLang="en-US" dirty="0"/>
              <a:t>守る側視点での</a:t>
            </a:r>
            <a:r>
              <a:rPr lang="ja-JP" altLang="en-US" dirty="0" smtClean="0"/>
              <a:t>ハンズオン</a:t>
            </a:r>
            <a:endParaRPr lang="en-US" altLang="ja-JP" dirty="0" smtClean="0"/>
          </a:p>
          <a:p>
            <a:r>
              <a:rPr lang="ja-JP" altLang="en-US" dirty="0" smtClean="0"/>
              <a:t>　</a:t>
            </a:r>
            <a:r>
              <a:rPr kumimoji="1" lang="en-US" altLang="ja-JP" dirty="0" smtClean="0"/>
              <a:t>4-2.</a:t>
            </a:r>
            <a:r>
              <a:rPr kumimoji="1" lang="ja-JP" altLang="en-US" dirty="0" smtClean="0"/>
              <a:t>不正プログラム対策</a:t>
            </a:r>
            <a:endParaRPr kumimoji="1" lang="en-US" altLang="ja-JP" dirty="0" smtClean="0"/>
          </a:p>
        </p:txBody>
      </p:sp>
    </p:spTree>
    <p:extLst>
      <p:ext uri="{BB962C8B-B14F-4D97-AF65-F5344CB8AC3E}">
        <p14:creationId xmlns:p14="http://schemas.microsoft.com/office/powerpoint/2010/main" val="83369316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テキスト ボックス 23"/>
          <p:cNvSpPr txBox="1">
            <a:spLocks noChangeArrowheads="1"/>
          </p:cNvSpPr>
          <p:nvPr/>
        </p:nvSpPr>
        <p:spPr bwMode="auto">
          <a:xfrm>
            <a:off x="179524" y="908720"/>
            <a:ext cx="89122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charset="0"/>
                <a:ea typeface="ＭＳ Ｐゴシック" charset="-128"/>
              </a:defRPr>
            </a:lvl1pPr>
            <a:lvl2pPr marL="742950" indent="-285750" eaLnBrk="0" hangingPunct="0">
              <a:defRPr sz="1600" b="1">
                <a:solidFill>
                  <a:schemeClr val="tx1"/>
                </a:solidFill>
                <a:latin typeface="Arial" charset="0"/>
                <a:ea typeface="ＭＳ Ｐゴシック" charset="-128"/>
              </a:defRPr>
            </a:lvl2pPr>
            <a:lvl3pPr marL="1143000" indent="-228600" eaLnBrk="0" hangingPunct="0">
              <a:defRPr sz="1600" b="1">
                <a:solidFill>
                  <a:schemeClr val="tx1"/>
                </a:solidFill>
                <a:latin typeface="Arial" charset="0"/>
                <a:ea typeface="ＭＳ Ｐゴシック" charset="-128"/>
              </a:defRPr>
            </a:lvl3pPr>
            <a:lvl4pPr marL="1600200" indent="-228600" eaLnBrk="0" hangingPunct="0">
              <a:defRPr sz="1600" b="1">
                <a:solidFill>
                  <a:schemeClr val="tx1"/>
                </a:solidFill>
                <a:latin typeface="Arial" charset="0"/>
                <a:ea typeface="ＭＳ Ｐゴシック" charset="-128"/>
              </a:defRPr>
            </a:lvl4pPr>
            <a:lvl5pPr marL="2057400" indent="-228600" eaLnBrk="0" hangingPunct="0">
              <a:defRPr sz="1600" b="1">
                <a:solidFill>
                  <a:schemeClr val="tx1"/>
                </a:solidFill>
                <a:latin typeface="Arial" charset="0"/>
                <a:ea typeface="ＭＳ Ｐゴシック" charset="-128"/>
              </a:defRPr>
            </a:lvl5pPr>
            <a:lvl6pPr marL="2514600" indent="-228600" eaLnBrk="0" fontAlgn="base" hangingPunct="0">
              <a:spcBef>
                <a:spcPct val="0"/>
              </a:spcBef>
              <a:spcAft>
                <a:spcPct val="0"/>
              </a:spcAft>
              <a:defRPr sz="1600" b="1">
                <a:solidFill>
                  <a:schemeClr val="tx1"/>
                </a:solidFill>
                <a:latin typeface="Arial" charset="0"/>
                <a:ea typeface="ＭＳ Ｐゴシック" charset="-128"/>
              </a:defRPr>
            </a:lvl6pPr>
            <a:lvl7pPr marL="2971800" indent="-228600" eaLnBrk="0" fontAlgn="base" hangingPunct="0">
              <a:spcBef>
                <a:spcPct val="0"/>
              </a:spcBef>
              <a:spcAft>
                <a:spcPct val="0"/>
              </a:spcAft>
              <a:defRPr sz="1600" b="1">
                <a:solidFill>
                  <a:schemeClr val="tx1"/>
                </a:solidFill>
                <a:latin typeface="Arial" charset="0"/>
                <a:ea typeface="ＭＳ Ｐゴシック" charset="-128"/>
              </a:defRPr>
            </a:lvl7pPr>
            <a:lvl8pPr marL="3429000" indent="-228600" eaLnBrk="0" fontAlgn="base" hangingPunct="0">
              <a:spcBef>
                <a:spcPct val="0"/>
              </a:spcBef>
              <a:spcAft>
                <a:spcPct val="0"/>
              </a:spcAft>
              <a:defRPr sz="1600" b="1">
                <a:solidFill>
                  <a:schemeClr val="tx1"/>
                </a:solidFill>
                <a:latin typeface="Arial" charset="0"/>
                <a:ea typeface="ＭＳ Ｐゴシック" charset="-128"/>
              </a:defRPr>
            </a:lvl8pPr>
            <a:lvl9pPr marL="3886200" indent="-228600" eaLnBrk="0" fontAlgn="base" hangingPunct="0">
              <a:spcBef>
                <a:spcPct val="0"/>
              </a:spcBef>
              <a:spcAft>
                <a:spcPct val="0"/>
              </a:spcAft>
              <a:defRPr sz="1600" b="1">
                <a:solidFill>
                  <a:schemeClr val="tx1"/>
                </a:solidFill>
                <a:latin typeface="Arial" charset="0"/>
                <a:ea typeface="ＭＳ Ｐゴシック" charset="-128"/>
              </a:defRPr>
            </a:lvl9pPr>
          </a:lstStyle>
          <a:p>
            <a:pPr defTabSz="914400" eaLnBrk="1" fontAlgn="auto" hangingPunct="1">
              <a:spcBef>
                <a:spcPts val="0"/>
              </a:spcBef>
              <a:spcAft>
                <a:spcPts val="0"/>
              </a:spcAft>
            </a:pPr>
            <a:r>
              <a:rPr kumimoji="1" lang="ja-JP" altLang="en-US" sz="1800" dirty="0" smtClean="0">
                <a:solidFill>
                  <a:srgbClr val="080808"/>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公開系サーバをキーに内部サーバの保持する情報を窃取される一般的な流れ</a:t>
            </a:r>
            <a:endParaRPr kumimoji="1" lang="ja-JP" altLang="en-US" sz="1800" dirty="0">
              <a:solidFill>
                <a:srgbClr val="080808"/>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9" name="Picture 4" descr="C:\Users\SHIZU\AppData\Local\Microsoft\Windows\Temporary Internet Files\Content.IE5\48OIF3ES\MC900432591[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5660" y="1120216"/>
            <a:ext cx="2380932" cy="2380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7" name="直線コネクタ 56"/>
          <p:cNvCxnSpPr/>
          <p:nvPr/>
        </p:nvCxnSpPr>
        <p:spPr>
          <a:xfrm flipH="1" flipV="1">
            <a:off x="2255052" y="3548839"/>
            <a:ext cx="7242" cy="1647628"/>
          </a:xfrm>
          <a:prstGeom prst="line">
            <a:avLst/>
          </a:prstGeom>
        </p:spPr>
        <p:style>
          <a:lnRef idx="1">
            <a:schemeClr val="accent1"/>
          </a:lnRef>
          <a:fillRef idx="0">
            <a:schemeClr val="accent1"/>
          </a:fillRef>
          <a:effectRef idx="0">
            <a:schemeClr val="accent1"/>
          </a:effectRef>
          <a:fontRef idx="minor">
            <a:schemeClr val="tx1"/>
          </a:fontRef>
        </p:style>
      </p:cxnSp>
      <p:sp>
        <p:nvSpPr>
          <p:cNvPr id="60" name="Rounded Rectangle 7"/>
          <p:cNvSpPr/>
          <p:nvPr/>
        </p:nvSpPr>
        <p:spPr>
          <a:xfrm>
            <a:off x="750656" y="5479963"/>
            <a:ext cx="2880320" cy="110410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1" fontAlgn="auto" hangingPunct="1">
              <a:spcBef>
                <a:spcPts val="0"/>
              </a:spcBef>
              <a:spcAft>
                <a:spcPts val="0"/>
              </a:spcAft>
              <a:defRPr/>
            </a:pPr>
            <a:endParaRPr kumimoji="1" lang="en-US"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Rounded Rectangle 33"/>
          <p:cNvSpPr/>
          <p:nvPr/>
        </p:nvSpPr>
        <p:spPr>
          <a:xfrm>
            <a:off x="5148064" y="1772767"/>
            <a:ext cx="3456384" cy="3852192"/>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defTabSz="914400" eaLnBrk="1" fontAlgn="auto" hangingPunct="1">
              <a:spcBef>
                <a:spcPts val="0"/>
              </a:spcBef>
              <a:spcAft>
                <a:spcPts val="0"/>
              </a:spcAft>
            </a:pPr>
            <a:endParaRPr lang="en-US" altLang="ja-JP">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TextBox 46"/>
          <p:cNvSpPr txBox="1">
            <a:spLocks noChangeArrowheads="1"/>
          </p:cNvSpPr>
          <p:nvPr/>
        </p:nvSpPr>
        <p:spPr bwMode="auto">
          <a:xfrm>
            <a:off x="7324677" y="4011931"/>
            <a:ext cx="8477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defTabSz="914400" eaLnBrk="1" fontAlgn="auto" hangingPunct="1">
              <a:spcBef>
                <a:spcPts val="0"/>
              </a:spcBef>
              <a:spcAft>
                <a:spcPts val="0"/>
              </a:spcAft>
            </a:pPr>
            <a:r>
              <a:rPr lang="en-US" altLang="ja-JP" sz="1100" b="1"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DB</a:t>
            </a:r>
            <a:endParaRPr lang="en-US" altLang="ja-JP" sz="1100" b="1"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3" name="カギ線コネクタ 62"/>
          <p:cNvCxnSpPr/>
          <p:nvPr/>
        </p:nvCxnSpPr>
        <p:spPr>
          <a:xfrm rot="10800000">
            <a:off x="2507093" y="3296813"/>
            <a:ext cx="2410291" cy="84161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4" name="直線コネクタ 63"/>
          <p:cNvCxnSpPr>
            <a:stCxn id="84" idx="0"/>
          </p:cNvCxnSpPr>
          <p:nvPr/>
        </p:nvCxnSpPr>
        <p:spPr>
          <a:xfrm>
            <a:off x="6597683" y="3874608"/>
            <a:ext cx="1026392" cy="26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V="1">
            <a:off x="6089377" y="4053499"/>
            <a:ext cx="234566" cy="684596"/>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a:off x="6305240" y="4077310"/>
            <a:ext cx="249234" cy="684596"/>
          </a:xfrm>
          <a:prstGeom prst="line">
            <a:avLst/>
          </a:prstGeom>
        </p:spPr>
        <p:style>
          <a:lnRef idx="1">
            <a:schemeClr val="accent1"/>
          </a:lnRef>
          <a:fillRef idx="0">
            <a:schemeClr val="accent1"/>
          </a:fillRef>
          <a:effectRef idx="0">
            <a:schemeClr val="accent1"/>
          </a:effectRef>
          <a:fontRef idx="minor">
            <a:schemeClr val="tx1"/>
          </a:fontRef>
        </p:style>
      </p:cxnSp>
      <p:grpSp>
        <p:nvGrpSpPr>
          <p:cNvPr id="67" name="Group 21"/>
          <p:cNvGrpSpPr>
            <a:grpSpLocks/>
          </p:cNvGrpSpPr>
          <p:nvPr/>
        </p:nvGrpSpPr>
        <p:grpSpPr bwMode="auto">
          <a:xfrm>
            <a:off x="5475044" y="2166753"/>
            <a:ext cx="2913380" cy="3206471"/>
            <a:chOff x="545458" y="4783771"/>
            <a:chExt cx="2293787" cy="1733798"/>
          </a:xfrm>
        </p:grpSpPr>
        <p:sp>
          <p:nvSpPr>
            <p:cNvPr id="68" name="Rounded Rectangle 14"/>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1" fontAlgn="auto" hangingPunct="1">
                <a:spcBef>
                  <a:spcPts val="0"/>
                </a:spcBef>
                <a:spcAft>
                  <a:spcPts val="0"/>
                </a:spcAft>
                <a:defRPr/>
              </a:pPr>
              <a:endParaRPr kumimoji="1" lang="en-US"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Rounded Rectangle 15"/>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1" fontAlgn="auto" hangingPunct="1">
                <a:spcBef>
                  <a:spcPts val="0"/>
                </a:spcBef>
                <a:spcAft>
                  <a:spcPts val="0"/>
                </a:spcAft>
                <a:defRPr/>
              </a:pPr>
              <a:endParaRPr kumimoji="1" lang="en-US"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70" name="TextBox 46"/>
          <p:cNvSpPr txBox="1">
            <a:spLocks noChangeArrowheads="1"/>
          </p:cNvSpPr>
          <p:nvPr/>
        </p:nvSpPr>
        <p:spPr bwMode="auto">
          <a:xfrm>
            <a:off x="7075750" y="2566417"/>
            <a:ext cx="10966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defTabSz="914400" eaLnBrk="1" fontAlgn="auto" hangingPunct="1">
              <a:spcBef>
                <a:spcPts val="0"/>
              </a:spcBef>
              <a:spcAft>
                <a:spcPts val="0"/>
              </a:spcAft>
            </a:pPr>
            <a:r>
              <a:rPr lang="en-US" altLang="ja-JP" sz="1100" b="1"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Directory</a:t>
            </a:r>
          </a:p>
          <a:p>
            <a:pPr algn="ctr" defTabSz="914400" eaLnBrk="1" fontAlgn="auto" hangingPunct="1">
              <a:spcBef>
                <a:spcPts val="0"/>
              </a:spcBef>
              <a:spcAft>
                <a:spcPts val="0"/>
              </a:spcAft>
            </a:pPr>
            <a:r>
              <a:rPr lang="en-US" altLang="ja-JP" sz="1100" b="1"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Service</a:t>
            </a:r>
          </a:p>
        </p:txBody>
      </p:sp>
      <p:pic>
        <p:nvPicPr>
          <p:cNvPr id="72" name="Picture 5" descr="Corporate-Data-Center.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2342" y="5221539"/>
            <a:ext cx="558096" cy="558096"/>
          </a:xfrm>
          <a:prstGeom prst="rect">
            <a:avLst/>
          </a:prstGeom>
        </p:spPr>
      </p:pic>
      <p:pic>
        <p:nvPicPr>
          <p:cNvPr id="73" name="Picture 4" descr="Client.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8039" y="5815257"/>
            <a:ext cx="446210" cy="446211"/>
          </a:xfrm>
          <a:prstGeom prst="rect">
            <a:avLst/>
          </a:prstGeom>
        </p:spPr>
      </p:pic>
      <p:pic>
        <p:nvPicPr>
          <p:cNvPr id="74" name="Picture 4" descr="Client.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21175" y="5815257"/>
            <a:ext cx="446210" cy="446211"/>
          </a:xfrm>
          <a:prstGeom prst="rect">
            <a:avLst/>
          </a:prstGeom>
        </p:spPr>
      </p:pic>
      <p:pic>
        <p:nvPicPr>
          <p:cNvPr id="76" name="Picture 4" descr="Client.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53673" y="5815257"/>
            <a:ext cx="446210" cy="446211"/>
          </a:xfrm>
          <a:prstGeom prst="rect">
            <a:avLst/>
          </a:prstGeom>
        </p:spPr>
      </p:pic>
      <p:sp>
        <p:nvSpPr>
          <p:cNvPr id="77" name="正方形/長方形 76"/>
          <p:cNvSpPr/>
          <p:nvPr/>
        </p:nvSpPr>
        <p:spPr>
          <a:xfrm>
            <a:off x="728956" y="3168868"/>
            <a:ext cx="954107" cy="400110"/>
          </a:xfrm>
          <a:prstGeom prst="rect">
            <a:avLst/>
          </a:prstGeom>
        </p:spPr>
        <p:txBody>
          <a:bodyPr wrap="none">
            <a:spAutoFit/>
          </a:bodyPr>
          <a:lstStyle/>
          <a:p>
            <a:pPr defTabSz="914400" eaLnBrk="1" fontAlgn="auto" hangingPunct="1">
              <a:spcBef>
                <a:spcPts val="0"/>
              </a:spcBef>
              <a:spcAft>
                <a:spcPts val="0"/>
              </a:spcAft>
            </a:pPr>
            <a:r>
              <a:rPr kumimoji="1" lang="ja-JP" altLang="en-US" sz="2000" b="1"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攻撃者</a:t>
            </a:r>
            <a:endParaRPr kumimoji="1" lang="ja-JP" altLang="en-US" sz="2000" b="1"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graphicFrame>
        <p:nvGraphicFramePr>
          <p:cNvPr id="78" name="Object 3"/>
          <p:cNvGraphicFramePr>
            <a:graphicFrameLocks noChangeAspect="1"/>
          </p:cNvGraphicFramePr>
          <p:nvPr>
            <p:extLst>
              <p:ext uri="{D42A27DB-BD31-4B8C-83A1-F6EECF244321}">
                <p14:modId xmlns:p14="http://schemas.microsoft.com/office/powerpoint/2010/main" val="3757932138"/>
              </p:ext>
            </p:extLst>
          </p:nvPr>
        </p:nvGraphicFramePr>
        <p:xfrm>
          <a:off x="685045" y="1957987"/>
          <a:ext cx="1096962" cy="1135063"/>
        </p:xfrm>
        <a:graphic>
          <a:graphicData uri="http://schemas.openxmlformats.org/presentationml/2006/ole">
            <mc:AlternateContent xmlns:mc="http://schemas.openxmlformats.org/markup-compatibility/2006">
              <mc:Choice xmlns:v="urn:schemas-microsoft-com:vml" Requires="v">
                <p:oleObj spid="_x0000_s48183" name="Photo Editor 写真" r:id="rId7" imgW="1523810" imgH="1486107" progId="">
                  <p:embed/>
                </p:oleObj>
              </mc:Choice>
              <mc:Fallback>
                <p:oleObj name="Photo Editor 写真" r:id="rId7" imgW="1523810" imgH="1486107"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045" y="1957987"/>
                        <a:ext cx="1096962" cy="1135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1" name="図 22" descr="router_500px.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716734" y="3781889"/>
            <a:ext cx="80962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図 28" descr="router_500px.png"/>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52412" y="3470943"/>
            <a:ext cx="592061" cy="590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図 28" descr="router_500px.png"/>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910980" y="3430404"/>
            <a:ext cx="80962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図 13" descr="router_500px.png"/>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405249" y="3874609"/>
            <a:ext cx="384868" cy="384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TextBox 46"/>
          <p:cNvSpPr txBox="1">
            <a:spLocks noChangeArrowheads="1"/>
          </p:cNvSpPr>
          <p:nvPr/>
        </p:nvSpPr>
        <p:spPr bwMode="auto">
          <a:xfrm>
            <a:off x="6337802" y="4053231"/>
            <a:ext cx="8477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defTabSz="914400" eaLnBrk="1" fontAlgn="auto" hangingPunct="1">
              <a:spcBef>
                <a:spcPts val="0"/>
              </a:spcBef>
              <a:spcAft>
                <a:spcPts val="0"/>
              </a:spcAft>
            </a:pPr>
            <a:r>
              <a:rPr lang="en-US" altLang="ja-JP" sz="1100" b="1"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Web App</a:t>
            </a:r>
            <a:endParaRPr lang="en-US" altLang="ja-JP" sz="1100" b="1"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90" name="図 28" descr="router_500px.png"/>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439569" y="2187678"/>
            <a:ext cx="80962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図 5" descr="router_500px.png"/>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918144" y="2946714"/>
            <a:ext cx="688300" cy="686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図 30" descr="router_500px.png"/>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772539" y="4696957"/>
            <a:ext cx="633687" cy="63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図 30" descr="router_500px.png"/>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215042" y="4704577"/>
            <a:ext cx="633687" cy="63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図 22" descr="router_500px.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73764" y="5075158"/>
            <a:ext cx="80962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 name="TextBox 35"/>
          <p:cNvSpPr txBox="1">
            <a:spLocks noChangeArrowheads="1"/>
          </p:cNvSpPr>
          <p:nvPr/>
        </p:nvSpPr>
        <p:spPr bwMode="auto">
          <a:xfrm>
            <a:off x="1456138" y="6605349"/>
            <a:ext cx="15573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defTabSz="914400" eaLnBrk="1" fontAlgn="auto" hangingPunct="1">
              <a:spcBef>
                <a:spcPts val="0"/>
              </a:spcBef>
              <a:spcAft>
                <a:spcPts val="0"/>
              </a:spcAft>
            </a:pPr>
            <a:r>
              <a:rPr lang="en-US" altLang="ja-JP" sz="1200" b="1"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Office</a:t>
            </a:r>
            <a:endParaRPr lang="en-US" altLang="ja-JP" sz="1200" b="1"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7" name="TextBox 35"/>
          <p:cNvSpPr txBox="1">
            <a:spLocks noChangeArrowheads="1"/>
          </p:cNvSpPr>
          <p:nvPr/>
        </p:nvSpPr>
        <p:spPr bwMode="auto">
          <a:xfrm>
            <a:off x="6155680" y="5676763"/>
            <a:ext cx="15573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defTabSz="914400" eaLnBrk="1" fontAlgn="auto" hangingPunct="1">
              <a:spcBef>
                <a:spcPts val="0"/>
              </a:spcBef>
              <a:spcAft>
                <a:spcPts val="0"/>
              </a:spcAft>
            </a:pPr>
            <a:r>
              <a:rPr lang="ja-JP" altLang="en-US" sz="1200" b="1" dirty="0" smtClean="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クラウドサービス</a:t>
            </a:r>
            <a:endParaRPr lang="en-US" altLang="ja-JP" sz="1200" b="1"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タイトル 1"/>
          <p:cNvSpPr>
            <a:spLocks noGrp="1"/>
          </p:cNvSpPr>
          <p:nvPr>
            <p:ph type="title"/>
          </p:nvPr>
        </p:nvSpPr>
        <p:spPr>
          <a:xfrm>
            <a:off x="297315" y="139903"/>
            <a:ext cx="8375904" cy="64519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p>
            <a:pPr defTabSz="457200" fontAlgn="base">
              <a:spcAft>
                <a:spcPct val="0"/>
              </a:spcAft>
            </a:pPr>
            <a:r>
              <a:rPr lang="ja-JP" altLang="en-US" dirty="0" smtClean="0"/>
              <a:t>サーバ</a:t>
            </a:r>
            <a:r>
              <a:rPr lang="ja-JP" altLang="en-US" dirty="0"/>
              <a:t>に対する脆弱性</a:t>
            </a:r>
            <a:r>
              <a:rPr lang="ja-JP" altLang="en-US" dirty="0" smtClean="0"/>
              <a:t>対策シナリオ</a:t>
            </a:r>
            <a:endParaRPr lang="ja-JP" altLang="en-US" dirty="0"/>
          </a:p>
        </p:txBody>
      </p:sp>
      <p:cxnSp>
        <p:nvCxnSpPr>
          <p:cNvPr id="44" name="直線コネクタ 63"/>
          <p:cNvCxnSpPr>
            <a:stCxn id="90" idx="2"/>
            <a:endCxn id="84" idx="0"/>
          </p:cNvCxnSpPr>
          <p:nvPr/>
        </p:nvCxnSpPr>
        <p:spPr>
          <a:xfrm flipH="1">
            <a:off x="6597691" y="2997295"/>
            <a:ext cx="246687" cy="877312"/>
          </a:xfrm>
          <a:prstGeom prst="line">
            <a:avLst/>
          </a:prstGeom>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479635" y="3625460"/>
            <a:ext cx="184730" cy="324498"/>
          </a:xfrm>
          <a:prstGeom prst="rect">
            <a:avLst/>
          </a:prstGeom>
          <a:gradFill>
            <a:gsLst>
              <a:gs pos="100000">
                <a:schemeClr val="accent1">
                  <a:tint val="50000"/>
                  <a:satMod val="300000"/>
                  <a:alpha val="37000"/>
                </a:schemeClr>
              </a:gs>
              <a:gs pos="100000">
                <a:schemeClr val="accent1">
                  <a:tint val="37000"/>
                  <a:satMod val="300000"/>
                </a:schemeClr>
              </a:gs>
              <a:gs pos="100000">
                <a:schemeClr val="accent1">
                  <a:tint val="15000"/>
                  <a:satMod val="350000"/>
                </a:schemeClr>
              </a:gs>
            </a:gsLst>
          </a:gradFill>
          <a:ln>
            <a:solidFill>
              <a:schemeClr val="accent1">
                <a:shade val="95000"/>
                <a:satMod val="105000"/>
                <a:alpha val="0"/>
              </a:schemeClr>
            </a:solidFill>
          </a:ln>
        </p:spPr>
        <p:style>
          <a:lnRef idx="1">
            <a:schemeClr val="accent1"/>
          </a:lnRef>
          <a:fillRef idx="2">
            <a:schemeClr val="accent1"/>
          </a:fillRef>
          <a:effectRef idx="1">
            <a:schemeClr val="accent1"/>
          </a:effectRef>
          <a:fontRef idx="minor">
            <a:schemeClr val="dk1"/>
          </a:fontRef>
        </p:style>
        <p:txBody>
          <a:bodyPr wrap="none" tIns="72000" bIns="36000" rtlCol="0" anchor="ctr">
            <a:spAutoFit/>
          </a:bodyPr>
          <a:lstStyle/>
          <a:p>
            <a:pPr algn="ctr"/>
            <a:endPar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79" name="テキスト ボックス 78"/>
          <p:cNvSpPr txBox="1"/>
          <p:nvPr/>
        </p:nvSpPr>
        <p:spPr>
          <a:xfrm>
            <a:off x="2593385" y="2547328"/>
            <a:ext cx="2432623" cy="707886"/>
          </a:xfrm>
          <a:prstGeom prst="rect">
            <a:avLst/>
          </a:prstGeom>
          <a:noFill/>
        </p:spPr>
        <p:txBody>
          <a:bodyPr wrap="square" rtlCol="0">
            <a:spAutoFit/>
          </a:bodyPr>
          <a:lstStyle/>
          <a:p>
            <a:pPr defTabSz="914400" eaLnBrk="1" fontAlgn="auto" hangingPunct="1">
              <a:spcBef>
                <a:spcPts val="0"/>
              </a:spcBef>
              <a:spcAft>
                <a:spcPts val="0"/>
              </a:spcAft>
            </a:pPr>
            <a:r>
              <a:rPr kumimoji="1" lang="ja-JP" altLang="en-US" sz="2000" b="1" dirty="0" smtClean="0">
                <a:solidFill>
                  <a:srgbClr val="00B050"/>
                </a:solidFill>
                <a:latin typeface="メイリオ" panose="020B0604030504040204" pitchFamily="50" charset="-128"/>
                <a:ea typeface="メイリオ" panose="020B0604030504040204" pitchFamily="50" charset="-128"/>
                <a:cs typeface="メイリオ" panose="020B0604030504040204" pitchFamily="50" charset="-128"/>
              </a:rPr>
              <a:t>②不正プログラムの</a:t>
            </a:r>
            <a:r>
              <a:rPr kumimoji="1" lang="ja-JP" altLang="en-US" sz="2000" b="1"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rPr>
              <a:t>設置</a:t>
            </a:r>
          </a:p>
        </p:txBody>
      </p:sp>
      <p:cxnSp>
        <p:nvCxnSpPr>
          <p:cNvPr id="89" name="図形 39"/>
          <p:cNvCxnSpPr/>
          <p:nvPr/>
        </p:nvCxnSpPr>
        <p:spPr>
          <a:xfrm>
            <a:off x="2665089" y="2492904"/>
            <a:ext cx="3490591" cy="1379625"/>
          </a:xfrm>
          <a:prstGeom prst="bentConnector3">
            <a:avLst>
              <a:gd name="adj1" fmla="val 63313"/>
            </a:avLst>
          </a:prstGeom>
          <a:ln w="76200">
            <a:solidFill>
              <a:srgbClr val="00B050"/>
            </a:solidFill>
            <a:tailEnd type="arrow"/>
          </a:ln>
        </p:spPr>
        <p:style>
          <a:lnRef idx="1">
            <a:schemeClr val="accent2"/>
          </a:lnRef>
          <a:fillRef idx="0">
            <a:schemeClr val="accent2"/>
          </a:fillRef>
          <a:effectRef idx="0">
            <a:schemeClr val="accent2"/>
          </a:effectRef>
          <a:fontRef idx="minor">
            <a:schemeClr val="tx1"/>
          </a:fontRef>
        </p:style>
      </p:cxnSp>
      <p:pic>
        <p:nvPicPr>
          <p:cNvPr id="42" name="Picture 59" descr="V3"/>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530087" y="4002313"/>
            <a:ext cx="807712" cy="72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40" descr="Anti_Malware_Shield--512x512-gray-rgb.png"/>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462822" y="3272356"/>
            <a:ext cx="1444373" cy="1200345"/>
          </a:xfrm>
          <a:prstGeom prst="rect">
            <a:avLst/>
          </a:prstGeom>
          <a:solidFill>
            <a:schemeClr val="bg1"/>
          </a:solidFill>
          <a:ln>
            <a:solidFill>
              <a:schemeClr val="bg1">
                <a:lumMod val="75000"/>
              </a:schemeClr>
            </a:solidFill>
          </a:ln>
        </p:spPr>
      </p:pic>
    </p:spTree>
    <p:extLst>
      <p:ext uri="{BB962C8B-B14F-4D97-AF65-F5344CB8AC3E}">
        <p14:creationId xmlns:p14="http://schemas.microsoft.com/office/powerpoint/2010/main" val="306625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anim calcmode="lin" valueType="num">
                                      <p:cBhvr>
                                        <p:cTn id="8" dur="1000" fill="hold"/>
                                        <p:tgtEl>
                                          <p:spTgt spid="41"/>
                                        </p:tgtEl>
                                        <p:attrNameLst>
                                          <p:attrName>ppt_x</p:attrName>
                                        </p:attrNameLst>
                                      </p:cBhvr>
                                      <p:tavLst>
                                        <p:tav tm="0">
                                          <p:val>
                                            <p:strVal val="#ppt_x"/>
                                          </p:val>
                                        </p:tav>
                                        <p:tav tm="100000">
                                          <p:val>
                                            <p:strVal val="#ppt_x"/>
                                          </p:val>
                                        </p:tav>
                                      </p:tavLst>
                                    </p:anim>
                                    <p:anim calcmode="lin" valueType="num">
                                      <p:cBhvr>
                                        <p:cTn id="9"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角丸四角形 13"/>
          <p:cNvSpPr/>
          <p:nvPr/>
        </p:nvSpPr>
        <p:spPr bwMode="auto">
          <a:xfrm>
            <a:off x="749300" y="2675291"/>
            <a:ext cx="7819215" cy="3896967"/>
          </a:xfrm>
          <a:prstGeom prst="roundRect">
            <a:avLst>
              <a:gd name="adj" fmla="val 5497"/>
            </a:avLst>
          </a:prstGeom>
          <a:solidFill>
            <a:schemeClr val="bg1"/>
          </a:solidFill>
          <a:ln w="12700" cap="flat" cmpd="sng" algn="ctr">
            <a:solidFill>
              <a:srgbClr val="000000"/>
            </a:solidFill>
            <a:prstDash val="solid"/>
            <a:headEnd type="none" w="med" len="med"/>
            <a:tailEnd type="none" w="med" len="med"/>
          </a:ln>
          <a:effectLst/>
        </p:spPr>
        <p:txBody>
          <a:bodyPr anchor="ctr"/>
          <a:lstStyle/>
          <a:p>
            <a:pPr algn="ctr" defTabSz="914400" eaLnBrk="1" fontAlgn="auto" hangingPunct="1">
              <a:spcBef>
                <a:spcPts val="0"/>
              </a:spcBef>
              <a:spcAft>
                <a:spcPts val="0"/>
              </a:spcAft>
              <a:defRPr/>
            </a:pPr>
            <a:endParaRPr lang="ja-JP" altLang="en-US" sz="1600" b="1" kern="0">
              <a:solidFill>
                <a:srgbClr val="636466"/>
              </a:solidFill>
              <a:latin typeface="Arial"/>
              <a:ea typeface="ＭＳ Ｐゴシック"/>
              <a:cs typeface="+mn-cs"/>
            </a:endParaRPr>
          </a:p>
        </p:txBody>
      </p:sp>
      <p:sp>
        <p:nvSpPr>
          <p:cNvPr id="3" name="タイトル 2"/>
          <p:cNvSpPr>
            <a:spLocks noGrp="1"/>
          </p:cNvSpPr>
          <p:nvPr>
            <p:ph type="title"/>
          </p:nvPr>
        </p:nvSpPr>
        <p:spPr>
          <a:xfrm>
            <a:off x="621490" y="163391"/>
            <a:ext cx="8004175" cy="708480"/>
          </a:xfrm>
        </p:spPr>
        <p:txBody>
          <a:bodyPr/>
          <a:lstStyle/>
          <a:p>
            <a:r>
              <a:rPr kumimoji="1" lang="en-US" altLang="ja-JP" dirty="0" smtClean="0"/>
              <a:t>HOL </a:t>
            </a:r>
            <a:r>
              <a:rPr kumimoji="1" lang="ja-JP" altLang="en-US" dirty="0" smtClean="0"/>
              <a:t>環境</a:t>
            </a:r>
            <a:endParaRPr kumimoji="1" lang="ja-JP" altLang="en-US" dirty="0"/>
          </a:p>
        </p:txBody>
      </p:sp>
      <p:cxnSp>
        <p:nvCxnSpPr>
          <p:cNvPr id="39" name="直線コネクタ 45"/>
          <p:cNvCxnSpPr>
            <a:cxnSpLocks noChangeShapeType="1"/>
          </p:cNvCxnSpPr>
          <p:nvPr/>
        </p:nvCxnSpPr>
        <p:spPr bwMode="auto">
          <a:xfrm>
            <a:off x="3230535" y="1796089"/>
            <a:ext cx="0" cy="1212775"/>
          </a:xfrm>
          <a:prstGeom prst="line">
            <a:avLst/>
          </a:prstGeom>
          <a:noFill/>
          <a:ln w="6350" algn="ctr">
            <a:solidFill>
              <a:srgbClr val="000000"/>
            </a:solidFill>
            <a:round/>
            <a:headEnd/>
            <a:tailEnd/>
          </a:ln>
          <a:extLst>
            <a:ext uri="{909E8E84-426E-40DD-AFC4-6F175D3DCCD1}">
              <a14:hiddenFill xmlns:a14="http://schemas.microsoft.com/office/drawing/2010/main">
                <a:noFill/>
              </a14:hiddenFill>
            </a:ext>
          </a:extLst>
        </p:spPr>
      </p:cxnSp>
      <p:sp>
        <p:nvSpPr>
          <p:cNvPr id="43" name="Picture 16" descr="VPC-Cloud.png"/>
          <p:cNvSpPr>
            <a:spLocks noChangeAspect="1"/>
          </p:cNvSpPr>
          <p:nvPr/>
        </p:nvSpPr>
        <p:spPr bwMode="auto">
          <a:xfrm>
            <a:off x="1196183" y="2004737"/>
            <a:ext cx="731837" cy="731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z="1000">
              <a:solidFill>
                <a:srgbClr val="636466"/>
              </a:solidFill>
              <a:latin typeface="Interstate-Regular"/>
              <a:ea typeface="ＭＳ ゴシック" pitchFamily="49" charset="-128"/>
            </a:endParaRPr>
          </a:p>
        </p:txBody>
      </p:sp>
      <p:sp>
        <p:nvSpPr>
          <p:cNvPr id="44" name="Picture 9" descr="Internet.png"/>
          <p:cNvSpPr>
            <a:spLocks noChangeAspect="1"/>
          </p:cNvSpPr>
          <p:nvPr/>
        </p:nvSpPr>
        <p:spPr bwMode="auto">
          <a:xfrm>
            <a:off x="2328050" y="944235"/>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z="1000">
              <a:solidFill>
                <a:srgbClr val="636466"/>
              </a:solidFill>
              <a:latin typeface="Interstate-Regular"/>
              <a:ea typeface="ＭＳ ゴシック" pitchFamily="49" charset="-128"/>
            </a:endParaRPr>
          </a:p>
        </p:txBody>
      </p:sp>
      <p:sp>
        <p:nvSpPr>
          <p:cNvPr id="45" name="Picture 21" descr="EC2-Elastic-IP-.png"/>
          <p:cNvSpPr>
            <a:spLocks noChangeAspect="1"/>
          </p:cNvSpPr>
          <p:nvPr/>
        </p:nvSpPr>
        <p:spPr bwMode="auto">
          <a:xfrm>
            <a:off x="2918961" y="3424529"/>
            <a:ext cx="730250" cy="730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z="1000">
              <a:solidFill>
                <a:srgbClr val="636466"/>
              </a:solidFill>
              <a:latin typeface="Interstate-Regular"/>
              <a:ea typeface="ＭＳ ゴシック" pitchFamily="49" charset="-128"/>
            </a:endParaRPr>
          </a:p>
        </p:txBody>
      </p:sp>
      <p:pic>
        <p:nvPicPr>
          <p:cNvPr id="78" name="Picture 23" descr="Cloud_SL_Rev"/>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656" y="2197553"/>
            <a:ext cx="1210118" cy="797255"/>
          </a:xfrm>
          <a:prstGeom prst="rect">
            <a:avLst/>
          </a:prstGeom>
          <a:noFill/>
          <a:ln>
            <a:noFill/>
          </a:ln>
          <a:effectLst>
            <a:outerShdw blurRad="127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図 1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5602" y="1267041"/>
            <a:ext cx="895350"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テキスト ボックス 36"/>
          <p:cNvSpPr txBox="1">
            <a:spLocks noChangeArrowheads="1"/>
          </p:cNvSpPr>
          <p:nvPr/>
        </p:nvSpPr>
        <p:spPr bwMode="auto">
          <a:xfrm>
            <a:off x="6543676" y="2138866"/>
            <a:ext cx="16859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1000">
                <a:solidFill>
                  <a:schemeClr val="tx1"/>
                </a:solidFill>
                <a:latin typeface="Interstate-Regular"/>
                <a:ea typeface="ＭＳ ゴシック" pitchFamily="49" charset="-128"/>
              </a:defRPr>
            </a:lvl1pPr>
            <a:lvl2pPr marL="742950" indent="-285750" eaLnBrk="0" hangingPunct="0">
              <a:defRPr kumimoji="1" sz="1000">
                <a:solidFill>
                  <a:schemeClr val="tx1"/>
                </a:solidFill>
                <a:latin typeface="Interstate-Regular"/>
                <a:ea typeface="ＭＳ ゴシック" pitchFamily="49" charset="-128"/>
              </a:defRPr>
            </a:lvl2pPr>
            <a:lvl3pPr marL="1143000" indent="-228600" eaLnBrk="0" hangingPunct="0">
              <a:defRPr kumimoji="1" sz="1000">
                <a:solidFill>
                  <a:schemeClr val="tx1"/>
                </a:solidFill>
                <a:latin typeface="Interstate-Regular"/>
                <a:ea typeface="ＭＳ ゴシック" pitchFamily="49" charset="-128"/>
              </a:defRPr>
            </a:lvl3pPr>
            <a:lvl4pPr marL="1600200" indent="-228600" eaLnBrk="0" hangingPunct="0">
              <a:defRPr kumimoji="1" sz="1000">
                <a:solidFill>
                  <a:schemeClr val="tx1"/>
                </a:solidFill>
                <a:latin typeface="Interstate-Regular"/>
                <a:ea typeface="ＭＳ ゴシック" pitchFamily="49" charset="-128"/>
              </a:defRPr>
            </a:lvl4pPr>
            <a:lvl5pPr marL="2057400" indent="-228600" eaLnBrk="0" hangingPunct="0">
              <a:defRPr kumimoji="1" sz="1000">
                <a:solidFill>
                  <a:schemeClr val="tx1"/>
                </a:solidFill>
                <a:latin typeface="Interstate-Regular"/>
                <a:ea typeface="ＭＳ ゴシック" pitchFamily="49" charset="-128"/>
              </a:defRPr>
            </a:lvl5pPr>
            <a:lvl6pPr marL="2514600" indent="-228600" eaLnBrk="0" fontAlgn="base" hangingPunct="0">
              <a:spcBef>
                <a:spcPct val="0"/>
              </a:spcBef>
              <a:spcAft>
                <a:spcPct val="0"/>
              </a:spcAft>
              <a:defRPr kumimoji="1" sz="1000">
                <a:solidFill>
                  <a:schemeClr val="tx1"/>
                </a:solidFill>
                <a:latin typeface="Interstate-Regular"/>
                <a:ea typeface="ＭＳ ゴシック" pitchFamily="49" charset="-128"/>
              </a:defRPr>
            </a:lvl6pPr>
            <a:lvl7pPr marL="2971800" indent="-228600" eaLnBrk="0" fontAlgn="base" hangingPunct="0">
              <a:spcBef>
                <a:spcPct val="0"/>
              </a:spcBef>
              <a:spcAft>
                <a:spcPct val="0"/>
              </a:spcAft>
              <a:defRPr kumimoji="1" sz="1000">
                <a:solidFill>
                  <a:schemeClr val="tx1"/>
                </a:solidFill>
                <a:latin typeface="Interstate-Regular"/>
                <a:ea typeface="ＭＳ ゴシック" pitchFamily="49" charset="-128"/>
              </a:defRPr>
            </a:lvl7pPr>
            <a:lvl8pPr marL="3429000" indent="-228600" eaLnBrk="0" fontAlgn="base" hangingPunct="0">
              <a:spcBef>
                <a:spcPct val="0"/>
              </a:spcBef>
              <a:spcAft>
                <a:spcPct val="0"/>
              </a:spcAft>
              <a:defRPr kumimoji="1" sz="1000">
                <a:solidFill>
                  <a:schemeClr val="tx1"/>
                </a:solidFill>
                <a:latin typeface="Interstate-Regular"/>
                <a:ea typeface="ＭＳ ゴシック" pitchFamily="49" charset="-128"/>
              </a:defRPr>
            </a:lvl8pPr>
            <a:lvl9pPr marL="3886200" indent="-228600" eaLnBrk="0" fontAlgn="base" hangingPunct="0">
              <a:spcBef>
                <a:spcPct val="0"/>
              </a:spcBef>
              <a:spcAft>
                <a:spcPct val="0"/>
              </a:spcAft>
              <a:defRPr kumimoji="1" sz="1000">
                <a:solidFill>
                  <a:schemeClr val="tx1"/>
                </a:solidFill>
                <a:latin typeface="Interstate-Regular"/>
                <a:ea typeface="ＭＳ ゴシック" pitchFamily="49" charset="-128"/>
              </a:defRPr>
            </a:lvl9pPr>
          </a:lstStyle>
          <a:p>
            <a:pPr eaLnBrk="1" hangingPunct="1"/>
            <a:r>
              <a:rPr lang="en-US" altLang="ja-JP" sz="1600" b="1" dirty="0" err="1" smtClean="0">
                <a:solidFill>
                  <a:srgbClr val="636466"/>
                </a:solidFill>
                <a:latin typeface="メイリオ" panose="020B0604030504040204" pitchFamily="50" charset="-128"/>
                <a:ea typeface="メイリオ" panose="020B0604030504040204" pitchFamily="50" charset="-128"/>
                <a:cs typeface="メイリオ" panose="020B0604030504040204" pitchFamily="50" charset="-128"/>
              </a:rPr>
              <a:t>student</a:t>
            </a:r>
            <a:r>
              <a:rPr lang="en-US" altLang="ja-JP" sz="1600" b="1" dirty="0" err="1" smtClean="0">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XXXX</a:t>
            </a:r>
            <a:endParaRPr lang="ja-JP" altLang="en-US" sz="1600" b="1"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1" name="角丸四角形吹き出し 48"/>
          <p:cNvSpPr/>
          <p:nvPr/>
        </p:nvSpPr>
        <p:spPr bwMode="auto">
          <a:xfrm>
            <a:off x="5352524" y="1596965"/>
            <a:ext cx="1358900" cy="374651"/>
          </a:xfrm>
          <a:prstGeom prst="wedgeRoundRectCallout">
            <a:avLst>
              <a:gd name="adj1" fmla="val 63692"/>
              <a:gd name="adj2" fmla="val -14719"/>
              <a:gd name="adj3" fmla="val 16667"/>
            </a:avLst>
          </a:prstGeom>
          <a:ln>
            <a:solidFill>
              <a:srgbClr val="92D05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ja-JP" altLang="en-US" sz="1600" b="1" dirty="0">
                <a:solidFill>
                  <a:srgbClr val="00B050"/>
                </a:solidFill>
                <a:cs typeface="メイリオ" pitchFamily="50" charset="-128"/>
              </a:rPr>
              <a:t>受講者の</a:t>
            </a:r>
            <a:r>
              <a:rPr lang="en-US" altLang="ja-JP" sz="1600" b="1" dirty="0">
                <a:solidFill>
                  <a:srgbClr val="00B050"/>
                </a:solidFill>
                <a:cs typeface="メイリオ" pitchFamily="50" charset="-128"/>
              </a:rPr>
              <a:t>PC</a:t>
            </a:r>
            <a:endParaRPr lang="ja-JP" altLang="en-US" sz="1600" b="1" dirty="0">
              <a:solidFill>
                <a:srgbClr val="00B050"/>
              </a:solidFill>
              <a:cs typeface="メイリオ" pitchFamily="50" charset="-128"/>
            </a:endParaRPr>
          </a:p>
        </p:txBody>
      </p:sp>
      <p:sp>
        <p:nvSpPr>
          <p:cNvPr id="49" name="角丸四角形吹き出し 45"/>
          <p:cNvSpPr/>
          <p:nvPr/>
        </p:nvSpPr>
        <p:spPr bwMode="auto">
          <a:xfrm>
            <a:off x="-4096081" y="871880"/>
            <a:ext cx="597970" cy="286129"/>
          </a:xfrm>
          <a:prstGeom prst="wedgeRoundRectCallout">
            <a:avLst>
              <a:gd name="adj1" fmla="val 32047"/>
              <a:gd name="adj2" fmla="val 17729"/>
              <a:gd name="adj3" fmla="val 16667"/>
            </a:avLst>
          </a:prstGeom>
          <a:solidFill>
            <a:srgbClr val="FFFFFF"/>
          </a:solidFill>
          <a:ln w="25400" cap="flat" cmpd="sng" algn="ctr">
            <a:solidFill>
              <a:srgbClr val="92D050"/>
            </a:solidFill>
            <a:prstDash val="solid"/>
            <a:headEnd type="none" w="med" len="med"/>
            <a:tailEnd type="none" w="med" len="med"/>
          </a:ln>
          <a:effectLst/>
        </p:spPr>
        <p:txBody>
          <a:bodyPr anchor="ctr"/>
          <a:lstStyle/>
          <a:p>
            <a:pPr algn="ctr" defTabSz="914400" eaLnBrk="1" fontAlgn="auto" hangingPunct="1">
              <a:spcBef>
                <a:spcPts val="0"/>
              </a:spcBef>
              <a:spcAft>
                <a:spcPts val="0"/>
              </a:spcAft>
              <a:defRPr/>
            </a:pPr>
            <a:r>
              <a:rPr lang="en-US" altLang="ja-JP" sz="1200" b="1" kern="0" dirty="0" smtClean="0">
                <a:solidFill>
                  <a:srgbClr val="00B050"/>
                </a:solidFill>
                <a:latin typeface="メイリオ" pitchFamily="50" charset="-128"/>
                <a:ea typeface="メイリオ" pitchFamily="50" charset="-128"/>
                <a:cs typeface="メイリオ" pitchFamily="50" charset="-128"/>
              </a:rPr>
              <a:t>win</a:t>
            </a:r>
            <a:endParaRPr lang="ja-JP" altLang="en-US" sz="1200" b="1" kern="0" dirty="0">
              <a:solidFill>
                <a:srgbClr val="00B050"/>
              </a:solidFill>
              <a:latin typeface="メイリオ" pitchFamily="50" charset="-128"/>
              <a:ea typeface="メイリオ" pitchFamily="50" charset="-128"/>
              <a:cs typeface="メイリオ" pitchFamily="50" charset="-128"/>
            </a:endParaRPr>
          </a:p>
        </p:txBody>
      </p:sp>
      <p:cxnSp>
        <p:nvCxnSpPr>
          <p:cNvPr id="64" name="直線コネクタ 2050"/>
          <p:cNvCxnSpPr/>
          <p:nvPr/>
        </p:nvCxnSpPr>
        <p:spPr>
          <a:xfrm>
            <a:off x="3115442" y="3219965"/>
            <a:ext cx="0" cy="1322853"/>
          </a:xfrm>
          <a:prstGeom prst="line">
            <a:avLst/>
          </a:prstGeom>
          <a:solidFill>
            <a:srgbClr val="961824"/>
          </a:solidFill>
          <a:ln w="38100" cmpd="sng">
            <a:solidFill>
              <a:schemeClr val="bg2"/>
            </a:solidFill>
            <a:miter lim="800000"/>
            <a:headEnd/>
            <a:tailEnd/>
          </a:ln>
          <a:effectLst>
            <a:outerShdw blurRad="40000" dist="23000" dir="5400000" rotWithShape="0">
              <a:srgbClr val="000000">
                <a:alpha val="34998"/>
              </a:srgbClr>
            </a:outerShdw>
          </a:effectLst>
        </p:spPr>
      </p:cxnSp>
      <p:cxnSp>
        <p:nvCxnSpPr>
          <p:cNvPr id="67" name="直線コネクタ 2050"/>
          <p:cNvCxnSpPr/>
          <p:nvPr/>
        </p:nvCxnSpPr>
        <p:spPr>
          <a:xfrm>
            <a:off x="3115442" y="4471294"/>
            <a:ext cx="0" cy="1502881"/>
          </a:xfrm>
          <a:prstGeom prst="line">
            <a:avLst/>
          </a:prstGeom>
          <a:solidFill>
            <a:srgbClr val="000090"/>
          </a:solidFill>
          <a:ln w="38100">
            <a:solidFill>
              <a:schemeClr val="tx1"/>
            </a:solidFill>
          </a:ln>
          <a:effectLst>
            <a:outerShdw blurRad="40000" dist="23000" dir="5400000" rotWithShape="0">
              <a:srgbClr val="000000">
                <a:alpha val="34998"/>
              </a:srgbClr>
            </a:outerShdw>
          </a:effectLst>
        </p:spPr>
      </p:cxnSp>
      <p:cxnSp>
        <p:nvCxnSpPr>
          <p:cNvPr id="69" name="直線コネクタ 2050"/>
          <p:cNvCxnSpPr/>
          <p:nvPr/>
        </p:nvCxnSpPr>
        <p:spPr>
          <a:xfrm>
            <a:off x="4920825" y="4518793"/>
            <a:ext cx="0" cy="1455383"/>
          </a:xfrm>
          <a:prstGeom prst="line">
            <a:avLst/>
          </a:prstGeom>
          <a:solidFill>
            <a:srgbClr val="000090"/>
          </a:solidFill>
          <a:ln w="38100">
            <a:solidFill>
              <a:schemeClr val="tx1"/>
            </a:solidFill>
          </a:ln>
          <a:effectLst>
            <a:outerShdw blurRad="40000" dist="23000" dir="5400000" rotWithShape="0">
              <a:srgbClr val="000000">
                <a:alpha val="34998"/>
              </a:srgbClr>
            </a:outerShdw>
          </a:effectLst>
        </p:spPr>
      </p:cxnSp>
      <p:cxnSp>
        <p:nvCxnSpPr>
          <p:cNvPr id="70" name="直線コネクタ 2050"/>
          <p:cNvCxnSpPr/>
          <p:nvPr/>
        </p:nvCxnSpPr>
        <p:spPr>
          <a:xfrm>
            <a:off x="4920825" y="3254479"/>
            <a:ext cx="0" cy="1309201"/>
          </a:xfrm>
          <a:prstGeom prst="line">
            <a:avLst/>
          </a:prstGeom>
          <a:solidFill>
            <a:srgbClr val="961824"/>
          </a:solidFill>
          <a:ln w="38100" cmpd="sng">
            <a:solidFill>
              <a:schemeClr val="bg2"/>
            </a:solidFill>
            <a:miter lim="800000"/>
            <a:headEnd/>
            <a:tailEnd/>
          </a:ln>
          <a:effectLst>
            <a:outerShdw blurRad="40000" dist="23000" dir="5400000" rotWithShape="0">
              <a:srgbClr val="000000">
                <a:alpha val="34998"/>
              </a:srgbClr>
            </a:outerShdw>
          </a:effectLst>
        </p:spPr>
      </p:cxnSp>
      <p:cxnSp>
        <p:nvCxnSpPr>
          <p:cNvPr id="71" name="直線コネクタ 2050"/>
          <p:cNvCxnSpPr/>
          <p:nvPr/>
        </p:nvCxnSpPr>
        <p:spPr>
          <a:xfrm>
            <a:off x="6838294" y="3254479"/>
            <a:ext cx="0" cy="1309201"/>
          </a:xfrm>
          <a:prstGeom prst="line">
            <a:avLst/>
          </a:prstGeom>
          <a:solidFill>
            <a:srgbClr val="961824"/>
          </a:solidFill>
          <a:ln w="38100" cmpd="sng">
            <a:solidFill>
              <a:schemeClr val="bg2"/>
            </a:solidFill>
            <a:miter lim="800000"/>
            <a:headEnd/>
            <a:tailEnd/>
          </a:ln>
          <a:effectLst>
            <a:outerShdw blurRad="40000" dist="23000" dir="5400000" rotWithShape="0">
              <a:srgbClr val="000000">
                <a:alpha val="34998"/>
              </a:srgbClr>
            </a:outerShdw>
          </a:effectLst>
        </p:spPr>
      </p:cxnSp>
      <p:cxnSp>
        <p:nvCxnSpPr>
          <p:cNvPr id="73" name="直線コネクタ 2050"/>
          <p:cNvCxnSpPr/>
          <p:nvPr/>
        </p:nvCxnSpPr>
        <p:spPr>
          <a:xfrm>
            <a:off x="6838306" y="4515277"/>
            <a:ext cx="17296" cy="1458891"/>
          </a:xfrm>
          <a:prstGeom prst="line">
            <a:avLst/>
          </a:prstGeom>
          <a:solidFill>
            <a:srgbClr val="000090"/>
          </a:solidFill>
          <a:ln w="38100">
            <a:solidFill>
              <a:schemeClr val="tx1"/>
            </a:solidFill>
          </a:ln>
          <a:effectLst>
            <a:outerShdw blurRad="40000" dist="23000" dir="5400000" rotWithShape="0">
              <a:srgbClr val="000000">
                <a:alpha val="34998"/>
              </a:srgbClr>
            </a:outerShdw>
          </a:effectLst>
        </p:spPr>
      </p:cxnSp>
      <p:sp>
        <p:nvSpPr>
          <p:cNvPr id="66" name="Rectangle 25"/>
          <p:cNvSpPr>
            <a:spLocks noChangeArrowheads="1"/>
          </p:cNvSpPr>
          <p:nvPr/>
        </p:nvSpPr>
        <p:spPr bwMode="auto">
          <a:xfrm>
            <a:off x="1759905" y="5974167"/>
            <a:ext cx="6469696" cy="370556"/>
          </a:xfrm>
          <a:prstGeom prst="rect">
            <a:avLst/>
          </a:prstGeom>
          <a:solidFill>
            <a:schemeClr val="tx1"/>
          </a:solidFill>
          <a:ln>
            <a:noFill/>
          </a:ln>
          <a:effectLst>
            <a:outerShdw blurRad="40000" dist="23000" dir="5400000" rotWithShape="0">
              <a:srgbClr val="000000">
                <a:alpha val="34998"/>
              </a:srgbClr>
            </a:outerShdw>
          </a:effectLst>
        </p:spPr>
        <p:txBody>
          <a:bodyPr anchor="ctr"/>
          <a:lstStyle/>
          <a:p>
            <a:pPr algn="ctr">
              <a:defRPr/>
            </a:pPr>
            <a:r>
              <a:rPr lang="en-US" sz="1400" b="1" dirty="0">
                <a:solidFill>
                  <a:srgbClr val="FFFFFF"/>
                </a:solidFill>
                <a:latin typeface="Meiryo UI"/>
                <a:ea typeface="Meiryo UI"/>
                <a:cs typeface="Meiryo UI"/>
              </a:rPr>
              <a:t>Private Subnet</a:t>
            </a:r>
          </a:p>
        </p:txBody>
      </p:sp>
      <p:sp>
        <p:nvSpPr>
          <p:cNvPr id="59" name="Rectangle 25"/>
          <p:cNvSpPr>
            <a:spLocks noChangeArrowheads="1"/>
          </p:cNvSpPr>
          <p:nvPr/>
        </p:nvSpPr>
        <p:spPr bwMode="auto">
          <a:xfrm>
            <a:off x="1759904" y="3008829"/>
            <a:ext cx="6469696" cy="343971"/>
          </a:xfrm>
          <a:prstGeom prst="rect">
            <a:avLst/>
          </a:prstGeom>
          <a:solidFill>
            <a:srgbClr val="961824"/>
          </a:solidFill>
          <a:ln w="9525">
            <a:noFill/>
            <a:miter lim="800000"/>
            <a:headEnd/>
            <a:tailEnd/>
          </a:ln>
          <a:effectLst>
            <a:outerShdw blurRad="40000" dist="23000" dir="5400000" rotWithShape="0">
              <a:srgbClr val="000000">
                <a:alpha val="34998"/>
              </a:srgbClr>
            </a:outerShdw>
          </a:effectLst>
          <a:extLst/>
        </p:spPr>
        <p:txBody>
          <a:bodyPr anchor="ctr"/>
          <a:lstStyle/>
          <a:p>
            <a:pPr algn="ctr">
              <a:defRPr/>
            </a:pPr>
            <a:r>
              <a:rPr lang="en-US" sz="1400" b="1" dirty="0">
                <a:solidFill>
                  <a:srgbClr val="FFFFFF"/>
                </a:solidFill>
                <a:latin typeface="Meiryo UI"/>
                <a:ea typeface="Meiryo UI"/>
                <a:cs typeface="Meiryo UI"/>
              </a:rPr>
              <a:t>Public Subnet</a:t>
            </a:r>
          </a:p>
        </p:txBody>
      </p:sp>
      <p:sp>
        <p:nvSpPr>
          <p:cNvPr id="46" name="テキスト ボックス 41"/>
          <p:cNvSpPr txBox="1">
            <a:spLocks noChangeArrowheads="1"/>
          </p:cNvSpPr>
          <p:nvPr/>
        </p:nvSpPr>
        <p:spPr bwMode="auto">
          <a:xfrm>
            <a:off x="2426476" y="5249003"/>
            <a:ext cx="1608118" cy="407804"/>
          </a:xfrm>
          <a:prstGeom prst="rect">
            <a:avLst/>
          </a:prstGeom>
          <a:solidFill>
            <a:schemeClr val="bg1"/>
          </a:solidFill>
          <a:ln>
            <a:noFill/>
          </a:ln>
          <a:extLst/>
        </p:spPr>
        <p:txBody>
          <a:bodyPr wrap="square">
            <a:spAutoFit/>
          </a:bodyPr>
          <a:lstStyle>
            <a:lvl1pPr eaLnBrk="0" hangingPunct="0">
              <a:defRPr kumimoji="1" sz="1000">
                <a:solidFill>
                  <a:schemeClr val="tx1"/>
                </a:solidFill>
                <a:latin typeface="Interstate-Regular"/>
                <a:ea typeface="ＭＳ ゴシック" pitchFamily="49" charset="-128"/>
              </a:defRPr>
            </a:lvl1pPr>
            <a:lvl2pPr marL="742950" indent="-285750" eaLnBrk="0" hangingPunct="0">
              <a:defRPr kumimoji="1" sz="1000">
                <a:solidFill>
                  <a:schemeClr val="tx1"/>
                </a:solidFill>
                <a:latin typeface="Interstate-Regular"/>
                <a:ea typeface="ＭＳ ゴシック" pitchFamily="49" charset="-128"/>
              </a:defRPr>
            </a:lvl2pPr>
            <a:lvl3pPr marL="1143000" indent="-228600" eaLnBrk="0" hangingPunct="0">
              <a:defRPr kumimoji="1" sz="1000">
                <a:solidFill>
                  <a:schemeClr val="tx1"/>
                </a:solidFill>
                <a:latin typeface="Interstate-Regular"/>
                <a:ea typeface="ＭＳ ゴシック" pitchFamily="49" charset="-128"/>
              </a:defRPr>
            </a:lvl3pPr>
            <a:lvl4pPr marL="1600200" indent="-228600" eaLnBrk="0" hangingPunct="0">
              <a:defRPr kumimoji="1" sz="1000">
                <a:solidFill>
                  <a:schemeClr val="tx1"/>
                </a:solidFill>
                <a:latin typeface="Interstate-Regular"/>
                <a:ea typeface="ＭＳ ゴシック" pitchFamily="49" charset="-128"/>
              </a:defRPr>
            </a:lvl4pPr>
            <a:lvl5pPr marL="2057400" indent="-228600" eaLnBrk="0" hangingPunct="0">
              <a:defRPr kumimoji="1" sz="1000">
                <a:solidFill>
                  <a:schemeClr val="tx1"/>
                </a:solidFill>
                <a:latin typeface="Interstate-Regular"/>
                <a:ea typeface="ＭＳ ゴシック" pitchFamily="49" charset="-128"/>
              </a:defRPr>
            </a:lvl5pPr>
            <a:lvl6pPr marL="2514600" indent="-228600" eaLnBrk="0" fontAlgn="base" hangingPunct="0">
              <a:spcBef>
                <a:spcPct val="0"/>
              </a:spcBef>
              <a:spcAft>
                <a:spcPct val="0"/>
              </a:spcAft>
              <a:defRPr kumimoji="1" sz="1000">
                <a:solidFill>
                  <a:schemeClr val="tx1"/>
                </a:solidFill>
                <a:latin typeface="Interstate-Regular"/>
                <a:ea typeface="ＭＳ ゴシック" pitchFamily="49" charset="-128"/>
              </a:defRPr>
            </a:lvl6pPr>
            <a:lvl7pPr marL="2971800" indent="-228600" eaLnBrk="0" fontAlgn="base" hangingPunct="0">
              <a:spcBef>
                <a:spcPct val="0"/>
              </a:spcBef>
              <a:spcAft>
                <a:spcPct val="0"/>
              </a:spcAft>
              <a:defRPr kumimoji="1" sz="1000">
                <a:solidFill>
                  <a:schemeClr val="tx1"/>
                </a:solidFill>
                <a:latin typeface="Interstate-Regular"/>
                <a:ea typeface="ＭＳ ゴシック" pitchFamily="49" charset="-128"/>
              </a:defRPr>
            </a:lvl7pPr>
            <a:lvl8pPr marL="3429000" indent="-228600" eaLnBrk="0" fontAlgn="base" hangingPunct="0">
              <a:spcBef>
                <a:spcPct val="0"/>
              </a:spcBef>
              <a:spcAft>
                <a:spcPct val="0"/>
              </a:spcAft>
              <a:defRPr kumimoji="1" sz="1000">
                <a:solidFill>
                  <a:schemeClr val="tx1"/>
                </a:solidFill>
                <a:latin typeface="Interstate-Regular"/>
                <a:ea typeface="ＭＳ ゴシック" pitchFamily="49" charset="-128"/>
              </a:defRPr>
            </a:lvl8pPr>
            <a:lvl9pPr marL="3886200" indent="-228600" eaLnBrk="0" fontAlgn="base" hangingPunct="0">
              <a:spcBef>
                <a:spcPct val="0"/>
              </a:spcBef>
              <a:spcAft>
                <a:spcPct val="0"/>
              </a:spcAft>
              <a:defRPr kumimoji="1" sz="1000">
                <a:solidFill>
                  <a:schemeClr val="tx1"/>
                </a:solidFill>
                <a:latin typeface="Interstate-Regular"/>
                <a:ea typeface="ＭＳ ゴシック" pitchFamily="49" charset="-128"/>
              </a:defRPr>
            </a:lvl9pPr>
          </a:lstStyle>
          <a:p>
            <a:pPr eaLnBrk="1" hangingPunct="1"/>
            <a:r>
              <a:rPr lang="en-US" altLang="ja-JP" sz="1050" b="1" dirty="0" smtClean="0">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XXXX</a:t>
            </a:r>
            <a:r>
              <a:rPr lang="en-US" altLang="ja-JP" sz="1050" b="1" dirty="0" smtClean="0">
                <a:solidFill>
                  <a:srgbClr val="636466"/>
                </a:solidFill>
                <a:latin typeface="メイリオ" panose="020B0604030504040204" pitchFamily="50" charset="-128"/>
                <a:ea typeface="メイリオ" panose="020B0604030504040204" pitchFamily="50" charset="-128"/>
                <a:cs typeface="メイリオ" panose="020B0604030504040204" pitchFamily="50" charset="-128"/>
              </a:rPr>
              <a:t>-dsa1.hol.com</a:t>
            </a:r>
          </a:p>
          <a:p>
            <a:pPr eaLnBrk="1" hangingPunct="1"/>
            <a:r>
              <a:rPr lang="en-US" altLang="ja-JP" b="1" dirty="0" smtClean="0">
                <a:solidFill>
                  <a:srgbClr val="636466"/>
                </a:solidFill>
                <a:latin typeface="メイリオ" panose="020B0604030504040204" pitchFamily="50" charset="-128"/>
                <a:ea typeface="メイリオ" panose="020B0604030504040204" pitchFamily="50" charset="-128"/>
                <a:cs typeface="メイリオ" panose="020B0604030504040204" pitchFamily="50" charset="-128"/>
              </a:rPr>
              <a:t>10.XX.XX.XX</a:t>
            </a:r>
          </a:p>
        </p:txBody>
      </p:sp>
      <p:sp>
        <p:nvSpPr>
          <p:cNvPr id="48" name="テキスト ボックス 43"/>
          <p:cNvSpPr txBox="1">
            <a:spLocks noChangeArrowheads="1"/>
          </p:cNvSpPr>
          <p:nvPr/>
        </p:nvSpPr>
        <p:spPr bwMode="auto">
          <a:xfrm>
            <a:off x="4373590" y="5249003"/>
            <a:ext cx="1615346" cy="407804"/>
          </a:xfrm>
          <a:prstGeom prst="rect">
            <a:avLst/>
          </a:prstGeom>
          <a:solidFill>
            <a:schemeClr val="bg1"/>
          </a:solidFill>
          <a:ln>
            <a:noFill/>
          </a:ln>
          <a:extLst/>
        </p:spPr>
        <p:txBody>
          <a:bodyPr wrap="square">
            <a:spAutoFit/>
          </a:bodyPr>
          <a:lstStyle>
            <a:defPPr>
              <a:defRPr lang="en-US"/>
            </a:defPPr>
            <a:lvl1pPr eaLnBrk="1" hangingPunct="1">
              <a:defRPr kumimoji="1" sz="1000" b="1">
                <a:solidFill>
                  <a:srgbClr val="636466"/>
                </a:solidFill>
                <a:latin typeface="メイリオ" panose="020B0604030504040204" pitchFamily="50" charset="-128"/>
                <a:ea typeface="メイリオ" panose="020B0604030504040204" pitchFamily="50" charset="-128"/>
                <a:cs typeface="メイリオ" panose="020B0604030504040204" pitchFamily="50" charset="-128"/>
              </a:defRPr>
            </a:lvl1pPr>
            <a:lvl2pPr marL="742950" indent="-285750">
              <a:defRPr kumimoji="1" sz="1000">
                <a:latin typeface="Interstate-Regular"/>
                <a:ea typeface="ＭＳ ゴシック" pitchFamily="49" charset="-128"/>
              </a:defRPr>
            </a:lvl2pPr>
            <a:lvl3pPr marL="1143000" indent="-228600">
              <a:defRPr kumimoji="1" sz="1000">
                <a:latin typeface="Interstate-Regular"/>
                <a:ea typeface="ＭＳ ゴシック" pitchFamily="49" charset="-128"/>
              </a:defRPr>
            </a:lvl3pPr>
            <a:lvl4pPr marL="1600200" indent="-228600">
              <a:defRPr kumimoji="1" sz="1000">
                <a:latin typeface="Interstate-Regular"/>
                <a:ea typeface="ＭＳ ゴシック" pitchFamily="49" charset="-128"/>
              </a:defRPr>
            </a:lvl4pPr>
            <a:lvl5pPr marL="2057400" indent="-228600">
              <a:defRPr kumimoji="1" sz="1000">
                <a:latin typeface="Interstate-Regular"/>
                <a:ea typeface="ＭＳ ゴシック" pitchFamily="49" charset="-128"/>
              </a:defRPr>
            </a:lvl5pPr>
            <a:lvl6pPr marL="2514600" indent="-228600" eaLnBrk="0" fontAlgn="base" hangingPunct="0">
              <a:spcBef>
                <a:spcPct val="0"/>
              </a:spcBef>
              <a:spcAft>
                <a:spcPct val="0"/>
              </a:spcAft>
              <a:defRPr kumimoji="1" sz="1000">
                <a:latin typeface="Interstate-Regular"/>
                <a:ea typeface="ＭＳ ゴシック" pitchFamily="49" charset="-128"/>
              </a:defRPr>
            </a:lvl6pPr>
            <a:lvl7pPr marL="2971800" indent="-228600" eaLnBrk="0" fontAlgn="base" hangingPunct="0">
              <a:spcBef>
                <a:spcPct val="0"/>
              </a:spcBef>
              <a:spcAft>
                <a:spcPct val="0"/>
              </a:spcAft>
              <a:defRPr kumimoji="1" sz="1000">
                <a:latin typeface="Interstate-Regular"/>
                <a:ea typeface="ＭＳ ゴシック" pitchFamily="49" charset="-128"/>
              </a:defRPr>
            </a:lvl7pPr>
            <a:lvl8pPr marL="3429000" indent="-228600" eaLnBrk="0" fontAlgn="base" hangingPunct="0">
              <a:spcBef>
                <a:spcPct val="0"/>
              </a:spcBef>
              <a:spcAft>
                <a:spcPct val="0"/>
              </a:spcAft>
              <a:defRPr kumimoji="1" sz="1000">
                <a:latin typeface="Interstate-Regular"/>
                <a:ea typeface="ＭＳ ゴシック" pitchFamily="49" charset="-128"/>
              </a:defRPr>
            </a:lvl8pPr>
            <a:lvl9pPr marL="3886200" indent="-228600" eaLnBrk="0" fontAlgn="base" hangingPunct="0">
              <a:spcBef>
                <a:spcPct val="0"/>
              </a:spcBef>
              <a:spcAft>
                <a:spcPct val="0"/>
              </a:spcAft>
              <a:defRPr kumimoji="1" sz="1000">
                <a:latin typeface="Interstate-Regular"/>
                <a:ea typeface="ＭＳ ゴシック" pitchFamily="49" charset="-128"/>
              </a:defRPr>
            </a:lvl9pPr>
          </a:lstStyle>
          <a:p>
            <a:r>
              <a:rPr lang="en-US" altLang="ja-JP" sz="1050" dirty="0" smtClean="0">
                <a:solidFill>
                  <a:srgbClr val="FFC000"/>
                </a:solidFill>
              </a:rPr>
              <a:t>XXXX</a:t>
            </a:r>
            <a:r>
              <a:rPr lang="en-US" altLang="ja-JP" sz="1050" dirty="0" smtClean="0"/>
              <a:t>-dsa2.hol.com</a:t>
            </a:r>
            <a:endParaRPr lang="en-US" altLang="ja-JP" sz="1050" dirty="0"/>
          </a:p>
          <a:p>
            <a:r>
              <a:rPr lang="en-US" altLang="ja-JP" dirty="0" smtClean="0"/>
              <a:t>10.XX.XX.XX</a:t>
            </a:r>
            <a:endParaRPr lang="ja-JP" altLang="en-US" dirty="0"/>
          </a:p>
        </p:txBody>
      </p:sp>
      <p:sp>
        <p:nvSpPr>
          <p:cNvPr id="47" name="テキスト ボックス 42"/>
          <p:cNvSpPr txBox="1">
            <a:spLocks noChangeArrowheads="1"/>
          </p:cNvSpPr>
          <p:nvPr/>
        </p:nvSpPr>
        <p:spPr bwMode="auto">
          <a:xfrm>
            <a:off x="6313338" y="5249003"/>
            <a:ext cx="1593910" cy="407804"/>
          </a:xfrm>
          <a:prstGeom prst="rect">
            <a:avLst/>
          </a:prstGeom>
          <a:solidFill>
            <a:schemeClr val="bg1"/>
          </a:solidFill>
          <a:ln>
            <a:noFill/>
          </a:ln>
          <a:extLst/>
        </p:spPr>
        <p:txBody>
          <a:bodyPr wrap="square">
            <a:spAutoFit/>
          </a:bodyPr>
          <a:lstStyle>
            <a:defPPr>
              <a:defRPr lang="en-US"/>
            </a:defPPr>
            <a:lvl1pPr eaLnBrk="1" hangingPunct="1">
              <a:defRPr kumimoji="1" sz="1000" b="1">
                <a:solidFill>
                  <a:srgbClr val="636466"/>
                </a:solidFill>
                <a:latin typeface="メイリオ" panose="020B0604030504040204" pitchFamily="50" charset="-128"/>
                <a:ea typeface="メイリオ" panose="020B0604030504040204" pitchFamily="50" charset="-128"/>
                <a:cs typeface="メイリオ" panose="020B0604030504040204" pitchFamily="50" charset="-128"/>
              </a:defRPr>
            </a:lvl1pPr>
            <a:lvl2pPr marL="742950" indent="-285750">
              <a:defRPr kumimoji="1" sz="1000">
                <a:latin typeface="Interstate-Regular"/>
                <a:ea typeface="ＭＳ ゴシック" pitchFamily="49" charset="-128"/>
              </a:defRPr>
            </a:lvl2pPr>
            <a:lvl3pPr marL="1143000" indent="-228600">
              <a:defRPr kumimoji="1" sz="1000">
                <a:latin typeface="Interstate-Regular"/>
                <a:ea typeface="ＭＳ ゴシック" pitchFamily="49" charset="-128"/>
              </a:defRPr>
            </a:lvl3pPr>
            <a:lvl4pPr marL="1600200" indent="-228600">
              <a:defRPr kumimoji="1" sz="1000">
                <a:latin typeface="Interstate-Regular"/>
                <a:ea typeface="ＭＳ ゴシック" pitchFamily="49" charset="-128"/>
              </a:defRPr>
            </a:lvl4pPr>
            <a:lvl5pPr marL="2057400" indent="-228600">
              <a:defRPr kumimoji="1" sz="1000">
                <a:latin typeface="Interstate-Regular"/>
                <a:ea typeface="ＭＳ ゴシック" pitchFamily="49" charset="-128"/>
              </a:defRPr>
            </a:lvl5pPr>
            <a:lvl6pPr marL="2514600" indent="-228600" eaLnBrk="0" fontAlgn="base" hangingPunct="0">
              <a:spcBef>
                <a:spcPct val="0"/>
              </a:spcBef>
              <a:spcAft>
                <a:spcPct val="0"/>
              </a:spcAft>
              <a:defRPr kumimoji="1" sz="1000">
                <a:latin typeface="Interstate-Regular"/>
                <a:ea typeface="ＭＳ ゴシック" pitchFamily="49" charset="-128"/>
              </a:defRPr>
            </a:lvl6pPr>
            <a:lvl7pPr marL="2971800" indent="-228600" eaLnBrk="0" fontAlgn="base" hangingPunct="0">
              <a:spcBef>
                <a:spcPct val="0"/>
              </a:spcBef>
              <a:spcAft>
                <a:spcPct val="0"/>
              </a:spcAft>
              <a:defRPr kumimoji="1" sz="1000">
                <a:latin typeface="Interstate-Regular"/>
                <a:ea typeface="ＭＳ ゴシック" pitchFamily="49" charset="-128"/>
              </a:defRPr>
            </a:lvl7pPr>
            <a:lvl8pPr marL="3429000" indent="-228600" eaLnBrk="0" fontAlgn="base" hangingPunct="0">
              <a:spcBef>
                <a:spcPct val="0"/>
              </a:spcBef>
              <a:spcAft>
                <a:spcPct val="0"/>
              </a:spcAft>
              <a:defRPr kumimoji="1" sz="1000">
                <a:latin typeface="Interstate-Regular"/>
                <a:ea typeface="ＭＳ ゴシック" pitchFamily="49" charset="-128"/>
              </a:defRPr>
            </a:lvl8pPr>
            <a:lvl9pPr marL="3886200" indent="-228600" eaLnBrk="0" fontAlgn="base" hangingPunct="0">
              <a:spcBef>
                <a:spcPct val="0"/>
              </a:spcBef>
              <a:spcAft>
                <a:spcPct val="0"/>
              </a:spcAft>
              <a:defRPr kumimoji="1" sz="1000">
                <a:latin typeface="Interstate-Regular"/>
                <a:ea typeface="ＭＳ ゴシック" pitchFamily="49" charset="-128"/>
              </a:defRPr>
            </a:lvl9pPr>
          </a:lstStyle>
          <a:p>
            <a:r>
              <a:rPr lang="en-US" altLang="ja-JP" sz="1050" dirty="0" smtClean="0">
                <a:solidFill>
                  <a:srgbClr val="FFC000"/>
                </a:solidFill>
              </a:rPr>
              <a:t>XXXX</a:t>
            </a:r>
            <a:r>
              <a:rPr lang="en-US" altLang="ja-JP" sz="1050" dirty="0" smtClean="0"/>
              <a:t>-dsm.hol.com</a:t>
            </a:r>
            <a:endParaRPr lang="en-US" altLang="ja-JP" sz="1050" dirty="0"/>
          </a:p>
          <a:p>
            <a:r>
              <a:rPr lang="en-US" altLang="ja-JP" dirty="0" smtClean="0"/>
              <a:t>10.XX.XX.XX</a:t>
            </a:r>
            <a:endParaRPr lang="en-US" altLang="ja-JP" dirty="0"/>
          </a:p>
        </p:txBody>
      </p:sp>
      <p:pic>
        <p:nvPicPr>
          <p:cNvPr id="55" name="図 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588998" y="4471861"/>
            <a:ext cx="13525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p:cNvGrpSpPr/>
          <p:nvPr/>
        </p:nvGrpSpPr>
        <p:grpSpPr>
          <a:xfrm>
            <a:off x="6214246" y="4378472"/>
            <a:ext cx="1451642" cy="544277"/>
            <a:chOff x="4306026" y="3172466"/>
            <a:chExt cx="1451642" cy="544277"/>
          </a:xfrm>
        </p:grpSpPr>
        <p:pic>
          <p:nvPicPr>
            <p:cNvPr id="82" name="図 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05118" y="3307168"/>
              <a:ext cx="13525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30" descr="agent_high.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306026" y="3172466"/>
              <a:ext cx="400506" cy="400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5" name="図 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52106" y="4511857"/>
            <a:ext cx="13525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0" descr="agent_high.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373590" y="4363425"/>
            <a:ext cx="400506" cy="400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テキスト ボックス 41"/>
          <p:cNvSpPr txBox="1">
            <a:spLocks noChangeArrowheads="1"/>
          </p:cNvSpPr>
          <p:nvPr/>
        </p:nvSpPr>
        <p:spPr bwMode="auto">
          <a:xfrm>
            <a:off x="2651688" y="4087779"/>
            <a:ext cx="949898" cy="253916"/>
          </a:xfrm>
          <a:prstGeom prst="rect">
            <a:avLst/>
          </a:prstGeom>
          <a:solidFill>
            <a:schemeClr val="bg1"/>
          </a:solidFill>
          <a:ln>
            <a:noFill/>
          </a:ln>
          <a:extLst/>
        </p:spPr>
        <p:txBody>
          <a:bodyPr wrap="square">
            <a:spAutoFit/>
          </a:bodyPr>
          <a:lstStyle>
            <a:lvl1pPr eaLnBrk="0" hangingPunct="0">
              <a:defRPr kumimoji="1" sz="1000">
                <a:solidFill>
                  <a:schemeClr val="tx1"/>
                </a:solidFill>
                <a:latin typeface="Interstate-Regular"/>
                <a:ea typeface="ＭＳ ゴシック" pitchFamily="49" charset="-128"/>
              </a:defRPr>
            </a:lvl1pPr>
            <a:lvl2pPr marL="742950" indent="-285750" eaLnBrk="0" hangingPunct="0">
              <a:defRPr kumimoji="1" sz="1000">
                <a:solidFill>
                  <a:schemeClr val="tx1"/>
                </a:solidFill>
                <a:latin typeface="Interstate-Regular"/>
                <a:ea typeface="ＭＳ ゴシック" pitchFamily="49" charset="-128"/>
              </a:defRPr>
            </a:lvl2pPr>
            <a:lvl3pPr marL="1143000" indent="-228600" eaLnBrk="0" hangingPunct="0">
              <a:defRPr kumimoji="1" sz="1000">
                <a:solidFill>
                  <a:schemeClr val="tx1"/>
                </a:solidFill>
                <a:latin typeface="Interstate-Regular"/>
                <a:ea typeface="ＭＳ ゴシック" pitchFamily="49" charset="-128"/>
              </a:defRPr>
            </a:lvl3pPr>
            <a:lvl4pPr marL="1600200" indent="-228600" eaLnBrk="0" hangingPunct="0">
              <a:defRPr kumimoji="1" sz="1000">
                <a:solidFill>
                  <a:schemeClr val="tx1"/>
                </a:solidFill>
                <a:latin typeface="Interstate-Regular"/>
                <a:ea typeface="ＭＳ ゴシック" pitchFamily="49" charset="-128"/>
              </a:defRPr>
            </a:lvl4pPr>
            <a:lvl5pPr marL="2057400" indent="-228600" eaLnBrk="0" hangingPunct="0">
              <a:defRPr kumimoji="1" sz="1000">
                <a:solidFill>
                  <a:schemeClr val="tx1"/>
                </a:solidFill>
                <a:latin typeface="Interstate-Regular"/>
                <a:ea typeface="ＭＳ ゴシック" pitchFamily="49" charset="-128"/>
              </a:defRPr>
            </a:lvl5pPr>
            <a:lvl6pPr marL="2514600" indent="-228600" eaLnBrk="0" fontAlgn="base" hangingPunct="0">
              <a:spcBef>
                <a:spcPct val="0"/>
              </a:spcBef>
              <a:spcAft>
                <a:spcPct val="0"/>
              </a:spcAft>
              <a:defRPr kumimoji="1" sz="1000">
                <a:solidFill>
                  <a:schemeClr val="tx1"/>
                </a:solidFill>
                <a:latin typeface="Interstate-Regular"/>
                <a:ea typeface="ＭＳ ゴシック" pitchFamily="49" charset="-128"/>
              </a:defRPr>
            </a:lvl6pPr>
            <a:lvl7pPr marL="2971800" indent="-228600" eaLnBrk="0" fontAlgn="base" hangingPunct="0">
              <a:spcBef>
                <a:spcPct val="0"/>
              </a:spcBef>
              <a:spcAft>
                <a:spcPct val="0"/>
              </a:spcAft>
              <a:defRPr kumimoji="1" sz="1000">
                <a:solidFill>
                  <a:schemeClr val="tx1"/>
                </a:solidFill>
                <a:latin typeface="Interstate-Regular"/>
                <a:ea typeface="ＭＳ ゴシック" pitchFamily="49" charset="-128"/>
              </a:defRPr>
            </a:lvl7pPr>
            <a:lvl8pPr marL="3429000" indent="-228600" eaLnBrk="0" fontAlgn="base" hangingPunct="0">
              <a:spcBef>
                <a:spcPct val="0"/>
              </a:spcBef>
              <a:spcAft>
                <a:spcPct val="0"/>
              </a:spcAft>
              <a:defRPr kumimoji="1" sz="1000">
                <a:solidFill>
                  <a:schemeClr val="tx1"/>
                </a:solidFill>
                <a:latin typeface="Interstate-Regular"/>
                <a:ea typeface="ＭＳ ゴシック" pitchFamily="49" charset="-128"/>
              </a:defRPr>
            </a:lvl8pPr>
            <a:lvl9pPr marL="3886200" indent="-228600" eaLnBrk="0" fontAlgn="base" hangingPunct="0">
              <a:spcBef>
                <a:spcPct val="0"/>
              </a:spcBef>
              <a:spcAft>
                <a:spcPct val="0"/>
              </a:spcAft>
              <a:defRPr kumimoji="1" sz="1000">
                <a:solidFill>
                  <a:schemeClr val="tx1"/>
                </a:solidFill>
                <a:latin typeface="Interstate-Regular"/>
                <a:ea typeface="ＭＳ ゴシック" pitchFamily="49" charset="-128"/>
              </a:defRPr>
            </a:lvl9pPr>
          </a:lstStyle>
          <a:p>
            <a:pPr eaLnBrk="1" hangingPunct="1"/>
            <a:r>
              <a:rPr lang="en-US" altLang="ja-JP" sz="1050" b="1" dirty="0" smtClean="0">
                <a:solidFill>
                  <a:srgbClr val="636466"/>
                </a:solidFill>
                <a:latin typeface="メイリオ" panose="020B0604030504040204" pitchFamily="50" charset="-128"/>
                <a:ea typeface="メイリオ" panose="020B0604030504040204" pitchFamily="50" charset="-128"/>
                <a:cs typeface="メイリオ" panose="020B0604030504040204" pitchFamily="50" charset="-128"/>
              </a:rPr>
              <a:t>Global IP1</a:t>
            </a:r>
          </a:p>
        </p:txBody>
      </p:sp>
      <p:sp>
        <p:nvSpPr>
          <p:cNvPr id="52" name="テキスト ボックス 41"/>
          <p:cNvSpPr txBox="1">
            <a:spLocks noChangeArrowheads="1"/>
          </p:cNvSpPr>
          <p:nvPr/>
        </p:nvSpPr>
        <p:spPr bwMode="auto">
          <a:xfrm>
            <a:off x="4448101" y="4092941"/>
            <a:ext cx="981161" cy="253916"/>
          </a:xfrm>
          <a:prstGeom prst="rect">
            <a:avLst/>
          </a:prstGeom>
          <a:solidFill>
            <a:schemeClr val="bg1"/>
          </a:solidFill>
          <a:ln>
            <a:noFill/>
          </a:ln>
          <a:extLst/>
        </p:spPr>
        <p:txBody>
          <a:bodyPr wrap="square">
            <a:spAutoFit/>
          </a:bodyPr>
          <a:lstStyle>
            <a:lvl1pPr eaLnBrk="0" hangingPunct="0">
              <a:defRPr kumimoji="1" sz="1000">
                <a:solidFill>
                  <a:schemeClr val="tx1"/>
                </a:solidFill>
                <a:latin typeface="Interstate-Regular"/>
                <a:ea typeface="ＭＳ ゴシック" pitchFamily="49" charset="-128"/>
              </a:defRPr>
            </a:lvl1pPr>
            <a:lvl2pPr marL="742950" indent="-285750" eaLnBrk="0" hangingPunct="0">
              <a:defRPr kumimoji="1" sz="1000">
                <a:solidFill>
                  <a:schemeClr val="tx1"/>
                </a:solidFill>
                <a:latin typeface="Interstate-Regular"/>
                <a:ea typeface="ＭＳ ゴシック" pitchFamily="49" charset="-128"/>
              </a:defRPr>
            </a:lvl2pPr>
            <a:lvl3pPr marL="1143000" indent="-228600" eaLnBrk="0" hangingPunct="0">
              <a:defRPr kumimoji="1" sz="1000">
                <a:solidFill>
                  <a:schemeClr val="tx1"/>
                </a:solidFill>
                <a:latin typeface="Interstate-Regular"/>
                <a:ea typeface="ＭＳ ゴシック" pitchFamily="49" charset="-128"/>
              </a:defRPr>
            </a:lvl3pPr>
            <a:lvl4pPr marL="1600200" indent="-228600" eaLnBrk="0" hangingPunct="0">
              <a:defRPr kumimoji="1" sz="1000">
                <a:solidFill>
                  <a:schemeClr val="tx1"/>
                </a:solidFill>
                <a:latin typeface="Interstate-Regular"/>
                <a:ea typeface="ＭＳ ゴシック" pitchFamily="49" charset="-128"/>
              </a:defRPr>
            </a:lvl4pPr>
            <a:lvl5pPr marL="2057400" indent="-228600" eaLnBrk="0" hangingPunct="0">
              <a:defRPr kumimoji="1" sz="1000">
                <a:solidFill>
                  <a:schemeClr val="tx1"/>
                </a:solidFill>
                <a:latin typeface="Interstate-Regular"/>
                <a:ea typeface="ＭＳ ゴシック" pitchFamily="49" charset="-128"/>
              </a:defRPr>
            </a:lvl5pPr>
            <a:lvl6pPr marL="2514600" indent="-228600" eaLnBrk="0" fontAlgn="base" hangingPunct="0">
              <a:spcBef>
                <a:spcPct val="0"/>
              </a:spcBef>
              <a:spcAft>
                <a:spcPct val="0"/>
              </a:spcAft>
              <a:defRPr kumimoji="1" sz="1000">
                <a:solidFill>
                  <a:schemeClr val="tx1"/>
                </a:solidFill>
                <a:latin typeface="Interstate-Regular"/>
                <a:ea typeface="ＭＳ ゴシック" pitchFamily="49" charset="-128"/>
              </a:defRPr>
            </a:lvl6pPr>
            <a:lvl7pPr marL="2971800" indent="-228600" eaLnBrk="0" fontAlgn="base" hangingPunct="0">
              <a:spcBef>
                <a:spcPct val="0"/>
              </a:spcBef>
              <a:spcAft>
                <a:spcPct val="0"/>
              </a:spcAft>
              <a:defRPr kumimoji="1" sz="1000">
                <a:solidFill>
                  <a:schemeClr val="tx1"/>
                </a:solidFill>
                <a:latin typeface="Interstate-Regular"/>
                <a:ea typeface="ＭＳ ゴシック" pitchFamily="49" charset="-128"/>
              </a:defRPr>
            </a:lvl7pPr>
            <a:lvl8pPr marL="3429000" indent="-228600" eaLnBrk="0" fontAlgn="base" hangingPunct="0">
              <a:spcBef>
                <a:spcPct val="0"/>
              </a:spcBef>
              <a:spcAft>
                <a:spcPct val="0"/>
              </a:spcAft>
              <a:defRPr kumimoji="1" sz="1000">
                <a:solidFill>
                  <a:schemeClr val="tx1"/>
                </a:solidFill>
                <a:latin typeface="Interstate-Regular"/>
                <a:ea typeface="ＭＳ ゴシック" pitchFamily="49" charset="-128"/>
              </a:defRPr>
            </a:lvl8pPr>
            <a:lvl9pPr marL="3886200" indent="-228600" eaLnBrk="0" fontAlgn="base" hangingPunct="0">
              <a:spcBef>
                <a:spcPct val="0"/>
              </a:spcBef>
              <a:spcAft>
                <a:spcPct val="0"/>
              </a:spcAft>
              <a:defRPr kumimoji="1" sz="1000">
                <a:solidFill>
                  <a:schemeClr val="tx1"/>
                </a:solidFill>
                <a:latin typeface="Interstate-Regular"/>
                <a:ea typeface="ＭＳ ゴシック" pitchFamily="49" charset="-128"/>
              </a:defRPr>
            </a:lvl9pPr>
          </a:lstStyle>
          <a:p>
            <a:pPr eaLnBrk="1" hangingPunct="1"/>
            <a:r>
              <a:rPr lang="en-US" altLang="ja-JP" sz="1050" b="1" dirty="0" smtClean="0">
                <a:solidFill>
                  <a:srgbClr val="636466"/>
                </a:solidFill>
                <a:latin typeface="メイリオ" panose="020B0604030504040204" pitchFamily="50" charset="-128"/>
                <a:ea typeface="メイリオ" panose="020B0604030504040204" pitchFamily="50" charset="-128"/>
                <a:cs typeface="メイリオ" panose="020B0604030504040204" pitchFamily="50" charset="-128"/>
              </a:rPr>
              <a:t>Global IP2</a:t>
            </a:r>
          </a:p>
        </p:txBody>
      </p:sp>
      <p:sp>
        <p:nvSpPr>
          <p:cNvPr id="53" name="テキスト ボックス 41"/>
          <p:cNvSpPr txBox="1">
            <a:spLocks noChangeArrowheads="1"/>
          </p:cNvSpPr>
          <p:nvPr/>
        </p:nvSpPr>
        <p:spPr bwMode="auto">
          <a:xfrm>
            <a:off x="6360964" y="4117203"/>
            <a:ext cx="955756" cy="253916"/>
          </a:xfrm>
          <a:prstGeom prst="rect">
            <a:avLst/>
          </a:prstGeom>
          <a:solidFill>
            <a:schemeClr val="bg1"/>
          </a:solidFill>
          <a:ln>
            <a:noFill/>
          </a:ln>
          <a:extLst/>
        </p:spPr>
        <p:txBody>
          <a:bodyPr wrap="square">
            <a:spAutoFit/>
          </a:bodyPr>
          <a:lstStyle>
            <a:lvl1pPr eaLnBrk="0" hangingPunct="0">
              <a:defRPr kumimoji="1" sz="1000">
                <a:solidFill>
                  <a:schemeClr val="tx1"/>
                </a:solidFill>
                <a:latin typeface="Interstate-Regular"/>
                <a:ea typeface="ＭＳ ゴシック" pitchFamily="49" charset="-128"/>
              </a:defRPr>
            </a:lvl1pPr>
            <a:lvl2pPr marL="742950" indent="-285750" eaLnBrk="0" hangingPunct="0">
              <a:defRPr kumimoji="1" sz="1000">
                <a:solidFill>
                  <a:schemeClr val="tx1"/>
                </a:solidFill>
                <a:latin typeface="Interstate-Regular"/>
                <a:ea typeface="ＭＳ ゴシック" pitchFamily="49" charset="-128"/>
              </a:defRPr>
            </a:lvl2pPr>
            <a:lvl3pPr marL="1143000" indent="-228600" eaLnBrk="0" hangingPunct="0">
              <a:defRPr kumimoji="1" sz="1000">
                <a:solidFill>
                  <a:schemeClr val="tx1"/>
                </a:solidFill>
                <a:latin typeface="Interstate-Regular"/>
                <a:ea typeface="ＭＳ ゴシック" pitchFamily="49" charset="-128"/>
              </a:defRPr>
            </a:lvl3pPr>
            <a:lvl4pPr marL="1600200" indent="-228600" eaLnBrk="0" hangingPunct="0">
              <a:defRPr kumimoji="1" sz="1000">
                <a:solidFill>
                  <a:schemeClr val="tx1"/>
                </a:solidFill>
                <a:latin typeface="Interstate-Regular"/>
                <a:ea typeface="ＭＳ ゴシック" pitchFamily="49" charset="-128"/>
              </a:defRPr>
            </a:lvl4pPr>
            <a:lvl5pPr marL="2057400" indent="-228600" eaLnBrk="0" hangingPunct="0">
              <a:defRPr kumimoji="1" sz="1000">
                <a:solidFill>
                  <a:schemeClr val="tx1"/>
                </a:solidFill>
                <a:latin typeface="Interstate-Regular"/>
                <a:ea typeface="ＭＳ ゴシック" pitchFamily="49" charset="-128"/>
              </a:defRPr>
            </a:lvl5pPr>
            <a:lvl6pPr marL="2514600" indent="-228600" eaLnBrk="0" fontAlgn="base" hangingPunct="0">
              <a:spcBef>
                <a:spcPct val="0"/>
              </a:spcBef>
              <a:spcAft>
                <a:spcPct val="0"/>
              </a:spcAft>
              <a:defRPr kumimoji="1" sz="1000">
                <a:solidFill>
                  <a:schemeClr val="tx1"/>
                </a:solidFill>
                <a:latin typeface="Interstate-Regular"/>
                <a:ea typeface="ＭＳ ゴシック" pitchFamily="49" charset="-128"/>
              </a:defRPr>
            </a:lvl6pPr>
            <a:lvl7pPr marL="2971800" indent="-228600" eaLnBrk="0" fontAlgn="base" hangingPunct="0">
              <a:spcBef>
                <a:spcPct val="0"/>
              </a:spcBef>
              <a:spcAft>
                <a:spcPct val="0"/>
              </a:spcAft>
              <a:defRPr kumimoji="1" sz="1000">
                <a:solidFill>
                  <a:schemeClr val="tx1"/>
                </a:solidFill>
                <a:latin typeface="Interstate-Regular"/>
                <a:ea typeface="ＭＳ ゴシック" pitchFamily="49" charset="-128"/>
              </a:defRPr>
            </a:lvl7pPr>
            <a:lvl8pPr marL="3429000" indent="-228600" eaLnBrk="0" fontAlgn="base" hangingPunct="0">
              <a:spcBef>
                <a:spcPct val="0"/>
              </a:spcBef>
              <a:spcAft>
                <a:spcPct val="0"/>
              </a:spcAft>
              <a:defRPr kumimoji="1" sz="1000">
                <a:solidFill>
                  <a:schemeClr val="tx1"/>
                </a:solidFill>
                <a:latin typeface="Interstate-Regular"/>
                <a:ea typeface="ＭＳ ゴシック" pitchFamily="49" charset="-128"/>
              </a:defRPr>
            </a:lvl8pPr>
            <a:lvl9pPr marL="3886200" indent="-228600" eaLnBrk="0" fontAlgn="base" hangingPunct="0">
              <a:spcBef>
                <a:spcPct val="0"/>
              </a:spcBef>
              <a:spcAft>
                <a:spcPct val="0"/>
              </a:spcAft>
              <a:defRPr kumimoji="1" sz="1000">
                <a:solidFill>
                  <a:schemeClr val="tx1"/>
                </a:solidFill>
                <a:latin typeface="Interstate-Regular"/>
                <a:ea typeface="ＭＳ ゴシック" pitchFamily="49" charset="-128"/>
              </a:defRPr>
            </a:lvl9pPr>
          </a:lstStyle>
          <a:p>
            <a:pPr eaLnBrk="1" hangingPunct="1"/>
            <a:r>
              <a:rPr lang="en-US" altLang="ja-JP" sz="1050" b="1" dirty="0" smtClean="0">
                <a:solidFill>
                  <a:srgbClr val="636466"/>
                </a:solidFill>
                <a:latin typeface="メイリオ" panose="020B0604030504040204" pitchFamily="50" charset="-128"/>
                <a:ea typeface="メイリオ" panose="020B0604030504040204" pitchFamily="50" charset="-128"/>
                <a:cs typeface="メイリオ" panose="020B0604030504040204" pitchFamily="50" charset="-128"/>
              </a:rPr>
              <a:t>Global IP3</a:t>
            </a:r>
          </a:p>
        </p:txBody>
      </p:sp>
      <p:sp>
        <p:nvSpPr>
          <p:cNvPr id="58" name="角丸四角形吹き出し 47"/>
          <p:cNvSpPr/>
          <p:nvPr/>
        </p:nvSpPr>
        <p:spPr bwMode="auto">
          <a:xfrm>
            <a:off x="4774096" y="4617192"/>
            <a:ext cx="578428" cy="188709"/>
          </a:xfrm>
          <a:prstGeom prst="wedgeRoundRectCallout">
            <a:avLst>
              <a:gd name="adj1" fmla="val 28053"/>
              <a:gd name="adj2" fmla="val -16895"/>
              <a:gd name="adj3" fmla="val 16667"/>
            </a:avLst>
          </a:prstGeom>
          <a:solidFill>
            <a:srgbClr val="FFFFFF"/>
          </a:solidFill>
          <a:ln w="25400" cap="flat" cmpd="sng" algn="ctr">
            <a:solidFill>
              <a:srgbClr val="92D050"/>
            </a:solidFill>
            <a:prstDash val="solid"/>
            <a:headEnd type="none" w="med" len="med"/>
            <a:tailEnd type="none" w="med" len="med"/>
          </a:ln>
          <a:effectLst/>
        </p:spPr>
        <p:txBody>
          <a:bodyPr anchor="ctr"/>
          <a:lstStyle/>
          <a:p>
            <a:pPr algn="ctr" defTabSz="914400" eaLnBrk="1" fontAlgn="auto" hangingPunct="1">
              <a:spcBef>
                <a:spcPts val="0"/>
              </a:spcBef>
              <a:spcAft>
                <a:spcPts val="0"/>
              </a:spcAft>
              <a:defRPr/>
            </a:pPr>
            <a:r>
              <a:rPr lang="en-US" altLang="ja-JP" sz="1100" b="1" kern="0" dirty="0" err="1" smtClean="0">
                <a:solidFill>
                  <a:srgbClr val="00B050"/>
                </a:solidFill>
                <a:latin typeface="メイリオ" pitchFamily="50" charset="-128"/>
                <a:ea typeface="メイリオ" pitchFamily="50" charset="-128"/>
                <a:cs typeface="メイリオ" pitchFamily="50" charset="-128"/>
              </a:rPr>
              <a:t>linux</a:t>
            </a:r>
            <a:endParaRPr lang="ja-JP" altLang="en-US" sz="1100" b="1" kern="0" dirty="0">
              <a:solidFill>
                <a:srgbClr val="00B050"/>
              </a:solidFill>
              <a:latin typeface="メイリオ" pitchFamily="50" charset="-128"/>
              <a:ea typeface="メイリオ" pitchFamily="50" charset="-128"/>
              <a:cs typeface="メイリオ" pitchFamily="50" charset="-128"/>
            </a:endParaRPr>
          </a:p>
        </p:txBody>
      </p:sp>
      <p:sp>
        <p:nvSpPr>
          <p:cNvPr id="60" name="角丸四角形吹き出し 47"/>
          <p:cNvSpPr/>
          <p:nvPr/>
        </p:nvSpPr>
        <p:spPr bwMode="auto">
          <a:xfrm>
            <a:off x="2947715" y="4573961"/>
            <a:ext cx="502532" cy="203363"/>
          </a:xfrm>
          <a:prstGeom prst="wedgeRoundRectCallout">
            <a:avLst>
              <a:gd name="adj1" fmla="val 28053"/>
              <a:gd name="adj2" fmla="val -16895"/>
              <a:gd name="adj3" fmla="val 16667"/>
            </a:avLst>
          </a:prstGeom>
          <a:solidFill>
            <a:srgbClr val="FFFFFF"/>
          </a:solidFill>
          <a:ln w="25400" cap="flat" cmpd="sng" algn="ctr">
            <a:solidFill>
              <a:srgbClr val="92D050"/>
            </a:solidFill>
            <a:prstDash val="solid"/>
            <a:headEnd type="none" w="med" len="med"/>
            <a:tailEnd type="none" w="med" len="med"/>
          </a:ln>
          <a:effectLst/>
        </p:spPr>
        <p:txBody>
          <a:bodyPr anchor="ctr"/>
          <a:lstStyle/>
          <a:p>
            <a:pPr algn="ctr" defTabSz="914400" eaLnBrk="1" fontAlgn="auto" hangingPunct="1">
              <a:spcBef>
                <a:spcPts val="0"/>
              </a:spcBef>
              <a:spcAft>
                <a:spcPts val="0"/>
              </a:spcAft>
              <a:defRPr/>
            </a:pPr>
            <a:r>
              <a:rPr lang="en-US" altLang="ja-JP" sz="1100" b="1" kern="0" dirty="0" smtClean="0">
                <a:solidFill>
                  <a:srgbClr val="00B050"/>
                </a:solidFill>
                <a:latin typeface="メイリオ" pitchFamily="50" charset="-128"/>
                <a:ea typeface="メイリオ" pitchFamily="50" charset="-128"/>
                <a:cs typeface="メイリオ" pitchFamily="50" charset="-128"/>
              </a:rPr>
              <a:t>win</a:t>
            </a:r>
            <a:endParaRPr lang="ja-JP" altLang="en-US" sz="1100" b="1" kern="0" dirty="0">
              <a:solidFill>
                <a:srgbClr val="00B050"/>
              </a:solidFill>
              <a:latin typeface="メイリオ" pitchFamily="50" charset="-128"/>
              <a:ea typeface="メイリオ" pitchFamily="50" charset="-128"/>
              <a:cs typeface="メイリオ" pitchFamily="50" charset="-128"/>
            </a:endParaRPr>
          </a:p>
        </p:txBody>
      </p:sp>
      <p:sp>
        <p:nvSpPr>
          <p:cNvPr id="61" name="角丸四角形吹き出し 47"/>
          <p:cNvSpPr/>
          <p:nvPr/>
        </p:nvSpPr>
        <p:spPr bwMode="auto">
          <a:xfrm>
            <a:off x="6624278" y="4622280"/>
            <a:ext cx="578428" cy="188709"/>
          </a:xfrm>
          <a:prstGeom prst="wedgeRoundRectCallout">
            <a:avLst>
              <a:gd name="adj1" fmla="val 28053"/>
              <a:gd name="adj2" fmla="val -16895"/>
              <a:gd name="adj3" fmla="val 16667"/>
            </a:avLst>
          </a:prstGeom>
          <a:solidFill>
            <a:srgbClr val="FFFFFF"/>
          </a:solidFill>
          <a:ln w="25400" cap="flat" cmpd="sng" algn="ctr">
            <a:solidFill>
              <a:srgbClr val="92D050"/>
            </a:solidFill>
            <a:prstDash val="solid"/>
            <a:headEnd type="none" w="med" len="med"/>
            <a:tailEnd type="none" w="med" len="med"/>
          </a:ln>
          <a:effectLst/>
        </p:spPr>
        <p:txBody>
          <a:bodyPr anchor="ctr"/>
          <a:lstStyle/>
          <a:p>
            <a:pPr algn="ctr" defTabSz="914400" eaLnBrk="1" fontAlgn="auto" hangingPunct="1">
              <a:spcBef>
                <a:spcPts val="0"/>
              </a:spcBef>
              <a:spcAft>
                <a:spcPts val="0"/>
              </a:spcAft>
              <a:defRPr/>
            </a:pPr>
            <a:r>
              <a:rPr lang="en-US" altLang="ja-JP" sz="1100" b="1" kern="0" dirty="0" err="1" smtClean="0">
                <a:solidFill>
                  <a:srgbClr val="00B050"/>
                </a:solidFill>
                <a:latin typeface="メイリオ" pitchFamily="50" charset="-128"/>
                <a:ea typeface="メイリオ" pitchFamily="50" charset="-128"/>
                <a:cs typeface="メイリオ" pitchFamily="50" charset="-128"/>
              </a:rPr>
              <a:t>linux</a:t>
            </a:r>
            <a:endParaRPr lang="ja-JP" altLang="en-US" sz="1100" b="1" kern="0" dirty="0">
              <a:solidFill>
                <a:srgbClr val="00B050"/>
              </a:solidFill>
              <a:latin typeface="メイリオ" pitchFamily="50" charset="-128"/>
              <a:ea typeface="メイリオ" pitchFamily="50" charset="-128"/>
              <a:cs typeface="メイリオ" pitchFamily="50" charset="-128"/>
            </a:endParaRPr>
          </a:p>
        </p:txBody>
      </p:sp>
      <p:sp>
        <p:nvSpPr>
          <p:cNvPr id="9" name="Freeform 8"/>
          <p:cNvSpPr/>
          <p:nvPr/>
        </p:nvSpPr>
        <p:spPr>
          <a:xfrm>
            <a:off x="2800007" y="624154"/>
            <a:ext cx="4342677" cy="3758073"/>
          </a:xfrm>
          <a:custGeom>
            <a:avLst/>
            <a:gdLst>
              <a:gd name="connsiteX0" fmla="*/ 4342677 w 4342677"/>
              <a:gd name="connsiteY0" fmla="*/ 566299 h 3758073"/>
              <a:gd name="connsiteX1" fmla="*/ 2255084 w 4342677"/>
              <a:gd name="connsiteY1" fmla="*/ 22835 h 3758073"/>
              <a:gd name="connsiteX2" fmla="*/ 788594 w 4342677"/>
              <a:gd name="connsiteY2" fmla="*/ 169484 h 3758073"/>
              <a:gd name="connsiteX3" fmla="*/ 29469 w 4342677"/>
              <a:gd name="connsiteY3" fmla="*/ 781960 h 3758073"/>
              <a:gd name="connsiteX4" fmla="*/ 227877 w 4342677"/>
              <a:gd name="connsiteY4" fmla="*/ 3758073 h 3758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2677" h="3758073">
                <a:moveTo>
                  <a:pt x="4342677" y="566299"/>
                </a:moveTo>
                <a:cubicBezTo>
                  <a:pt x="3595054" y="327635"/>
                  <a:pt x="2847431" y="88971"/>
                  <a:pt x="2255084" y="22835"/>
                </a:cubicBezTo>
                <a:cubicBezTo>
                  <a:pt x="1662737" y="-43301"/>
                  <a:pt x="1159530" y="42963"/>
                  <a:pt x="788594" y="169484"/>
                </a:cubicBezTo>
                <a:cubicBezTo>
                  <a:pt x="417658" y="296005"/>
                  <a:pt x="122922" y="183862"/>
                  <a:pt x="29469" y="781960"/>
                </a:cubicBezTo>
                <a:cubicBezTo>
                  <a:pt x="-63984" y="1380058"/>
                  <a:pt x="81946" y="2569065"/>
                  <a:pt x="227877" y="3758073"/>
                </a:cubicBezTo>
              </a:path>
            </a:pathLst>
          </a:cu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rgbClr val="FFFFFF"/>
              </a:solidFill>
            </a:endParaRPr>
          </a:p>
        </p:txBody>
      </p:sp>
      <p:cxnSp>
        <p:nvCxnSpPr>
          <p:cNvPr id="25" name="Curved Connector 24"/>
          <p:cNvCxnSpPr>
            <a:stCxn id="55" idx="2"/>
            <a:endCxn id="16394" idx="1"/>
          </p:cNvCxnSpPr>
          <p:nvPr/>
        </p:nvCxnSpPr>
        <p:spPr>
          <a:xfrm rot="16200000" flipH="1">
            <a:off x="3928050" y="4218664"/>
            <a:ext cx="192365" cy="1517907"/>
          </a:xfrm>
          <a:prstGeom prst="curvedConnector2">
            <a:avLst/>
          </a:prstGeom>
          <a:noFill/>
          <a:ln>
            <a:solidFill>
              <a:schemeClr val="accent5">
                <a:lumMod val="60000"/>
                <a:lumOff val="40000"/>
                <a:alpha val="6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75" name="Curved Connector 74"/>
          <p:cNvCxnSpPr>
            <a:stCxn id="85" idx="0"/>
            <a:endCxn id="54" idx="3"/>
          </p:cNvCxnSpPr>
          <p:nvPr/>
        </p:nvCxnSpPr>
        <p:spPr>
          <a:xfrm rot="16200000" flipV="1">
            <a:off x="1594394" y="977866"/>
            <a:ext cx="3127603" cy="3940377"/>
          </a:xfrm>
          <a:prstGeom prst="curvedConnector2">
            <a:avLst/>
          </a:prstGeom>
          <a:noFill/>
          <a:ln>
            <a:solidFill>
              <a:schemeClr val="accent5">
                <a:lumMod val="60000"/>
                <a:lumOff val="40000"/>
                <a:alpha val="65000"/>
              </a:schemeClr>
            </a:solidFill>
            <a:headEnd type="triangle" w="lg" len="lg"/>
            <a:tailEnd type="oval" w="lg" len="lg"/>
          </a:ln>
        </p:spPr>
        <p:style>
          <a:lnRef idx="2">
            <a:schemeClr val="accent1">
              <a:shade val="50000"/>
            </a:schemeClr>
          </a:lnRef>
          <a:fillRef idx="1">
            <a:schemeClr val="accent1"/>
          </a:fillRef>
          <a:effectRef idx="0">
            <a:schemeClr val="accent1"/>
          </a:effectRef>
          <a:fontRef idx="minor">
            <a:schemeClr val="lt1"/>
          </a:fontRef>
        </p:style>
      </p:cxnSp>
      <p:pic>
        <p:nvPicPr>
          <p:cNvPr id="54" name="Picture 59" descr="V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5090" y="1142226"/>
            <a:ext cx="542925" cy="484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Object 3"/>
          <p:cNvGraphicFramePr>
            <a:graphicFrameLocks noChangeAspect="1"/>
          </p:cNvGraphicFramePr>
          <p:nvPr>
            <p:extLst>
              <p:ext uri="{D42A27DB-BD31-4B8C-83A1-F6EECF244321}">
                <p14:modId xmlns:p14="http://schemas.microsoft.com/office/powerpoint/2010/main" val="829188969"/>
              </p:ext>
            </p:extLst>
          </p:nvPr>
        </p:nvGraphicFramePr>
        <p:xfrm>
          <a:off x="-3871725" y="3580508"/>
          <a:ext cx="380968" cy="425749"/>
        </p:xfrm>
        <a:graphic>
          <a:graphicData uri="http://schemas.openxmlformats.org/presentationml/2006/ole">
            <mc:AlternateContent xmlns:mc="http://schemas.openxmlformats.org/markup-compatibility/2006">
              <mc:Choice xmlns:v="urn:schemas-microsoft-com:vml" Requires="v">
                <p:oleObj spid="_x0000_s73790" name="Photo Editor 写真" r:id="rId8" imgW="1295238" imgH="1448002" progId="MSPhotoEd.3">
                  <p:embed/>
                </p:oleObj>
              </mc:Choice>
              <mc:Fallback>
                <p:oleObj name="Photo Editor 写真" r:id="rId8" imgW="1295238" imgH="1448002" progId="MSPhotoEd.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71725" y="3580508"/>
                        <a:ext cx="380968" cy="425749"/>
                      </a:xfrm>
                      <a:prstGeom prst="rect">
                        <a:avLst/>
                      </a:prstGeom>
                      <a:solidFill>
                        <a:srgbClr val="FF0000"/>
                      </a:solidFill>
                      <a:ln>
                        <a:noFill/>
                      </a:ln>
                      <a:effectLst/>
                    </p:spPr>
                  </p:pic>
                </p:oleObj>
              </mc:Fallback>
            </mc:AlternateContent>
          </a:graphicData>
        </a:graphic>
      </p:graphicFrame>
      <p:pic>
        <p:nvPicPr>
          <p:cNvPr id="68" name="Picture 26" descr="bi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86057" y="1595585"/>
            <a:ext cx="744537" cy="704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71" descr="Advanced_Threat--512x512-gray-rgb.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53792" y="4316652"/>
            <a:ext cx="494293" cy="401225"/>
          </a:xfrm>
          <a:prstGeom prst="rect">
            <a:avLst/>
          </a:prstGeom>
          <a:solidFill>
            <a:schemeClr val="bg1">
              <a:lumMod val="75000"/>
            </a:schemeClr>
          </a:solidFill>
        </p:spPr>
      </p:pic>
      <p:pic>
        <p:nvPicPr>
          <p:cNvPr id="76" name="Picture 7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893602" y="2344833"/>
            <a:ext cx="379412" cy="303531"/>
          </a:xfrm>
          <a:prstGeom prst="rect">
            <a:avLst/>
          </a:prstGeom>
          <a:solidFill>
            <a:srgbClr val="FF0000"/>
          </a:solidFill>
        </p:spPr>
      </p:pic>
      <p:pic>
        <p:nvPicPr>
          <p:cNvPr id="16393" name="Picture 9" descr="「bash bug」の画像検索結果"/>
          <p:cNvPicPr>
            <a:picLocks noChangeAspect="1" noChangeArrowheads="1"/>
          </p:cNvPicPr>
          <p:nvPr/>
        </p:nvPicPr>
        <p:blipFill rotWithShape="1">
          <a:blip r:embed="rId13">
            <a:extLst>
              <a:ext uri="{28A0092B-C50C-407E-A947-70E740481C1C}">
                <a14:useLocalDpi xmlns:a14="http://schemas.microsoft.com/office/drawing/2010/main" val="0"/>
              </a:ext>
            </a:extLst>
          </a:blip>
          <a:srcRect l="9390" t="-1" b="6314"/>
          <a:stretch/>
        </p:blipFill>
        <p:spPr bwMode="auto">
          <a:xfrm>
            <a:off x="-3950501" y="3013245"/>
            <a:ext cx="591002" cy="370883"/>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83180" y="4881436"/>
            <a:ext cx="622356" cy="384729"/>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6" name="Curved Connector 85"/>
          <p:cNvCxnSpPr>
            <a:stCxn id="55" idx="2"/>
            <a:endCxn id="50194" idx="1"/>
          </p:cNvCxnSpPr>
          <p:nvPr/>
        </p:nvCxnSpPr>
        <p:spPr>
          <a:xfrm rot="16200000" flipH="1">
            <a:off x="3568335" y="4578379"/>
            <a:ext cx="945547" cy="1551659"/>
          </a:xfrm>
          <a:prstGeom prst="curvedConnector2">
            <a:avLst/>
          </a:prstGeom>
          <a:noFill/>
          <a:ln>
            <a:solidFill>
              <a:schemeClr val="accent5">
                <a:lumMod val="60000"/>
                <a:lumOff val="40000"/>
                <a:alpha val="6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graphicFrame>
        <p:nvGraphicFramePr>
          <p:cNvPr id="5" name="Object 4"/>
          <p:cNvGraphicFramePr>
            <a:graphicFrameLocks noChangeAspect="1"/>
          </p:cNvGraphicFramePr>
          <p:nvPr>
            <p:extLst>
              <p:ext uri="{D42A27DB-BD31-4B8C-83A1-F6EECF244321}">
                <p14:modId xmlns:p14="http://schemas.microsoft.com/office/powerpoint/2010/main" val="2884442601"/>
              </p:ext>
            </p:extLst>
          </p:nvPr>
        </p:nvGraphicFramePr>
        <p:xfrm>
          <a:off x="1835547" y="4092941"/>
          <a:ext cx="762000" cy="741363"/>
        </p:xfrm>
        <a:graphic>
          <a:graphicData uri="http://schemas.openxmlformats.org/presentationml/2006/ole">
            <mc:AlternateContent xmlns:mc="http://schemas.openxmlformats.org/markup-compatibility/2006">
              <mc:Choice xmlns:v="urn:schemas-microsoft-com:vml" Requires="v">
                <p:oleObj spid="_x0000_s73791" name="Photo Editor 写真" r:id="rId15" imgW="1523810" imgH="1486107" progId="MSPhotoEd.3">
                  <p:embed/>
                </p:oleObj>
              </mc:Choice>
              <mc:Fallback>
                <p:oleObj name="Photo Editor 写真" r:id="rId15" imgW="1523810" imgH="1486107" progId="MSPhotoEd.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35547" y="4092941"/>
                        <a:ext cx="762000"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0194" name="Picture 1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816932" y="5610677"/>
            <a:ext cx="535592" cy="432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9" descr="Internet.png"/>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2115199" y="737113"/>
            <a:ext cx="2118227" cy="1778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テキスト ボックス 36"/>
          <p:cNvSpPr txBox="1">
            <a:spLocks noChangeArrowheads="1"/>
          </p:cNvSpPr>
          <p:nvPr/>
        </p:nvSpPr>
        <p:spPr bwMode="auto">
          <a:xfrm>
            <a:off x="2691561" y="1456996"/>
            <a:ext cx="1003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000">
                <a:solidFill>
                  <a:schemeClr val="tx1"/>
                </a:solidFill>
                <a:latin typeface="Interstate-Regular"/>
                <a:ea typeface="ＭＳ ゴシック" pitchFamily="49" charset="-128"/>
              </a:defRPr>
            </a:lvl1pPr>
            <a:lvl2pPr marL="742950" indent="-285750" eaLnBrk="0" hangingPunct="0">
              <a:defRPr kumimoji="1" sz="1000">
                <a:solidFill>
                  <a:schemeClr val="tx1"/>
                </a:solidFill>
                <a:latin typeface="Interstate-Regular"/>
                <a:ea typeface="ＭＳ ゴシック" pitchFamily="49" charset="-128"/>
              </a:defRPr>
            </a:lvl2pPr>
            <a:lvl3pPr marL="1143000" indent="-228600" eaLnBrk="0" hangingPunct="0">
              <a:defRPr kumimoji="1" sz="1000">
                <a:solidFill>
                  <a:schemeClr val="tx1"/>
                </a:solidFill>
                <a:latin typeface="Interstate-Regular"/>
                <a:ea typeface="ＭＳ ゴシック" pitchFamily="49" charset="-128"/>
              </a:defRPr>
            </a:lvl3pPr>
            <a:lvl4pPr marL="1600200" indent="-228600" eaLnBrk="0" hangingPunct="0">
              <a:defRPr kumimoji="1" sz="1000">
                <a:solidFill>
                  <a:schemeClr val="tx1"/>
                </a:solidFill>
                <a:latin typeface="Interstate-Regular"/>
                <a:ea typeface="ＭＳ ゴシック" pitchFamily="49" charset="-128"/>
              </a:defRPr>
            </a:lvl4pPr>
            <a:lvl5pPr marL="2057400" indent="-228600" eaLnBrk="0" hangingPunct="0">
              <a:defRPr kumimoji="1" sz="1000">
                <a:solidFill>
                  <a:schemeClr val="tx1"/>
                </a:solidFill>
                <a:latin typeface="Interstate-Regular"/>
                <a:ea typeface="ＭＳ ゴシック" pitchFamily="49" charset="-128"/>
              </a:defRPr>
            </a:lvl5pPr>
            <a:lvl6pPr marL="2514600" indent="-228600" eaLnBrk="0" fontAlgn="base" hangingPunct="0">
              <a:spcBef>
                <a:spcPct val="0"/>
              </a:spcBef>
              <a:spcAft>
                <a:spcPct val="0"/>
              </a:spcAft>
              <a:defRPr kumimoji="1" sz="1000">
                <a:solidFill>
                  <a:schemeClr val="tx1"/>
                </a:solidFill>
                <a:latin typeface="Interstate-Regular"/>
                <a:ea typeface="ＭＳ ゴシック" pitchFamily="49" charset="-128"/>
              </a:defRPr>
            </a:lvl6pPr>
            <a:lvl7pPr marL="2971800" indent="-228600" eaLnBrk="0" fontAlgn="base" hangingPunct="0">
              <a:spcBef>
                <a:spcPct val="0"/>
              </a:spcBef>
              <a:spcAft>
                <a:spcPct val="0"/>
              </a:spcAft>
              <a:defRPr kumimoji="1" sz="1000">
                <a:solidFill>
                  <a:schemeClr val="tx1"/>
                </a:solidFill>
                <a:latin typeface="Interstate-Regular"/>
                <a:ea typeface="ＭＳ ゴシック" pitchFamily="49" charset="-128"/>
              </a:defRPr>
            </a:lvl7pPr>
            <a:lvl8pPr marL="3429000" indent="-228600" eaLnBrk="0" fontAlgn="base" hangingPunct="0">
              <a:spcBef>
                <a:spcPct val="0"/>
              </a:spcBef>
              <a:spcAft>
                <a:spcPct val="0"/>
              </a:spcAft>
              <a:defRPr kumimoji="1" sz="1000">
                <a:solidFill>
                  <a:schemeClr val="tx1"/>
                </a:solidFill>
                <a:latin typeface="Interstate-Regular"/>
                <a:ea typeface="ＭＳ ゴシック" pitchFamily="49" charset="-128"/>
              </a:defRPr>
            </a:lvl8pPr>
            <a:lvl9pPr marL="3886200" indent="-228600" eaLnBrk="0" fontAlgn="base" hangingPunct="0">
              <a:spcBef>
                <a:spcPct val="0"/>
              </a:spcBef>
              <a:spcAft>
                <a:spcPct val="0"/>
              </a:spcAft>
              <a:defRPr kumimoji="1" sz="1000">
                <a:solidFill>
                  <a:schemeClr val="tx1"/>
                </a:solidFill>
                <a:latin typeface="Interstate-Regular"/>
                <a:ea typeface="ＭＳ ゴシック" pitchFamily="49" charset="-128"/>
              </a:defRPr>
            </a:lvl9pPr>
          </a:lstStyle>
          <a:p>
            <a:pPr eaLnBrk="1" hangingPunct="1"/>
            <a:r>
              <a:rPr lang="en-US" altLang="ja-JP" sz="1600" b="1" dirty="0">
                <a:solidFill>
                  <a:srgbClr val="636466"/>
                </a:solidFill>
                <a:latin typeface="Arial" pitchFamily="34" charset="0"/>
                <a:ea typeface="ＭＳ Ｐゴシック" pitchFamily="50" charset="-128"/>
              </a:rPr>
              <a:t>Internet</a:t>
            </a:r>
            <a:endParaRPr lang="ja-JP" altLang="en-US" sz="1600" b="1" dirty="0">
              <a:solidFill>
                <a:srgbClr val="636466"/>
              </a:solidFill>
              <a:latin typeface="Arial" pitchFamily="34" charset="0"/>
              <a:ea typeface="ＭＳ Ｐゴシック" pitchFamily="50" charset="-128"/>
            </a:endParaRPr>
          </a:p>
        </p:txBody>
      </p:sp>
      <p:pic>
        <p:nvPicPr>
          <p:cNvPr id="90" name="Picture 89" descr="Integrity_Monitoring_Shield--512x512-gray-rgb.png"/>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735568" y="4082433"/>
            <a:ext cx="461569" cy="493403"/>
          </a:xfrm>
          <a:prstGeom prst="rect">
            <a:avLst/>
          </a:prstGeom>
          <a:solidFill>
            <a:schemeClr val="bg1"/>
          </a:solidFill>
          <a:ln>
            <a:solidFill>
              <a:schemeClr val="bg1">
                <a:lumMod val="75000"/>
              </a:schemeClr>
            </a:solidFill>
          </a:ln>
        </p:spPr>
      </p:pic>
      <p:pic>
        <p:nvPicPr>
          <p:cNvPr id="91" name="Picture 90" descr="Intrusion_Prevention_Shield--512x512-gray-rgb.png"/>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735568" y="3371480"/>
            <a:ext cx="466129" cy="500013"/>
          </a:xfrm>
          <a:prstGeom prst="rect">
            <a:avLst/>
          </a:prstGeom>
          <a:solidFill>
            <a:schemeClr val="bg1"/>
          </a:solidFill>
          <a:ln>
            <a:solidFill>
              <a:schemeClr val="bg1">
                <a:lumMod val="75000"/>
              </a:schemeClr>
            </a:solidFill>
          </a:ln>
        </p:spPr>
      </p:pic>
      <p:pic>
        <p:nvPicPr>
          <p:cNvPr id="92" name="Picture 91" descr="Anti_Malware_Shield--512x512-gray-rgb.png"/>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805673" y="2365813"/>
            <a:ext cx="484711" cy="402819"/>
          </a:xfrm>
          <a:prstGeom prst="rect">
            <a:avLst/>
          </a:prstGeom>
          <a:solidFill>
            <a:schemeClr val="bg1"/>
          </a:solidFill>
          <a:ln>
            <a:solidFill>
              <a:schemeClr val="bg1">
                <a:lumMod val="75000"/>
              </a:schemeClr>
            </a:solidFill>
          </a:ln>
        </p:spPr>
      </p:pic>
      <p:sp>
        <p:nvSpPr>
          <p:cNvPr id="88" name="Oval 87"/>
          <p:cNvSpPr/>
          <p:nvPr/>
        </p:nvSpPr>
        <p:spPr>
          <a:xfrm>
            <a:off x="4758223" y="3640595"/>
            <a:ext cx="473060"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rgbClr val="FFFFFF"/>
                </a:solidFill>
              </a:rPr>
              <a:t>2</a:t>
            </a:r>
            <a:endParaRPr kumimoji="1" lang="ja-JP" altLang="en-US" sz="1600" dirty="0">
              <a:solidFill>
                <a:srgbClr val="FFFFFF"/>
              </a:solidFill>
            </a:endParaRPr>
          </a:p>
        </p:txBody>
      </p:sp>
      <p:sp>
        <p:nvSpPr>
          <p:cNvPr id="83" name="&quot;No&quot; Symbol 82"/>
          <p:cNvSpPr/>
          <p:nvPr/>
        </p:nvSpPr>
        <p:spPr>
          <a:xfrm>
            <a:off x="4849831" y="4029105"/>
            <a:ext cx="469801" cy="450539"/>
          </a:xfrm>
          <a:prstGeom prst="noSmoking">
            <a:avLst/>
          </a:prstGeom>
          <a:solidFill>
            <a:schemeClr val="tx2">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rgbClr val="4D4D4F"/>
              </a:solidFill>
            </a:endParaRPr>
          </a:p>
        </p:txBody>
      </p:sp>
    </p:spTree>
    <p:extLst>
      <p:ext uri="{BB962C8B-B14F-4D97-AF65-F5344CB8AC3E}">
        <p14:creationId xmlns:p14="http://schemas.microsoft.com/office/powerpoint/2010/main" val="265875108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7209" b="16768"/>
          <a:stretch/>
        </p:blipFill>
        <p:spPr bwMode="auto">
          <a:xfrm>
            <a:off x="287315" y="1547032"/>
            <a:ext cx="5674174" cy="2697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4"/>
          <p:cNvSpPr txBox="1">
            <a:spLocks/>
          </p:cNvSpPr>
          <p:nvPr/>
        </p:nvSpPr>
        <p:spPr bwMode="auto">
          <a:xfrm>
            <a:off x="4386263" y="6473834"/>
            <a:ext cx="463550"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1pPr>
            <a:lvl2pPr marL="742950" indent="-28575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2pPr>
            <a:lvl3pPr marL="11430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3pPr>
            <a:lvl4pPr marL="16002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4pPr>
            <a:lvl5pPr marL="20574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5pPr>
            <a:lvl6pPr marL="25146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6pPr>
            <a:lvl7pPr marL="29718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7pPr>
            <a:lvl8pPr marL="34290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8pPr>
            <a:lvl9pPr marL="38862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9pPr>
          </a:lstStyle>
          <a:p>
            <a:pPr eaLnBrk="1" hangingPunct="1">
              <a:defRPr/>
            </a:pPr>
            <a:fld id="{FD689406-AB03-4497-82AB-D02B400C13DB}" type="slidenum">
              <a:rPr lang="en-US" altLang="ja-JP" sz="1200" smtClean="0">
                <a:solidFill>
                  <a:srgbClr val="767779"/>
                </a:solidFill>
              </a:rPr>
              <a:pPr eaLnBrk="1" hangingPunct="1">
                <a:defRPr/>
              </a:pPr>
              <a:t>89</a:t>
            </a:fld>
            <a:endParaRPr lang="en-US" altLang="ja-JP" sz="1200" smtClean="0">
              <a:solidFill>
                <a:srgbClr val="767779"/>
              </a:solidFill>
            </a:endParaRPr>
          </a:p>
        </p:txBody>
      </p:sp>
      <p:sp>
        <p:nvSpPr>
          <p:cNvPr id="6" name="角丸四角形 1"/>
          <p:cNvSpPr/>
          <p:nvPr/>
        </p:nvSpPr>
        <p:spPr bwMode="auto">
          <a:xfrm>
            <a:off x="-2042877" y="2248831"/>
            <a:ext cx="467140" cy="195876"/>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7" name="角丸四角形 99"/>
          <p:cNvSpPr/>
          <p:nvPr/>
        </p:nvSpPr>
        <p:spPr bwMode="auto">
          <a:xfrm>
            <a:off x="4121853" y="3055334"/>
            <a:ext cx="1743116" cy="251007"/>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8" name="角丸四角形 100"/>
          <p:cNvSpPr/>
          <p:nvPr/>
        </p:nvSpPr>
        <p:spPr bwMode="auto">
          <a:xfrm>
            <a:off x="-1809307" y="1612837"/>
            <a:ext cx="1483416" cy="195879"/>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9" name="角丸四角形 101"/>
          <p:cNvSpPr/>
          <p:nvPr/>
        </p:nvSpPr>
        <p:spPr bwMode="auto">
          <a:xfrm>
            <a:off x="2223162" y="3068982"/>
            <a:ext cx="1686242" cy="251007"/>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10" name="下矢印 2"/>
          <p:cNvSpPr/>
          <p:nvPr/>
        </p:nvSpPr>
        <p:spPr bwMode="auto">
          <a:xfrm>
            <a:off x="-1809307" y="3438955"/>
            <a:ext cx="671720" cy="301087"/>
          </a:xfrm>
          <a:prstGeom prst="downArrow">
            <a:avLst/>
          </a:prstGeom>
          <a:solidFill>
            <a:srgbClr val="FF0000"/>
          </a:solidFill>
          <a:ln w="63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11" name="右矢印 3"/>
          <p:cNvSpPr/>
          <p:nvPr/>
        </p:nvSpPr>
        <p:spPr bwMode="auto">
          <a:xfrm>
            <a:off x="-2432160" y="981161"/>
            <a:ext cx="212449" cy="400051"/>
          </a:xfrm>
          <a:prstGeom prst="rightArrow">
            <a:avLst/>
          </a:prstGeom>
          <a:solidFill>
            <a:srgbClr val="FF0000"/>
          </a:solidFill>
          <a:ln w="63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12" name="右矢印 103"/>
          <p:cNvSpPr/>
          <p:nvPr/>
        </p:nvSpPr>
        <p:spPr bwMode="auto">
          <a:xfrm>
            <a:off x="3909416" y="2994453"/>
            <a:ext cx="212449" cy="400051"/>
          </a:xfrm>
          <a:prstGeom prst="rightArrow">
            <a:avLst/>
          </a:prstGeom>
          <a:solidFill>
            <a:srgbClr val="FF0000"/>
          </a:solidFill>
          <a:ln w="63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13" name="テキスト ボックス 4"/>
          <p:cNvSpPr txBox="1"/>
          <p:nvPr/>
        </p:nvSpPr>
        <p:spPr>
          <a:xfrm>
            <a:off x="1520687" y="6380923"/>
            <a:ext cx="3498574" cy="369332"/>
          </a:xfrm>
          <a:prstGeom prst="rect">
            <a:avLst/>
          </a:prstGeom>
          <a:noFill/>
        </p:spPr>
        <p:txBody>
          <a:bodyPr wrap="square" rtlCol="0">
            <a:spAutoFit/>
          </a:bodyPr>
          <a:lstStyle/>
          <a:p>
            <a:pPr defTabSz="914400" eaLnBrk="1" hangingPunct="1"/>
            <a:endParaRPr kumimoji="1" lang="ja-JP" altLang="en-US" dirty="0">
              <a:solidFill>
                <a:srgbClr val="636466"/>
              </a:solidFill>
              <a:latin typeface="Arial" charset="0"/>
              <a:ea typeface="ＭＳ Ｐゴシック" pitchFamily="50" charset="-128"/>
              <a:cs typeface="Arial"/>
            </a:endParaRPr>
          </a:p>
        </p:txBody>
      </p:sp>
      <p:sp>
        <p:nvSpPr>
          <p:cNvPr id="18" name="角丸四角形 7"/>
          <p:cNvSpPr/>
          <p:nvPr/>
        </p:nvSpPr>
        <p:spPr>
          <a:xfrm>
            <a:off x="7786503" y="-39737"/>
            <a:ext cx="1402979" cy="703188"/>
          </a:xfrm>
          <a:prstGeom prst="roundRect">
            <a:avLst>
              <a:gd name="adj" fmla="val 33217"/>
            </a:avLst>
          </a:prstGeom>
          <a:solidFill>
            <a:srgbClr val="EAEAEA"/>
          </a:solidFill>
          <a:ln w="3810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wrap="none" lIns="108000" tIns="36000" rIns="108000" bIns="72000" rtlCol="0" anchor="ctr" anchorCtr="0">
            <a:spAutoFit/>
          </a:bodyPr>
          <a:lstStyle/>
          <a:p>
            <a:pPr algn="ctr" defTabSz="914400" eaLnBrk="1" fontAlgn="auto" hangingPunct="1">
              <a:lnSpc>
                <a:spcPct val="150000"/>
              </a:lnSpc>
              <a:spcBef>
                <a:spcPts val="0"/>
              </a:spcBef>
              <a:spcAft>
                <a:spcPts val="0"/>
              </a:spcAft>
            </a:pPr>
            <a:r>
              <a:rPr kumimoji="1" lang="ja-JP" altLang="en-US"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ハンズオン</a:t>
            </a:r>
            <a:endParaRPr kumimoji="1" lang="en-US" altLang="ja-JP"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 name="タイトル 3"/>
          <p:cNvSpPr txBox="1">
            <a:spLocks/>
          </p:cNvSpPr>
          <p:nvPr/>
        </p:nvSpPr>
        <p:spPr bwMode="auto">
          <a:xfrm>
            <a:off x="258763" y="266531"/>
            <a:ext cx="67183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defTabSz="914400" eaLnBrk="1" hangingPunct="1">
              <a:lnSpc>
                <a:spcPct val="90000"/>
              </a:lnSpc>
              <a:defRPr kumimoji="1" sz="3200" b="0" kern="0">
                <a:solidFill>
                  <a:srgbClr val="ED1C24"/>
                </a:solidFill>
                <a:latin typeface="Meiryo UI" pitchFamily="50" charset="-128"/>
                <a:ea typeface="Meiryo UI" pitchFamily="50" charset="-128"/>
                <a:cs typeface="Meiryo UI" pitchFamily="50" charset="-128"/>
              </a:defRPr>
            </a:lvl1pPr>
            <a:lvl2pPr>
              <a:lnSpc>
                <a:spcPct val="90000"/>
              </a:lnSpc>
              <a:defRPr kumimoji="1" sz="3200" b="1">
                <a:solidFill>
                  <a:schemeClr val="tx2"/>
                </a:solidFill>
                <a:latin typeface="Meiryo UI" pitchFamily="50" charset="-128"/>
                <a:ea typeface="Meiryo UI" pitchFamily="50" charset="-128"/>
                <a:cs typeface="Meiryo UI" pitchFamily="50" charset="-128"/>
              </a:defRPr>
            </a:lvl2pPr>
            <a:lvl3pPr>
              <a:lnSpc>
                <a:spcPct val="90000"/>
              </a:lnSpc>
              <a:defRPr kumimoji="1" sz="3200" b="1">
                <a:solidFill>
                  <a:schemeClr val="tx2"/>
                </a:solidFill>
                <a:latin typeface="Meiryo UI" pitchFamily="50" charset="-128"/>
                <a:ea typeface="Meiryo UI" pitchFamily="50" charset="-128"/>
                <a:cs typeface="Meiryo UI" pitchFamily="50" charset="-128"/>
              </a:defRPr>
            </a:lvl3pPr>
            <a:lvl4pPr>
              <a:lnSpc>
                <a:spcPct val="90000"/>
              </a:lnSpc>
              <a:defRPr kumimoji="1" sz="3200" b="1">
                <a:solidFill>
                  <a:schemeClr val="tx2"/>
                </a:solidFill>
                <a:latin typeface="Meiryo UI" pitchFamily="50" charset="-128"/>
                <a:ea typeface="Meiryo UI" pitchFamily="50" charset="-128"/>
                <a:cs typeface="Meiryo UI" pitchFamily="50" charset="-128"/>
              </a:defRPr>
            </a:lvl4pPr>
            <a:lvl5pPr>
              <a:lnSpc>
                <a:spcPct val="90000"/>
              </a:lnSpc>
              <a:defRPr kumimoji="1" sz="3200" b="1">
                <a:solidFill>
                  <a:schemeClr val="tx2"/>
                </a:solidFill>
                <a:latin typeface="Meiryo UI" pitchFamily="50" charset="-128"/>
                <a:ea typeface="Meiryo UI" pitchFamily="50" charset="-128"/>
                <a:cs typeface="Meiryo UI" pitchFamily="50" charset="-128"/>
              </a:defRPr>
            </a:lvl5pPr>
            <a:lvl6pPr marL="457200" fontAlgn="base">
              <a:lnSpc>
                <a:spcPct val="90000"/>
              </a:lnSpc>
              <a:spcBef>
                <a:spcPct val="0"/>
              </a:spcBef>
              <a:spcAft>
                <a:spcPct val="0"/>
              </a:spcAft>
              <a:defRPr kumimoji="1" sz="2800" b="1">
                <a:solidFill>
                  <a:schemeClr val="tx2"/>
                </a:solidFill>
                <a:latin typeface="Arial" charset="0"/>
                <a:cs typeface="Arial" charset="0"/>
              </a:defRPr>
            </a:lvl6pPr>
            <a:lvl7pPr marL="914400" fontAlgn="base">
              <a:lnSpc>
                <a:spcPct val="90000"/>
              </a:lnSpc>
              <a:spcBef>
                <a:spcPct val="0"/>
              </a:spcBef>
              <a:spcAft>
                <a:spcPct val="0"/>
              </a:spcAft>
              <a:defRPr kumimoji="1" sz="2800" b="1">
                <a:solidFill>
                  <a:schemeClr val="tx2"/>
                </a:solidFill>
                <a:latin typeface="Arial" charset="0"/>
                <a:cs typeface="Arial" charset="0"/>
              </a:defRPr>
            </a:lvl7pPr>
            <a:lvl8pPr marL="1371600" fontAlgn="base">
              <a:lnSpc>
                <a:spcPct val="90000"/>
              </a:lnSpc>
              <a:spcBef>
                <a:spcPct val="0"/>
              </a:spcBef>
              <a:spcAft>
                <a:spcPct val="0"/>
              </a:spcAft>
              <a:defRPr kumimoji="1" sz="2800" b="1">
                <a:solidFill>
                  <a:schemeClr val="tx2"/>
                </a:solidFill>
                <a:latin typeface="Arial" charset="0"/>
                <a:cs typeface="Arial" charset="0"/>
              </a:defRPr>
            </a:lvl8pPr>
            <a:lvl9pPr marL="1828800" fontAlgn="base">
              <a:lnSpc>
                <a:spcPct val="90000"/>
              </a:lnSpc>
              <a:spcBef>
                <a:spcPct val="0"/>
              </a:spcBef>
              <a:spcAft>
                <a:spcPct val="0"/>
              </a:spcAft>
              <a:defRPr kumimoji="1" sz="2800" b="1">
                <a:solidFill>
                  <a:schemeClr val="tx2"/>
                </a:solidFill>
                <a:latin typeface="Arial" charset="0"/>
                <a:cs typeface="Arial" charset="0"/>
              </a:defRPr>
            </a:lvl9pPr>
          </a:lstStyle>
          <a:p>
            <a:r>
              <a:rPr lang="ja-JP" altLang="en-US" dirty="0"/>
              <a:t>環境</a:t>
            </a:r>
            <a:r>
              <a:rPr lang="ja-JP" altLang="en-US" dirty="0" smtClean="0"/>
              <a:t>の確認</a:t>
            </a:r>
            <a:endParaRPr lang="ja-JP" altLang="en-US" dirty="0"/>
          </a:p>
        </p:txBody>
      </p:sp>
      <p:sp>
        <p:nvSpPr>
          <p:cNvPr id="17" name="正方形/長方形 27"/>
          <p:cNvSpPr/>
          <p:nvPr/>
        </p:nvSpPr>
        <p:spPr bwMode="auto">
          <a:xfrm>
            <a:off x="258763" y="900909"/>
            <a:ext cx="5606206" cy="401003"/>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8100000" scaled="1"/>
            <a:tileRec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ja-JP" altLang="en-US" sz="2000" dirty="0" smtClean="0">
                <a:ln w="18415" cmpd="sng">
                  <a:solidFill>
                    <a:srgbClr val="FFFFFF"/>
                  </a:solidFill>
                  <a:prstDash val="solid"/>
                </a:ln>
                <a:solidFill>
                  <a:srgbClr val="FFFFFF"/>
                </a:solidFill>
                <a:cs typeface="メイリオ" panose="020B0604030504040204" pitchFamily="50" charset="-128"/>
              </a:rPr>
              <a:t>不正プログラムがない事を確認</a:t>
            </a:r>
            <a:endParaRPr lang="ja-JP" altLang="en-US" sz="2000" dirty="0">
              <a:ln w="18415" cmpd="sng">
                <a:solidFill>
                  <a:srgbClr val="FFFFFF"/>
                </a:solidFill>
                <a:prstDash val="solid"/>
              </a:ln>
              <a:solidFill>
                <a:srgbClr val="FFFFFF"/>
              </a:solidFill>
              <a:cs typeface="メイリオ" panose="020B0604030504040204" pitchFamily="50" charset="-128"/>
            </a:endParaRPr>
          </a:p>
        </p:txBody>
      </p:sp>
      <p:sp>
        <p:nvSpPr>
          <p:cNvPr id="14" name="角丸四角形吹き出し 6"/>
          <p:cNvSpPr/>
          <p:nvPr/>
        </p:nvSpPr>
        <p:spPr bwMode="auto">
          <a:xfrm>
            <a:off x="109194" y="4573407"/>
            <a:ext cx="4012671" cy="1807516"/>
          </a:xfrm>
          <a:prstGeom prst="wedgeRoundRectCallout">
            <a:avLst>
              <a:gd name="adj1" fmla="val 57139"/>
              <a:gd name="adj2" fmla="val -38639"/>
              <a:gd name="adj3" fmla="val 16667"/>
            </a:avLst>
          </a:prstGeom>
          <a:solidFill>
            <a:srgbClr val="FFFFFF"/>
          </a:solidFill>
          <a:ln w="6350" algn="ctr">
            <a:solidFill>
              <a:srgbClr val="FF0000"/>
            </a:solidFill>
            <a:round/>
            <a:headEnd/>
            <a:tailEnd/>
          </a:ln>
        </p:spPr>
        <p:txBody>
          <a:bodyPr lIns="36000" rIns="36000" rtlCol="0" anchor="ctr"/>
          <a:lstStyle/>
          <a:p>
            <a:pPr defTabSz="914400" eaLnBrk="1" fontAlgn="auto" hangingPunct="1">
              <a:spcBef>
                <a:spcPts val="0"/>
              </a:spcBef>
              <a:spcAft>
                <a:spcPts val="0"/>
              </a:spcAft>
            </a:pPr>
            <a:r>
              <a:rPr kumimoji="1" lang="ja-JP" altLang="en-US" sz="16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16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01. check /</a:t>
            </a:r>
            <a:r>
              <a:rPr kumimoji="1" lang="en-US" altLang="ja-JP" sz="1600" kern="0" dirty="0" err="1"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tmp</a:t>
            </a:r>
            <a:r>
              <a:rPr kumimoji="1" lang="en-US" altLang="ja-JP" sz="16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 directory</a:t>
            </a:r>
            <a:r>
              <a:rPr kumimoji="1" lang="ja-JP" altLang="en-US" sz="16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」選択し、ブラウザの「</a:t>
            </a:r>
            <a:r>
              <a:rPr kumimoji="1" lang="ja-JP" altLang="en-US" sz="1600" kern="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更新</a:t>
            </a:r>
            <a:r>
              <a:rPr kumimoji="1" lang="ja-JP" altLang="en-US" sz="16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」を実行してください。</a:t>
            </a:r>
            <a:endParaRPr kumimoji="1" lang="en-US" altLang="ja-JP" sz="16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fontAlgn="auto" hangingPunct="1">
              <a:spcBef>
                <a:spcPts val="0"/>
              </a:spcBef>
              <a:spcAft>
                <a:spcPts val="0"/>
              </a:spcAft>
            </a:pPr>
            <a:endParaRPr kumimoji="1" lang="en-US" altLang="ja-JP" sz="16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fontAlgn="auto" hangingPunct="1">
              <a:spcBef>
                <a:spcPts val="0"/>
              </a:spcBef>
              <a:spcAft>
                <a:spcPts val="0"/>
              </a:spcAft>
            </a:pPr>
            <a:r>
              <a:rPr kumimoji="1" lang="en-US" altLang="ja-JP" sz="16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dsa2</a:t>
            </a:r>
            <a:r>
              <a:rPr kumimoji="1" lang="ja-JP" altLang="en-US" sz="16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の該当ディレクトリ配下には</a:t>
            </a:r>
            <a:r>
              <a:rPr kumimoji="1" lang="ja-JP" altLang="en-US" sz="1600" kern="0" dirty="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16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backdoor.sh</a:t>
            </a:r>
            <a:r>
              <a:rPr kumimoji="1" lang="ja-JP" altLang="en-US" sz="16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」ファイルが存在しない事を確認して下さい。</a:t>
            </a:r>
            <a:endParaRPr kumimoji="1" lang="en-US" altLang="ja-JP" sz="16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fontAlgn="auto" hangingPunct="1">
              <a:spcBef>
                <a:spcPts val="0"/>
              </a:spcBef>
              <a:spcAft>
                <a:spcPts val="0"/>
              </a:spcAft>
            </a:pPr>
            <a:r>
              <a:rPr kumimoji="1" lang="en-US" altLang="ja-JP" sz="11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1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1100" kern="0" dirty="0" err="1"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agent.rpm</a:t>
            </a:r>
            <a:r>
              <a:rPr kumimoji="1" lang="ja-JP" altLang="en-US" sz="11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」があるのは問題ないです。</a:t>
            </a:r>
            <a:endParaRPr kumimoji="1" lang="ja-JP" altLang="en-US" sz="1100" kern="0" dirty="0">
              <a:solidFill>
                <a:srgbClr val="4D4D4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Oval 19"/>
          <p:cNvSpPr/>
          <p:nvPr/>
        </p:nvSpPr>
        <p:spPr>
          <a:xfrm>
            <a:off x="2039539" y="2931787"/>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rgbClr val="FFFFFF"/>
                </a:solidFill>
              </a:rPr>
              <a:t>1</a:t>
            </a:r>
            <a:endParaRPr kumimoji="1" lang="ja-JP" altLang="en-US" sz="1600" dirty="0">
              <a:solidFill>
                <a:srgbClr val="FFFFFF"/>
              </a:solidFill>
            </a:endParaRPr>
          </a:p>
        </p:txBody>
      </p:sp>
      <p:sp>
        <p:nvSpPr>
          <p:cNvPr id="21" name="Oval 20"/>
          <p:cNvSpPr/>
          <p:nvPr/>
        </p:nvSpPr>
        <p:spPr>
          <a:xfrm>
            <a:off x="52019" y="4443399"/>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rgbClr val="FFFFFF"/>
                </a:solidFill>
              </a:rPr>
              <a:t>2</a:t>
            </a:r>
            <a:endParaRPr kumimoji="1" lang="ja-JP" altLang="en-US" sz="1600" dirty="0">
              <a:solidFill>
                <a:srgbClr val="FFFFFF"/>
              </a:solidFill>
            </a:endParaRPr>
          </a:p>
        </p:txBody>
      </p:sp>
      <p:pic>
        <p:nvPicPr>
          <p:cNvPr id="860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12" y="4162425"/>
            <a:ext cx="4186237" cy="1961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00957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角丸四角形 7"/>
          <p:cNvSpPr>
            <a:spLocks noChangeArrowheads="1"/>
          </p:cNvSpPr>
          <p:nvPr/>
        </p:nvSpPr>
        <p:spPr bwMode="auto">
          <a:xfrm>
            <a:off x="2162175" y="3044957"/>
            <a:ext cx="4451350" cy="2058856"/>
          </a:xfrm>
          <a:prstGeom prst="roundRect">
            <a:avLst>
              <a:gd name="adj" fmla="val 2338"/>
            </a:avLst>
          </a:prstGeom>
          <a:noFill/>
          <a:ln w="19050" algn="ctr">
            <a:solidFill>
              <a:schemeClr val="bg1">
                <a:lumMod val="65000"/>
              </a:schemeClr>
            </a:solidFill>
            <a:prstDash val="dash"/>
            <a:round/>
            <a:headEnd/>
            <a:tailEnd/>
          </a:ln>
        </p:spPr>
        <p:txBody>
          <a:bodyPr anchor="ctr"/>
          <a:lstStyle/>
          <a:p>
            <a:pPr algn="ctr">
              <a:defRPr/>
            </a:pPr>
            <a:endParaRPr lang="ja-JP" altLang="en-US">
              <a:solidFill>
                <a:srgbClr val="4D4D4F"/>
              </a:solidFill>
            </a:endParaRPr>
          </a:p>
        </p:txBody>
      </p:sp>
      <p:sp>
        <p:nvSpPr>
          <p:cNvPr id="62" name="角丸四角形 6"/>
          <p:cNvSpPr>
            <a:spLocks noChangeArrowheads="1"/>
          </p:cNvSpPr>
          <p:nvPr/>
        </p:nvSpPr>
        <p:spPr bwMode="auto">
          <a:xfrm>
            <a:off x="1989158" y="1678013"/>
            <a:ext cx="6810375" cy="3820329"/>
          </a:xfrm>
          <a:prstGeom prst="roundRect">
            <a:avLst>
              <a:gd name="adj" fmla="val 2338"/>
            </a:avLst>
          </a:prstGeom>
          <a:noFill/>
          <a:ln w="19050" algn="ctr">
            <a:solidFill>
              <a:schemeClr val="bg1">
                <a:lumMod val="65000"/>
              </a:schemeClr>
            </a:solidFill>
            <a:round/>
            <a:headEnd/>
            <a:tailEnd/>
          </a:ln>
          <a:extLst/>
        </p:spPr>
        <p:txBody>
          <a:bodyPr anchor="ctr"/>
          <a:lstStyle/>
          <a:p>
            <a:pPr algn="ctr">
              <a:defRPr/>
            </a:pPr>
            <a:endParaRPr lang="ja-JP" altLang="en-US">
              <a:solidFill>
                <a:srgbClr val="4D4D4F"/>
              </a:solidFill>
            </a:endParaRPr>
          </a:p>
        </p:txBody>
      </p:sp>
      <p:cxnSp>
        <p:nvCxnSpPr>
          <p:cNvPr id="28" name="Straight Connector 56"/>
          <p:cNvCxnSpPr/>
          <p:nvPr/>
        </p:nvCxnSpPr>
        <p:spPr>
          <a:xfrm flipH="1" flipV="1">
            <a:off x="2165350" y="3971928"/>
            <a:ext cx="5926138" cy="9525"/>
          </a:xfrm>
          <a:prstGeom prst="line">
            <a:avLst/>
          </a:prstGeom>
          <a:ln>
            <a:solidFill>
              <a:srgbClr val="414042"/>
            </a:solidFill>
          </a:ln>
        </p:spPr>
        <p:style>
          <a:lnRef idx="2">
            <a:schemeClr val="accent1"/>
          </a:lnRef>
          <a:fillRef idx="0">
            <a:schemeClr val="accent1"/>
          </a:fillRef>
          <a:effectRef idx="1">
            <a:schemeClr val="accent1"/>
          </a:effectRef>
          <a:fontRef idx="minor">
            <a:schemeClr val="tx1"/>
          </a:fontRef>
        </p:style>
      </p:cxnSp>
      <p:cxnSp>
        <p:nvCxnSpPr>
          <p:cNvPr id="42" name="Straight Connector 61"/>
          <p:cNvCxnSpPr/>
          <p:nvPr/>
        </p:nvCxnSpPr>
        <p:spPr>
          <a:xfrm flipH="1">
            <a:off x="695341" y="3971925"/>
            <a:ext cx="1533525" cy="0"/>
          </a:xfrm>
          <a:prstGeom prst="line">
            <a:avLst/>
          </a:prstGeom>
          <a:ln>
            <a:solidFill>
              <a:srgbClr val="414042"/>
            </a:solidFill>
          </a:ln>
        </p:spPr>
        <p:style>
          <a:lnRef idx="2">
            <a:schemeClr val="accent1"/>
          </a:lnRef>
          <a:fillRef idx="0">
            <a:schemeClr val="accent1"/>
          </a:fillRef>
          <a:effectRef idx="1">
            <a:schemeClr val="accent1"/>
          </a:effectRef>
          <a:fontRef idx="minor">
            <a:schemeClr val="tx1"/>
          </a:fontRef>
        </p:style>
      </p:cxnSp>
      <p:cxnSp>
        <p:nvCxnSpPr>
          <p:cNvPr id="45" name="Straight Connector 61"/>
          <p:cNvCxnSpPr/>
          <p:nvPr/>
        </p:nvCxnSpPr>
        <p:spPr>
          <a:xfrm flipH="1" flipV="1">
            <a:off x="712267" y="4033875"/>
            <a:ext cx="6350" cy="1592263"/>
          </a:xfrm>
          <a:prstGeom prst="line">
            <a:avLst/>
          </a:prstGeom>
          <a:ln>
            <a:solidFill>
              <a:srgbClr val="414042"/>
            </a:solidFill>
          </a:ln>
        </p:spPr>
        <p:style>
          <a:lnRef idx="2">
            <a:schemeClr val="accent1"/>
          </a:lnRef>
          <a:fillRef idx="0">
            <a:schemeClr val="accent1"/>
          </a:fillRef>
          <a:effectRef idx="1">
            <a:schemeClr val="accent1"/>
          </a:effectRef>
          <a:fontRef idx="minor">
            <a:schemeClr val="tx1"/>
          </a:fontRef>
        </p:style>
      </p:cxnSp>
      <p:sp>
        <p:nvSpPr>
          <p:cNvPr id="72" name="Text Box 5"/>
          <p:cNvSpPr txBox="1">
            <a:spLocks noChangeArrowheads="1"/>
          </p:cNvSpPr>
          <p:nvPr/>
        </p:nvSpPr>
        <p:spPr bwMode="auto">
          <a:xfrm>
            <a:off x="3248037" y="984251"/>
            <a:ext cx="5224463" cy="397032"/>
          </a:xfrm>
          <a:prstGeom prst="rect">
            <a:avLst/>
          </a:prstGeom>
          <a:noFill/>
          <a:ln>
            <a:noFill/>
          </a:ln>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lnSpc>
                <a:spcPct val="110000"/>
              </a:lnSpc>
              <a:defRPr/>
            </a:pPr>
            <a:endParaRPr kumimoji="0" lang="en-US" altLang="ja-JP" kern="0" dirty="0" smtClean="0">
              <a:solidFill>
                <a:srgbClr val="000000"/>
              </a:solidFill>
              <a:effectLst>
                <a:glow rad="101600">
                  <a:srgbClr val="FFFFFF">
                    <a:alpha val="75000"/>
                  </a:srgbClr>
                </a:glow>
              </a:effectLst>
              <a:latin typeface="Meiryo UI" pitchFamily="50" charset="-128"/>
              <a:ea typeface="Meiryo UI" pitchFamily="50" charset="-128"/>
              <a:cs typeface="Meiryo UI" pitchFamily="50" charset="-128"/>
            </a:endParaRPr>
          </a:p>
        </p:txBody>
      </p:sp>
      <p:sp>
        <p:nvSpPr>
          <p:cNvPr id="24589" name="タイトル 3"/>
          <p:cNvSpPr txBox="1">
            <a:spLocks/>
          </p:cNvSpPr>
          <p:nvPr/>
        </p:nvSpPr>
        <p:spPr bwMode="auto">
          <a:xfrm>
            <a:off x="201928" y="143125"/>
            <a:ext cx="8486144"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600" b="1">
                <a:solidFill>
                  <a:schemeClr val="tx1"/>
                </a:solidFill>
                <a:latin typeface="Arial" charset="0"/>
                <a:ea typeface="ＭＳ Ｐゴシック" pitchFamily="50" charset="-128"/>
              </a:defRPr>
            </a:lvl1pPr>
            <a:lvl2pPr marL="742950" indent="-285750" eaLnBrk="0" hangingPunct="0">
              <a:defRPr sz="1600" b="1">
                <a:solidFill>
                  <a:schemeClr val="tx1"/>
                </a:solidFill>
                <a:latin typeface="Arial" charset="0"/>
                <a:ea typeface="ＭＳ Ｐゴシック" pitchFamily="50" charset="-128"/>
              </a:defRPr>
            </a:lvl2pPr>
            <a:lvl3pPr marL="1143000" indent="-228600" eaLnBrk="0" hangingPunct="0">
              <a:defRPr sz="1600" b="1">
                <a:solidFill>
                  <a:schemeClr val="tx1"/>
                </a:solidFill>
                <a:latin typeface="Arial" charset="0"/>
                <a:ea typeface="ＭＳ Ｐゴシック" pitchFamily="50" charset="-128"/>
              </a:defRPr>
            </a:lvl3pPr>
            <a:lvl4pPr marL="1600200" indent="-228600" eaLnBrk="0" hangingPunct="0">
              <a:defRPr sz="1600" b="1">
                <a:solidFill>
                  <a:schemeClr val="tx1"/>
                </a:solidFill>
                <a:latin typeface="Arial" charset="0"/>
                <a:ea typeface="ＭＳ Ｐゴシック" pitchFamily="50" charset="-128"/>
              </a:defRPr>
            </a:lvl4pPr>
            <a:lvl5pPr marL="2057400" indent="-228600" eaLnBrk="0" hangingPunct="0">
              <a:defRPr sz="1600" b="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sz="1600" b="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sz="1600" b="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sz="1600" b="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sz="1600" b="1">
                <a:solidFill>
                  <a:schemeClr val="tx1"/>
                </a:solidFill>
                <a:latin typeface="Arial" charset="0"/>
                <a:ea typeface="ＭＳ Ｐゴシック" pitchFamily="50" charset="-128"/>
              </a:defRPr>
            </a:lvl9pPr>
          </a:lstStyle>
          <a:p>
            <a:r>
              <a:rPr lang="ja-JP" altLang="en-US" sz="2800" b="0" dirty="0" smtClean="0">
                <a:solidFill>
                  <a:srgbClr val="C00000"/>
                </a:solidFill>
                <a:latin typeface="メイリオ"/>
                <a:ea typeface="メイリオ"/>
                <a:cs typeface="Meiryo UI" pitchFamily="50" charset="-128"/>
              </a:rPr>
              <a:t>クラウド環境におけるゲートウェイ型 </a:t>
            </a:r>
            <a:r>
              <a:rPr lang="en-US" altLang="ja-JP" sz="2800" b="0" dirty="0" smtClean="0">
                <a:solidFill>
                  <a:srgbClr val="C00000"/>
                </a:solidFill>
                <a:latin typeface="メイリオ"/>
                <a:ea typeface="メイリオ"/>
                <a:cs typeface="Meiryo UI" pitchFamily="50" charset="-128"/>
              </a:rPr>
              <a:t>VS </a:t>
            </a:r>
            <a:r>
              <a:rPr lang="ja-JP" altLang="en-US" sz="2800" b="0" dirty="0" smtClean="0">
                <a:solidFill>
                  <a:srgbClr val="C00000"/>
                </a:solidFill>
                <a:latin typeface="メイリオ"/>
                <a:ea typeface="メイリオ"/>
                <a:cs typeface="Meiryo UI" pitchFamily="50" charset="-128"/>
              </a:rPr>
              <a:t>ホスト型</a:t>
            </a:r>
            <a:endParaRPr lang="en-US" altLang="ja-JP" sz="2800" b="0" dirty="0" smtClean="0">
              <a:solidFill>
                <a:srgbClr val="C00000"/>
              </a:solidFill>
              <a:latin typeface="メイリオ"/>
              <a:ea typeface="メイリオ"/>
              <a:cs typeface="Meiryo UI" pitchFamily="50" charset="-128"/>
            </a:endParaRPr>
          </a:p>
        </p:txBody>
      </p:sp>
      <p:sp>
        <p:nvSpPr>
          <p:cNvPr id="63" name="テキスト ボックス 62"/>
          <p:cNvSpPr txBox="1"/>
          <p:nvPr/>
        </p:nvSpPr>
        <p:spPr>
          <a:xfrm>
            <a:off x="1342437" y="1935775"/>
            <a:ext cx="1543373" cy="276999"/>
          </a:xfrm>
          <a:prstGeom prst="rect">
            <a:avLst/>
          </a:prstGeom>
          <a:solidFill>
            <a:schemeClr val="bg1"/>
          </a:solidFill>
          <a:effectLst>
            <a:softEdge rad="63500"/>
          </a:effectLst>
        </p:spPr>
        <p:txBody>
          <a:bodyPr>
            <a:spAutoFit/>
          </a:bodyPr>
          <a:lstStyle/>
          <a:p>
            <a:pPr algn="ctr">
              <a:defRPr/>
            </a:pPr>
            <a:r>
              <a:rPr lang="ja-JP" altLang="en-US" sz="1200" dirty="0">
                <a:ln w="1905"/>
                <a:solidFill>
                  <a:srgbClr val="000000">
                    <a:alpha val="46000"/>
                  </a:srgbClr>
                </a:solidFill>
                <a:effectLst>
                  <a:innerShdw blurRad="69850" dist="43180" dir="5400000">
                    <a:srgbClr val="000000">
                      <a:alpha val="65000"/>
                    </a:srgbClr>
                  </a:innerShdw>
                </a:effectLst>
                <a:latin typeface="ＭＳ ゴシック" panose="020B0609070205080204" pitchFamily="49" charset="-128"/>
                <a:ea typeface="ＭＳ ゴシック" panose="020B0609070205080204" pitchFamily="49" charset="-128"/>
              </a:rPr>
              <a:t>クラウドサービス</a:t>
            </a:r>
          </a:p>
        </p:txBody>
      </p:sp>
      <p:pic>
        <p:nvPicPr>
          <p:cNvPr id="24591" name="Picture 26" descr="MCj0433941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589" y="4921286"/>
            <a:ext cx="941586" cy="115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2" name="Picture 51" descr="C:\Users\SHASANO\Desktop\図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2617" y="3687763"/>
            <a:ext cx="757829"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円柱 81"/>
          <p:cNvSpPr/>
          <p:nvPr/>
        </p:nvSpPr>
        <p:spPr bwMode="auto">
          <a:xfrm>
            <a:off x="7958138" y="3557596"/>
            <a:ext cx="514350" cy="573087"/>
          </a:xfrm>
          <a:prstGeom prst="can">
            <a:avLst/>
          </a:prstGeom>
          <a:solidFill>
            <a:schemeClr val="bg2">
              <a:lumMod val="40000"/>
              <a:lumOff val="60000"/>
            </a:schemeClr>
          </a:solidFill>
          <a:ln w="6350" cap="flat" cmpd="sng" algn="ctr">
            <a:solidFill>
              <a:schemeClr val="bg1"/>
            </a:solidFill>
            <a:prstDash val="solid"/>
            <a:round/>
            <a:headEnd type="none" w="med" len="med"/>
            <a:tailEnd type="none" w="med" len="med"/>
          </a:ln>
          <a:effectLst/>
        </p:spPr>
        <p:txBody>
          <a:bodyPr anchor="ctr"/>
          <a:lstStyle/>
          <a:p>
            <a:pPr algn="ctr">
              <a:defRPr/>
            </a:pPr>
            <a:endParaRPr lang="ja-JP" altLang="en-US">
              <a:solidFill>
                <a:srgbClr val="4D4D4F"/>
              </a:solidFill>
            </a:endParaRPr>
          </a:p>
        </p:txBody>
      </p:sp>
      <p:sp>
        <p:nvSpPr>
          <p:cNvPr id="24599" name="円/楕円 3"/>
          <p:cNvSpPr>
            <a:spLocks noChangeArrowheads="1"/>
          </p:cNvSpPr>
          <p:nvPr/>
        </p:nvSpPr>
        <p:spPr bwMode="auto">
          <a:xfrm>
            <a:off x="1623237" y="3459199"/>
            <a:ext cx="731837" cy="947737"/>
          </a:xfrm>
          <a:prstGeom prst="ellipse">
            <a:avLst/>
          </a:prstGeom>
          <a:solidFill>
            <a:schemeClr val="bg1">
              <a:lumMod val="75000"/>
            </a:schemeClr>
          </a:solidFill>
          <a:ln>
            <a:noFill/>
          </a:ln>
          <a:extLst/>
        </p:spPr>
        <p:txBody>
          <a:bodyPr anchor="ctr"/>
          <a:lstStyle/>
          <a:p>
            <a:pPr algn="ctr"/>
            <a:r>
              <a:rPr lang="en-US" altLang="ja-JP">
                <a:solidFill>
                  <a:srgbClr val="FFFFFF"/>
                </a:solidFill>
              </a:rPr>
              <a:t>LB</a:t>
            </a:r>
            <a:endParaRPr lang="ja-JP" altLang="en-US">
              <a:solidFill>
                <a:srgbClr val="FFFFFF"/>
              </a:solidFill>
            </a:endParaRPr>
          </a:p>
        </p:txBody>
      </p:sp>
      <p:pic>
        <p:nvPicPr>
          <p:cNvPr id="24601" name="Picture 51" descr="C:\Users\SHASANO\Desktop\図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5330" y="1350965"/>
            <a:ext cx="898525" cy="654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テキスト ボックス 90"/>
          <p:cNvSpPr txBox="1"/>
          <p:nvPr/>
        </p:nvSpPr>
        <p:spPr>
          <a:xfrm>
            <a:off x="1961177" y="4826166"/>
            <a:ext cx="1543373" cy="276999"/>
          </a:xfrm>
          <a:prstGeom prst="rect">
            <a:avLst/>
          </a:prstGeom>
          <a:noFill/>
          <a:effectLst>
            <a:softEdge rad="63500"/>
          </a:effectLst>
        </p:spPr>
        <p:txBody>
          <a:bodyPr>
            <a:spAutoFit/>
          </a:bodyPr>
          <a:lstStyle/>
          <a:p>
            <a:pPr algn="ctr">
              <a:defRPr/>
            </a:pPr>
            <a:r>
              <a:rPr lang="en-US" altLang="ja-JP" sz="1200" dirty="0">
                <a:ln w="1905"/>
                <a:solidFill>
                  <a:srgbClr val="000000">
                    <a:alpha val="46000"/>
                  </a:srgbClr>
                </a:solidFill>
                <a:effectLst>
                  <a:innerShdw blurRad="69850" dist="43180" dir="5400000">
                    <a:srgbClr val="000000">
                      <a:alpha val="65000"/>
                    </a:srgbClr>
                  </a:innerShdw>
                </a:effectLst>
                <a:latin typeface="ＭＳ ゴシック" panose="020B0609070205080204" pitchFamily="49" charset="-128"/>
                <a:ea typeface="ＭＳ ゴシック" panose="020B0609070205080204" pitchFamily="49" charset="-128"/>
              </a:rPr>
              <a:t>Service Zone</a:t>
            </a:r>
            <a:endParaRPr lang="ja-JP" altLang="en-US" sz="1200" dirty="0">
              <a:ln w="1905"/>
              <a:solidFill>
                <a:srgbClr val="000000">
                  <a:alpha val="46000"/>
                </a:srgbClr>
              </a:solidFill>
              <a:effectLst>
                <a:innerShdw blurRad="69850" dist="43180" dir="5400000">
                  <a:srgbClr val="000000">
                    <a:alpha val="65000"/>
                  </a:srgbClr>
                </a:innerShdw>
              </a:effectLst>
              <a:latin typeface="ＭＳ ゴシック" panose="020B0609070205080204" pitchFamily="49" charset="-128"/>
              <a:ea typeface="ＭＳ ゴシック" panose="020B0609070205080204" pitchFamily="49" charset="-128"/>
            </a:endParaRPr>
          </a:p>
        </p:txBody>
      </p:sp>
      <p:sp>
        <p:nvSpPr>
          <p:cNvPr id="99" name="円柱 98"/>
          <p:cNvSpPr/>
          <p:nvPr/>
        </p:nvSpPr>
        <p:spPr bwMode="auto">
          <a:xfrm>
            <a:off x="8091488" y="3792575"/>
            <a:ext cx="514350" cy="573087"/>
          </a:xfrm>
          <a:prstGeom prst="can">
            <a:avLst/>
          </a:prstGeom>
          <a:solidFill>
            <a:schemeClr val="bg2">
              <a:lumMod val="40000"/>
              <a:lumOff val="60000"/>
            </a:schemeClr>
          </a:solidFill>
          <a:ln w="6350" cap="flat" cmpd="sng" algn="ctr">
            <a:solidFill>
              <a:schemeClr val="bg1"/>
            </a:solidFill>
            <a:prstDash val="solid"/>
            <a:round/>
            <a:headEnd type="none" w="med" len="med"/>
            <a:tailEnd type="none" w="med" len="med"/>
          </a:ln>
          <a:effectLst/>
        </p:spPr>
        <p:txBody>
          <a:bodyPr anchor="ctr"/>
          <a:lstStyle/>
          <a:p>
            <a:pPr algn="ctr">
              <a:defRPr/>
            </a:pPr>
            <a:endParaRPr lang="ja-JP" altLang="en-US">
              <a:solidFill>
                <a:srgbClr val="4D4D4F"/>
              </a:solidFill>
            </a:endParaRPr>
          </a:p>
        </p:txBody>
      </p:sp>
      <p:sp>
        <p:nvSpPr>
          <p:cNvPr id="100" name="円柱 99"/>
          <p:cNvSpPr/>
          <p:nvPr/>
        </p:nvSpPr>
        <p:spPr bwMode="auto">
          <a:xfrm>
            <a:off x="8215313" y="4014822"/>
            <a:ext cx="514350" cy="573087"/>
          </a:xfrm>
          <a:prstGeom prst="can">
            <a:avLst/>
          </a:prstGeom>
          <a:solidFill>
            <a:schemeClr val="bg2">
              <a:lumMod val="40000"/>
              <a:lumOff val="60000"/>
            </a:schemeClr>
          </a:solidFill>
          <a:ln w="6350" cap="flat" cmpd="sng" algn="ctr">
            <a:solidFill>
              <a:schemeClr val="bg1"/>
            </a:solidFill>
            <a:prstDash val="solid"/>
            <a:round/>
            <a:headEnd type="none" w="med" len="med"/>
            <a:tailEnd type="none" w="med" len="med"/>
          </a:ln>
          <a:effectLst/>
        </p:spPr>
        <p:txBody>
          <a:bodyPr anchor="ctr"/>
          <a:lstStyle/>
          <a:p>
            <a:pPr algn="ctr">
              <a:defRPr/>
            </a:pPr>
            <a:endParaRPr lang="ja-JP" altLang="en-US">
              <a:solidFill>
                <a:srgbClr val="4D4D4F"/>
              </a:solidFill>
            </a:endParaRPr>
          </a:p>
        </p:txBody>
      </p:sp>
      <p:sp>
        <p:nvSpPr>
          <p:cNvPr id="12" name="右矢印 11"/>
          <p:cNvSpPr/>
          <p:nvPr/>
        </p:nvSpPr>
        <p:spPr bwMode="auto">
          <a:xfrm rot="6829716">
            <a:off x="2797969" y="2793207"/>
            <a:ext cx="1066800" cy="481012"/>
          </a:xfrm>
          <a:prstGeom prst="rightArrow">
            <a:avLst/>
          </a:prstGeom>
          <a:solidFill>
            <a:srgbClr val="FF0000"/>
          </a:solidFill>
          <a:ln w="6350" cap="flat" cmpd="sng" algn="ctr">
            <a:noFill/>
            <a:prstDash val="solid"/>
            <a:round/>
            <a:headEnd type="none" w="med" len="med"/>
            <a:tailEnd type="none" w="med" len="med"/>
          </a:ln>
          <a:effectLst/>
        </p:spPr>
        <p:txBody>
          <a:bodyPr anchor="ctr"/>
          <a:lstStyle/>
          <a:p>
            <a:pPr algn="ctr">
              <a:defRPr/>
            </a:pPr>
            <a:endParaRPr lang="ja-JP" altLang="en-US">
              <a:solidFill>
                <a:srgbClr val="4D4D4F"/>
              </a:solidFill>
            </a:endParaRPr>
          </a:p>
        </p:txBody>
      </p:sp>
      <p:sp>
        <p:nvSpPr>
          <p:cNvPr id="71" name="角丸四角形 70"/>
          <p:cNvSpPr/>
          <p:nvPr/>
        </p:nvSpPr>
        <p:spPr bwMode="auto">
          <a:xfrm rot="5400000" flipV="1">
            <a:off x="5129471" y="-943313"/>
            <a:ext cx="1707777" cy="5923722"/>
          </a:xfrm>
          <a:prstGeom prst="roundRect">
            <a:avLst>
              <a:gd name="adj" fmla="val 7871"/>
            </a:avLst>
          </a:prstGeom>
          <a:gradFill flip="none" rotWithShape="1">
            <a:gsLst>
              <a:gs pos="0">
                <a:srgbClr val="FFFFEB"/>
              </a:gs>
              <a:gs pos="50000">
                <a:srgbClr val="E8AE4A">
                  <a:lumMod val="20000"/>
                  <a:lumOff val="80000"/>
                </a:srgbClr>
              </a:gs>
              <a:gs pos="100000">
                <a:srgbClr val="FFFFFF">
                  <a:lumMod val="75000"/>
                </a:srgbClr>
              </a:gs>
            </a:gsLst>
            <a:path path="circle">
              <a:fillToRect l="50000" t="50000" r="50000" b="50000"/>
            </a:path>
            <a:tileRect/>
          </a:gradFill>
          <a:ln w="6350" cap="flat" cmpd="sng" algn="ctr">
            <a:noFill/>
            <a:prstDash val="solid"/>
            <a:round/>
            <a:headEnd type="none" w="med" len="med"/>
            <a:tailEnd type="none" w="med" len="med"/>
          </a:ln>
          <a:effectLst/>
          <a:scene3d>
            <a:camera prst="orthographicFront">
              <a:rot lat="0" lon="0" rev="0"/>
            </a:camera>
            <a:lightRig rig="glow" dir="t">
              <a:rot lat="0" lon="0" rev="14100000"/>
            </a:lightRig>
          </a:scene3d>
          <a:sp3d prstMaterial="softEdge">
            <a:bevelT w="127000" prst="artDeco"/>
          </a:sp3d>
        </p:spPr>
        <p:txBody>
          <a:bodyPr anchor="ctr"/>
          <a:lstStyle/>
          <a:p>
            <a:pPr algn="ctr">
              <a:defRPr/>
            </a:pPr>
            <a:endParaRPr lang="ja-JP" altLang="en-US" kern="0" dirty="0">
              <a:solidFill>
                <a:sysClr val="windowText" lastClr="000000"/>
              </a:solidFill>
              <a:ea typeface="ＭＳ Ｐゴシック" charset="-128"/>
            </a:endParaRPr>
          </a:p>
        </p:txBody>
      </p:sp>
      <p:sp>
        <p:nvSpPr>
          <p:cNvPr id="73" name="Text Box 5"/>
          <p:cNvSpPr txBox="1">
            <a:spLocks noChangeArrowheads="1"/>
          </p:cNvSpPr>
          <p:nvPr/>
        </p:nvSpPr>
        <p:spPr bwMode="auto">
          <a:xfrm>
            <a:off x="3132138" y="1422839"/>
            <a:ext cx="5948582" cy="1175706"/>
          </a:xfrm>
          <a:prstGeom prst="rect">
            <a:avLst/>
          </a:prstGeom>
          <a:noFill/>
          <a:ln>
            <a:noFill/>
          </a:ln>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marL="457200" indent="-457200" eaLnBrk="1" hangingPunct="1">
              <a:lnSpc>
                <a:spcPct val="110000"/>
              </a:lnSpc>
              <a:buFont typeface="+mj-lt"/>
              <a:buAutoNum type="arabicPeriod"/>
              <a:defRPr/>
            </a:pPr>
            <a:r>
              <a:rPr kumimoji="0" lang="ja-JP" altLang="en-US" sz="1600" kern="0" dirty="0" smtClean="0">
                <a:solidFill>
                  <a:srgbClr val="000000"/>
                </a:solidFill>
                <a:effectLst>
                  <a:glow rad="101600">
                    <a:srgbClr val="FFFFFF">
                      <a:alpha val="75000"/>
                    </a:srgbClr>
                  </a:glow>
                </a:effectLst>
                <a:latin typeface="Meiryo UI" pitchFamily="50" charset="-128"/>
                <a:ea typeface="Meiryo UI" pitchFamily="50" charset="-128"/>
                <a:cs typeface="Meiryo UI" pitchFamily="50" charset="-128"/>
              </a:rPr>
              <a:t>スケールアウトを考慮した設計が必要</a:t>
            </a:r>
            <a:endParaRPr kumimoji="0" lang="en-US" altLang="ja-JP" sz="1600" kern="0" dirty="0" smtClean="0">
              <a:solidFill>
                <a:srgbClr val="000000"/>
              </a:solidFill>
              <a:effectLst>
                <a:glow rad="101600">
                  <a:srgbClr val="FFFFFF">
                    <a:alpha val="75000"/>
                  </a:srgbClr>
                </a:glow>
              </a:effectLst>
              <a:latin typeface="Meiryo UI" pitchFamily="50" charset="-128"/>
              <a:ea typeface="Meiryo UI" pitchFamily="50" charset="-128"/>
              <a:cs typeface="Meiryo UI" pitchFamily="50" charset="-128"/>
            </a:endParaRPr>
          </a:p>
          <a:p>
            <a:pPr marL="457200" indent="-457200" eaLnBrk="1" hangingPunct="1">
              <a:lnSpc>
                <a:spcPct val="110000"/>
              </a:lnSpc>
              <a:buFont typeface="+mj-lt"/>
              <a:buAutoNum type="arabicPeriod"/>
              <a:defRPr/>
            </a:pPr>
            <a:r>
              <a:rPr kumimoji="0" lang="ja-JP" altLang="en-US" sz="1600" kern="0" dirty="0" smtClean="0">
                <a:solidFill>
                  <a:srgbClr val="000000"/>
                </a:solidFill>
                <a:effectLst>
                  <a:glow rad="101600">
                    <a:srgbClr val="FFFFFF">
                      <a:alpha val="75000"/>
                    </a:srgbClr>
                  </a:glow>
                </a:effectLst>
                <a:latin typeface="Meiryo UI" pitchFamily="50" charset="-128"/>
                <a:ea typeface="Meiryo UI" pitchFamily="50" charset="-128"/>
                <a:cs typeface="Meiryo UI" pitchFamily="50" charset="-128"/>
              </a:rPr>
              <a:t>単一障害ポイントとなりうる</a:t>
            </a:r>
            <a:endParaRPr kumimoji="0" lang="en-US" altLang="ja-JP" sz="1600" kern="0" dirty="0" smtClean="0">
              <a:solidFill>
                <a:srgbClr val="000000"/>
              </a:solidFill>
              <a:effectLst>
                <a:glow rad="101600">
                  <a:srgbClr val="FFFFFF">
                    <a:alpha val="75000"/>
                  </a:srgbClr>
                </a:glow>
              </a:effectLst>
              <a:latin typeface="Meiryo UI" pitchFamily="50" charset="-128"/>
              <a:ea typeface="Meiryo UI" pitchFamily="50" charset="-128"/>
              <a:cs typeface="Meiryo UI" pitchFamily="50" charset="-128"/>
            </a:endParaRPr>
          </a:p>
          <a:p>
            <a:pPr marL="457200" indent="-457200" eaLnBrk="1" hangingPunct="1">
              <a:lnSpc>
                <a:spcPct val="110000"/>
              </a:lnSpc>
              <a:buFont typeface="+mj-lt"/>
              <a:buAutoNum type="arabicPeriod"/>
              <a:defRPr/>
            </a:pPr>
            <a:r>
              <a:rPr kumimoji="0" lang="en-US" altLang="ja-JP" sz="1600" kern="0" dirty="0" smtClean="0">
                <a:solidFill>
                  <a:srgbClr val="000000"/>
                </a:solidFill>
                <a:effectLst>
                  <a:glow rad="101600">
                    <a:srgbClr val="FFFFFF">
                      <a:alpha val="75000"/>
                    </a:srgbClr>
                  </a:glow>
                </a:effectLst>
                <a:latin typeface="Meiryo UI" pitchFamily="50" charset="-128"/>
                <a:ea typeface="Meiryo UI" pitchFamily="50" charset="-128"/>
                <a:cs typeface="Meiryo UI" pitchFamily="50" charset="-128"/>
              </a:rPr>
              <a:t>“2”</a:t>
            </a:r>
            <a:r>
              <a:rPr kumimoji="0" lang="ja-JP" altLang="en-US" sz="1600" kern="0" dirty="0" smtClean="0">
                <a:solidFill>
                  <a:srgbClr val="000000"/>
                </a:solidFill>
                <a:effectLst>
                  <a:glow rad="101600">
                    <a:srgbClr val="FFFFFF">
                      <a:alpha val="75000"/>
                    </a:srgbClr>
                  </a:glow>
                </a:effectLst>
                <a:latin typeface="Meiryo UI" pitchFamily="50" charset="-128"/>
                <a:ea typeface="Meiryo UI" pitchFamily="50" charset="-128"/>
                <a:cs typeface="Meiryo UI" pitchFamily="50" charset="-128"/>
              </a:rPr>
              <a:t>の対策 ⇒ インスタンス増 ⇒ 費用がかさむ</a:t>
            </a:r>
            <a:endParaRPr kumimoji="0" lang="en-US" altLang="ja-JP" sz="1600" kern="0" dirty="0" smtClean="0">
              <a:solidFill>
                <a:srgbClr val="000000"/>
              </a:solidFill>
              <a:effectLst>
                <a:glow rad="101600">
                  <a:srgbClr val="FFFFFF">
                    <a:alpha val="75000"/>
                  </a:srgbClr>
                </a:glow>
              </a:effectLst>
              <a:latin typeface="Meiryo UI" pitchFamily="50" charset="-128"/>
              <a:ea typeface="Meiryo UI" pitchFamily="50" charset="-128"/>
              <a:cs typeface="Meiryo UI" pitchFamily="50" charset="-128"/>
            </a:endParaRPr>
          </a:p>
          <a:p>
            <a:pPr marL="457200" indent="-457200" eaLnBrk="1" hangingPunct="1">
              <a:lnSpc>
                <a:spcPct val="110000"/>
              </a:lnSpc>
              <a:buFont typeface="+mj-lt"/>
              <a:buAutoNum type="arabicPeriod"/>
              <a:defRPr/>
            </a:pPr>
            <a:r>
              <a:rPr kumimoji="0" lang="ja-JP" altLang="en-US" sz="1600" kern="0" dirty="0" smtClean="0">
                <a:solidFill>
                  <a:srgbClr val="000000"/>
                </a:solidFill>
                <a:effectLst>
                  <a:glow rad="101600">
                    <a:srgbClr val="FFFFFF">
                      <a:alpha val="75000"/>
                    </a:srgbClr>
                  </a:glow>
                </a:effectLst>
                <a:latin typeface="Meiryo UI" pitchFamily="50" charset="-128"/>
                <a:ea typeface="Meiryo UI" pitchFamily="50" charset="-128"/>
                <a:cs typeface="Meiryo UI" pitchFamily="50" charset="-128"/>
              </a:rPr>
              <a:t>共有環境のため、ハードウェアは設置できない</a:t>
            </a:r>
            <a:endParaRPr kumimoji="0" lang="en-US" altLang="ja-JP" sz="1600" kern="0" dirty="0" smtClean="0">
              <a:solidFill>
                <a:srgbClr val="000000"/>
              </a:solidFill>
              <a:effectLst>
                <a:glow rad="101600">
                  <a:srgbClr val="FFFFFF">
                    <a:alpha val="75000"/>
                  </a:srgbClr>
                </a:glow>
              </a:effectLst>
              <a:latin typeface="Meiryo UI" pitchFamily="50" charset="-128"/>
              <a:ea typeface="Meiryo UI" pitchFamily="50" charset="-128"/>
              <a:cs typeface="Meiryo UI" pitchFamily="50" charset="-128"/>
            </a:endParaRPr>
          </a:p>
        </p:txBody>
      </p:sp>
      <p:pic>
        <p:nvPicPr>
          <p:cNvPr id="44" name="Picture 2"/>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39711" y="3442490"/>
            <a:ext cx="803305" cy="10710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 name="図 30" descr="router_500px.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47598" y="3540887"/>
            <a:ext cx="664782" cy="886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図 30" descr="router_500px.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20272" y="3528737"/>
            <a:ext cx="664782" cy="886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テキスト ボックス 49"/>
          <p:cNvSpPr txBox="1"/>
          <p:nvPr/>
        </p:nvSpPr>
        <p:spPr>
          <a:xfrm>
            <a:off x="2674269" y="3730625"/>
            <a:ext cx="970898" cy="400110"/>
          </a:xfrm>
          <a:prstGeom prst="rect">
            <a:avLst/>
          </a:prstGeom>
          <a:noFill/>
        </p:spPr>
        <p:txBody>
          <a:bodyPr wrap="square" rtlCol="0">
            <a:spAutoFit/>
          </a:bodyPr>
          <a:lstStyle/>
          <a:p>
            <a:pPr algn="ctr"/>
            <a:r>
              <a:rPr lang="en-US" altLang="ja-JP" sz="1000" b="1" dirty="0" smtClean="0">
                <a:solidFill>
                  <a:srgbClr val="FF0000"/>
                </a:solidFill>
                <a:effectLst>
                  <a:glow rad="254000">
                    <a:srgbClr val="FFFFFF">
                      <a:alpha val="60000"/>
                    </a:srgbClr>
                  </a:glow>
                </a:effectLst>
                <a:latin typeface="メイリオ" panose="020B0604030504040204" pitchFamily="50" charset="-128"/>
                <a:ea typeface="メイリオ" panose="020B0604030504040204" pitchFamily="50" charset="-128"/>
                <a:cs typeface="メイリオ" panose="020B0604030504040204" pitchFamily="50" charset="-128"/>
              </a:rPr>
              <a:t>G/W</a:t>
            </a:r>
            <a:r>
              <a:rPr lang="ja-JP" altLang="en-US" sz="1000" b="1" dirty="0" smtClean="0">
                <a:solidFill>
                  <a:srgbClr val="FF0000"/>
                </a:solidFill>
                <a:effectLst>
                  <a:glow rad="254000">
                    <a:srgbClr val="FFFFFF">
                      <a:alpha val="60000"/>
                    </a:srgbClr>
                  </a:glow>
                </a:effectLst>
                <a:latin typeface="メイリオ" panose="020B0604030504040204" pitchFamily="50" charset="-128"/>
                <a:ea typeface="メイリオ" panose="020B0604030504040204" pitchFamily="50" charset="-128"/>
                <a:cs typeface="メイリオ" panose="020B0604030504040204" pitchFamily="50" charset="-128"/>
              </a:rPr>
              <a:t>型</a:t>
            </a:r>
            <a:endParaRPr lang="en-US" altLang="ja-JP" sz="1000" b="1" dirty="0" smtClean="0">
              <a:solidFill>
                <a:srgbClr val="FF0000"/>
              </a:solidFill>
              <a:effectLst>
                <a:glow rad="254000">
                  <a:srgbClr val="FFFFFF">
                    <a:alpha val="60000"/>
                  </a:srgbClr>
                </a:glow>
              </a:effectLst>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en-US" altLang="ja-JP" sz="1000" b="1" dirty="0">
                <a:solidFill>
                  <a:srgbClr val="FF0000"/>
                </a:solidFill>
                <a:effectLst>
                  <a:glow rad="254000">
                    <a:srgbClr val="FFFFFF">
                      <a:alpha val="60000"/>
                    </a:srgbClr>
                  </a:glow>
                </a:effectLst>
                <a:latin typeface="メイリオ" panose="020B0604030504040204" pitchFamily="50" charset="-128"/>
                <a:ea typeface="メイリオ" panose="020B0604030504040204" pitchFamily="50" charset="-128"/>
                <a:cs typeface="メイリオ" panose="020B0604030504040204" pitchFamily="50" charset="-128"/>
              </a:rPr>
              <a:t>IDS/IPS</a:t>
            </a:r>
            <a:endParaRPr kumimoji="1" lang="ja-JP" altLang="en-US" sz="1000" b="1" dirty="0">
              <a:solidFill>
                <a:srgbClr val="FF0000"/>
              </a:solidFill>
              <a:effectLst>
                <a:glow rad="254000">
                  <a:srgbClr val="FFFFFF">
                    <a:alpha val="60000"/>
                  </a:srgbClr>
                </a:glow>
              </a:effectLst>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テキスト ボックス 51"/>
          <p:cNvSpPr txBox="1"/>
          <p:nvPr/>
        </p:nvSpPr>
        <p:spPr>
          <a:xfrm>
            <a:off x="5546018" y="3660961"/>
            <a:ext cx="713696" cy="400110"/>
          </a:xfrm>
          <a:prstGeom prst="rect">
            <a:avLst/>
          </a:prstGeom>
          <a:noFill/>
        </p:spPr>
        <p:txBody>
          <a:bodyPr wrap="square" rtlCol="0">
            <a:spAutoFit/>
          </a:bodyPr>
          <a:lstStyle/>
          <a:p>
            <a:pPr algn="ctr"/>
            <a:r>
              <a:rPr lang="en-US" altLang="ja-JP" sz="1000" b="1" dirty="0" smtClean="0">
                <a:solidFill>
                  <a:srgbClr val="FF0000"/>
                </a:solidFill>
                <a:effectLst>
                  <a:glow rad="254000">
                    <a:srgbClr val="FFFFFF">
                      <a:alpha val="60000"/>
                    </a:srgbClr>
                  </a:glow>
                </a:effectLst>
                <a:latin typeface="メイリオ" panose="020B0604030504040204" pitchFamily="50" charset="-128"/>
                <a:ea typeface="メイリオ" panose="020B0604030504040204" pitchFamily="50" charset="-128"/>
                <a:cs typeface="メイリオ" panose="020B0604030504040204" pitchFamily="50" charset="-128"/>
              </a:rPr>
              <a:t>App</a:t>
            </a:r>
            <a:r>
              <a:rPr lang="ja-JP" altLang="en-US" sz="1000" b="1" dirty="0" smtClean="0">
                <a:solidFill>
                  <a:srgbClr val="FF0000"/>
                </a:solidFill>
                <a:effectLst>
                  <a:glow rad="254000">
                    <a:srgbClr val="FFFFFF">
                      <a:alpha val="60000"/>
                    </a:srgbClr>
                  </a:glow>
                </a:effectLst>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000" b="1" dirty="0" smtClean="0">
                <a:solidFill>
                  <a:srgbClr val="FF0000"/>
                </a:solidFill>
                <a:effectLst>
                  <a:glow rad="254000">
                    <a:srgbClr val="FFFFFF">
                      <a:alpha val="60000"/>
                    </a:srgbClr>
                  </a:glow>
                </a:effectLst>
                <a:latin typeface="メイリオ" panose="020B0604030504040204" pitchFamily="50" charset="-128"/>
                <a:ea typeface="メイリオ" panose="020B0604030504040204" pitchFamily="50" charset="-128"/>
                <a:cs typeface="メイリオ" panose="020B0604030504040204" pitchFamily="50" charset="-128"/>
              </a:rPr>
              <a:t>Server</a:t>
            </a:r>
            <a:endParaRPr kumimoji="1" lang="ja-JP" altLang="en-US" sz="1000" b="1" dirty="0">
              <a:solidFill>
                <a:srgbClr val="FF0000"/>
              </a:solidFill>
              <a:effectLst>
                <a:glow rad="254000">
                  <a:srgbClr val="FFFFFF">
                    <a:alpha val="60000"/>
                  </a:srgbClr>
                </a:glow>
              </a:effectLst>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テキスト ボックス 52"/>
          <p:cNvSpPr txBox="1"/>
          <p:nvPr/>
        </p:nvSpPr>
        <p:spPr>
          <a:xfrm>
            <a:off x="7010689" y="3616819"/>
            <a:ext cx="658454" cy="400110"/>
          </a:xfrm>
          <a:prstGeom prst="rect">
            <a:avLst/>
          </a:prstGeom>
          <a:noFill/>
        </p:spPr>
        <p:txBody>
          <a:bodyPr wrap="square" rtlCol="0">
            <a:spAutoFit/>
          </a:bodyPr>
          <a:lstStyle/>
          <a:p>
            <a:pPr algn="ctr"/>
            <a:r>
              <a:rPr lang="en-US" altLang="ja-JP" sz="1000" b="1" dirty="0" smtClean="0">
                <a:solidFill>
                  <a:srgbClr val="FF0000"/>
                </a:solidFill>
                <a:effectLst>
                  <a:glow rad="254000">
                    <a:srgbClr val="FFFFFF">
                      <a:alpha val="60000"/>
                    </a:srgbClr>
                  </a:glow>
                </a:effectLst>
                <a:latin typeface="メイリオ" panose="020B0604030504040204" pitchFamily="50" charset="-128"/>
                <a:ea typeface="メイリオ" panose="020B0604030504040204" pitchFamily="50" charset="-128"/>
                <a:cs typeface="メイリオ" panose="020B0604030504040204" pitchFamily="50" charset="-128"/>
              </a:rPr>
              <a:t>DB</a:t>
            </a:r>
            <a:r>
              <a:rPr lang="ja-JP" altLang="en-US" sz="1000" b="1" dirty="0" smtClean="0">
                <a:solidFill>
                  <a:srgbClr val="FF0000"/>
                </a:solidFill>
                <a:effectLst>
                  <a:glow rad="254000">
                    <a:srgbClr val="FFFFFF">
                      <a:alpha val="60000"/>
                    </a:srgbClr>
                  </a:glow>
                </a:effectLst>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000" b="1" dirty="0" smtClean="0">
                <a:solidFill>
                  <a:srgbClr val="FF0000"/>
                </a:solidFill>
                <a:effectLst>
                  <a:glow rad="254000">
                    <a:srgbClr val="FFFFFF">
                      <a:alpha val="60000"/>
                    </a:srgbClr>
                  </a:glow>
                </a:effectLst>
                <a:latin typeface="メイリオ" panose="020B0604030504040204" pitchFamily="50" charset="-128"/>
                <a:ea typeface="メイリオ" panose="020B0604030504040204" pitchFamily="50" charset="-128"/>
                <a:cs typeface="メイリオ" panose="020B0604030504040204" pitchFamily="50" charset="-128"/>
              </a:rPr>
              <a:t>Server</a:t>
            </a:r>
            <a:endParaRPr kumimoji="1" lang="ja-JP" altLang="en-US" sz="1000" b="1" dirty="0">
              <a:solidFill>
                <a:srgbClr val="FF0000"/>
              </a:solidFill>
              <a:effectLst>
                <a:glow rad="254000">
                  <a:srgbClr val="FFFFFF">
                    <a:alpha val="60000"/>
                  </a:srgbClr>
                </a:glow>
              </a:effectLst>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6" name="グループ化 5"/>
          <p:cNvGrpSpPr/>
          <p:nvPr/>
        </p:nvGrpSpPr>
        <p:grpSpPr>
          <a:xfrm>
            <a:off x="3781733" y="3206081"/>
            <a:ext cx="1346717" cy="1503112"/>
            <a:chOff x="4033838" y="-1163091"/>
            <a:chExt cx="1346717" cy="1127334"/>
          </a:xfrm>
        </p:grpSpPr>
        <p:pic>
          <p:nvPicPr>
            <p:cNvPr id="46" name="図 30" descr="router_500px.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33838" y="-1163091"/>
              <a:ext cx="664782" cy="664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図 30" descr="router_500px.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69094" y="-916565"/>
              <a:ext cx="664782" cy="664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テキスト ボックス 50"/>
            <p:cNvSpPr txBox="1"/>
            <p:nvPr/>
          </p:nvSpPr>
          <p:spPr>
            <a:xfrm>
              <a:off x="4246783" y="-841903"/>
              <a:ext cx="739555" cy="300083"/>
            </a:xfrm>
            <a:prstGeom prst="rect">
              <a:avLst/>
            </a:prstGeom>
            <a:noFill/>
          </p:spPr>
          <p:txBody>
            <a:bodyPr wrap="square" rtlCol="0">
              <a:spAutoFit/>
            </a:bodyPr>
            <a:lstStyle/>
            <a:p>
              <a:pPr algn="ctr"/>
              <a:r>
                <a:rPr kumimoji="1" lang="en-US" altLang="ja-JP" sz="1000" b="1" dirty="0" smtClean="0">
                  <a:solidFill>
                    <a:srgbClr val="FF0000"/>
                  </a:solidFill>
                  <a:effectLst>
                    <a:glow rad="254000">
                      <a:srgbClr val="FFFFFF">
                        <a:alpha val="60000"/>
                      </a:srgbClr>
                    </a:glow>
                  </a:effectLst>
                  <a:latin typeface="メイリオ" panose="020B0604030504040204" pitchFamily="50" charset="-128"/>
                  <a:ea typeface="メイリオ" panose="020B0604030504040204" pitchFamily="50" charset="-128"/>
                  <a:cs typeface="メイリオ" panose="020B0604030504040204" pitchFamily="50" charset="-128"/>
                </a:rPr>
                <a:t>Web</a:t>
              </a:r>
              <a:r>
                <a:rPr lang="ja-JP" altLang="en-US" sz="1000" b="1" dirty="0">
                  <a:solidFill>
                    <a:srgbClr val="FF0000"/>
                  </a:solidFill>
                  <a:effectLst>
                    <a:glow rad="254000">
                      <a:srgbClr val="FFFFFF">
                        <a:alpha val="60000"/>
                      </a:srgbClr>
                    </a:glow>
                  </a:effectLst>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000" b="1" dirty="0" smtClean="0">
                  <a:solidFill>
                    <a:srgbClr val="FF0000"/>
                  </a:solidFill>
                  <a:effectLst>
                    <a:glow rad="254000">
                      <a:srgbClr val="FFFFFF">
                        <a:alpha val="60000"/>
                      </a:srgbClr>
                    </a:glow>
                  </a:effectLst>
                  <a:latin typeface="メイリオ" panose="020B0604030504040204" pitchFamily="50" charset="-128"/>
                  <a:ea typeface="メイリオ" panose="020B0604030504040204" pitchFamily="50" charset="-128"/>
                  <a:cs typeface="メイリオ" panose="020B0604030504040204" pitchFamily="50" charset="-128"/>
                </a:rPr>
                <a:t>Server</a:t>
              </a:r>
              <a:endParaRPr kumimoji="1" lang="ja-JP" altLang="en-US" sz="1000" b="1" dirty="0">
                <a:solidFill>
                  <a:srgbClr val="FF0000"/>
                </a:solidFill>
                <a:effectLst>
                  <a:glow rad="254000">
                    <a:srgbClr val="FFFFFF">
                      <a:alpha val="60000"/>
                    </a:srgbClr>
                  </a:glow>
                </a:effectLst>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54" name="図 30" descr="router_500px.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15773" y="-700539"/>
              <a:ext cx="664782" cy="664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 name="テキスト ボックス 25"/>
          <p:cNvSpPr txBox="1"/>
          <p:nvPr/>
        </p:nvSpPr>
        <p:spPr>
          <a:xfrm>
            <a:off x="3005138" y="720492"/>
            <a:ext cx="4513262"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2800" b="1" i="0" u="none" strike="noStrike" kern="0" cap="none" spc="0" normalizeH="0" baseline="0" noProof="0" dirty="0" smtClean="0">
                <a:ln>
                  <a:noFill/>
                </a:ln>
                <a:solidFill>
                  <a:schemeClr val="tx1">
                    <a:lumMod val="75000"/>
                  </a:schemeClr>
                </a:solidFill>
                <a:effectLst/>
                <a:uLnTx/>
                <a:uFillTx/>
                <a:latin typeface="Meiryo UI" panose="020B0604030504040204" pitchFamily="50" charset="-128"/>
                <a:ea typeface="Meiryo UI" panose="020B0604030504040204" pitchFamily="50" charset="-128"/>
                <a:cs typeface="Meiryo UI" panose="020B0604030504040204" pitchFamily="50" charset="-128"/>
              </a:rPr>
              <a:t>ゲートウェイ型の場合・・・</a:t>
            </a:r>
            <a:endParaRPr kumimoji="1" lang="ja-JP" altLang="en-US" sz="2800" b="1" i="0" u="none" strike="noStrike" kern="0" cap="none" spc="0" normalizeH="0" baseline="0" noProof="0" dirty="0">
              <a:ln>
                <a:noFill/>
              </a:ln>
              <a:solidFill>
                <a:schemeClr val="tx1">
                  <a:lumMod val="75000"/>
                </a:schemeClr>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6525073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dissolve">
                                      <p:cBhvr>
                                        <p:cTn id="7" dur="500"/>
                                        <p:tgtEl>
                                          <p:spTgt spid="73"/>
                                        </p:tgtEl>
                                      </p:cBhvr>
                                    </p:animEffect>
                                  </p:childTnLst>
                                </p:cTn>
                              </p:par>
                              <p:par>
                                <p:cTn id="8" presetID="9" presetClass="entr" presetSubtype="0" fill="hold"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dissolve">
                                      <p:cBhvr>
                                        <p:cTn id="10" dur="500"/>
                                        <p:tgtEl>
                                          <p:spTgt spid="7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txBox="1">
            <a:spLocks/>
          </p:cNvSpPr>
          <p:nvPr/>
        </p:nvSpPr>
        <p:spPr bwMode="auto">
          <a:xfrm>
            <a:off x="4386263" y="6473834"/>
            <a:ext cx="463550"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1pPr>
            <a:lvl2pPr marL="742950" indent="-28575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2pPr>
            <a:lvl3pPr marL="11430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3pPr>
            <a:lvl4pPr marL="16002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4pPr>
            <a:lvl5pPr marL="20574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5pPr>
            <a:lvl6pPr marL="25146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6pPr>
            <a:lvl7pPr marL="29718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7pPr>
            <a:lvl8pPr marL="34290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8pPr>
            <a:lvl9pPr marL="38862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9pPr>
          </a:lstStyle>
          <a:p>
            <a:pPr eaLnBrk="1" hangingPunct="1">
              <a:defRPr/>
            </a:pPr>
            <a:fld id="{FD689406-AB03-4497-82AB-D02B400C13DB}" type="slidenum">
              <a:rPr lang="en-US" altLang="ja-JP" sz="1200" smtClean="0">
                <a:solidFill>
                  <a:srgbClr val="767779"/>
                </a:solidFill>
              </a:rPr>
              <a:pPr eaLnBrk="1" hangingPunct="1">
                <a:defRPr/>
              </a:pPr>
              <a:t>90</a:t>
            </a:fld>
            <a:endParaRPr lang="en-US" altLang="ja-JP" sz="1200" smtClean="0">
              <a:solidFill>
                <a:srgbClr val="767779"/>
              </a:solidFill>
            </a:endParaRPr>
          </a:p>
        </p:txBody>
      </p:sp>
      <p:sp>
        <p:nvSpPr>
          <p:cNvPr id="13" name="テキスト ボックス 4"/>
          <p:cNvSpPr txBox="1"/>
          <p:nvPr/>
        </p:nvSpPr>
        <p:spPr>
          <a:xfrm>
            <a:off x="1520687" y="6380923"/>
            <a:ext cx="3498574" cy="369332"/>
          </a:xfrm>
          <a:prstGeom prst="rect">
            <a:avLst/>
          </a:prstGeom>
          <a:noFill/>
        </p:spPr>
        <p:txBody>
          <a:bodyPr wrap="square" rtlCol="0">
            <a:spAutoFit/>
          </a:bodyPr>
          <a:lstStyle/>
          <a:p>
            <a:pPr defTabSz="914400" eaLnBrk="1" hangingPunct="1"/>
            <a:endParaRPr kumimoji="1" lang="ja-JP" altLang="en-US" dirty="0">
              <a:solidFill>
                <a:srgbClr val="636466"/>
              </a:solidFill>
              <a:latin typeface="Arial" charset="0"/>
              <a:ea typeface="ＭＳ Ｐゴシック" pitchFamily="50" charset="-128"/>
              <a:cs typeface="Arial"/>
            </a:endParaRPr>
          </a:p>
        </p:txBody>
      </p:sp>
      <p:sp>
        <p:nvSpPr>
          <p:cNvPr id="18" name="角丸四角形 7"/>
          <p:cNvSpPr/>
          <p:nvPr/>
        </p:nvSpPr>
        <p:spPr>
          <a:xfrm>
            <a:off x="7786503" y="-39737"/>
            <a:ext cx="1402979" cy="703188"/>
          </a:xfrm>
          <a:prstGeom prst="roundRect">
            <a:avLst>
              <a:gd name="adj" fmla="val 33217"/>
            </a:avLst>
          </a:prstGeom>
          <a:solidFill>
            <a:srgbClr val="EAEAEA"/>
          </a:solidFill>
          <a:ln w="3810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wrap="none" lIns="108000" tIns="36000" rIns="108000" bIns="72000" rtlCol="0" anchor="ctr" anchorCtr="0">
            <a:spAutoFit/>
          </a:bodyPr>
          <a:lstStyle/>
          <a:p>
            <a:pPr algn="ctr" defTabSz="914400" eaLnBrk="1" fontAlgn="auto" hangingPunct="1">
              <a:lnSpc>
                <a:spcPct val="150000"/>
              </a:lnSpc>
              <a:spcBef>
                <a:spcPts val="0"/>
              </a:spcBef>
              <a:spcAft>
                <a:spcPts val="0"/>
              </a:spcAft>
            </a:pPr>
            <a:r>
              <a:rPr kumimoji="1" lang="ja-JP" altLang="en-US"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ハンズオン</a:t>
            </a:r>
            <a:endParaRPr kumimoji="1" lang="en-US" altLang="ja-JP"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 name="タイトル 3"/>
          <p:cNvSpPr txBox="1">
            <a:spLocks/>
          </p:cNvSpPr>
          <p:nvPr/>
        </p:nvSpPr>
        <p:spPr bwMode="auto">
          <a:xfrm>
            <a:off x="258763" y="266531"/>
            <a:ext cx="67183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defTabSz="914400" eaLnBrk="1" hangingPunct="1">
              <a:lnSpc>
                <a:spcPct val="90000"/>
              </a:lnSpc>
              <a:defRPr kumimoji="1" sz="3200" b="1" kern="0">
                <a:solidFill>
                  <a:srgbClr val="ED1C24"/>
                </a:solidFill>
                <a:latin typeface="Meiryo UI" pitchFamily="50" charset="-128"/>
                <a:ea typeface="Meiryo UI" pitchFamily="50" charset="-128"/>
                <a:cs typeface="Meiryo UI" pitchFamily="50" charset="-128"/>
              </a:defRPr>
            </a:lvl1pPr>
            <a:lvl2pPr>
              <a:lnSpc>
                <a:spcPct val="90000"/>
              </a:lnSpc>
              <a:defRPr kumimoji="1" sz="3200" b="1">
                <a:solidFill>
                  <a:schemeClr val="tx2"/>
                </a:solidFill>
                <a:latin typeface="Meiryo UI" pitchFamily="50" charset="-128"/>
                <a:ea typeface="Meiryo UI" pitchFamily="50" charset="-128"/>
                <a:cs typeface="Meiryo UI" pitchFamily="50" charset="-128"/>
              </a:defRPr>
            </a:lvl2pPr>
            <a:lvl3pPr>
              <a:lnSpc>
                <a:spcPct val="90000"/>
              </a:lnSpc>
              <a:defRPr kumimoji="1" sz="3200" b="1">
                <a:solidFill>
                  <a:schemeClr val="tx2"/>
                </a:solidFill>
                <a:latin typeface="Meiryo UI" pitchFamily="50" charset="-128"/>
                <a:ea typeface="Meiryo UI" pitchFamily="50" charset="-128"/>
                <a:cs typeface="Meiryo UI" pitchFamily="50" charset="-128"/>
              </a:defRPr>
            </a:lvl3pPr>
            <a:lvl4pPr>
              <a:lnSpc>
                <a:spcPct val="90000"/>
              </a:lnSpc>
              <a:defRPr kumimoji="1" sz="3200" b="1">
                <a:solidFill>
                  <a:schemeClr val="tx2"/>
                </a:solidFill>
                <a:latin typeface="Meiryo UI" pitchFamily="50" charset="-128"/>
                <a:ea typeface="Meiryo UI" pitchFamily="50" charset="-128"/>
                <a:cs typeface="Meiryo UI" pitchFamily="50" charset="-128"/>
              </a:defRPr>
            </a:lvl4pPr>
            <a:lvl5pPr>
              <a:lnSpc>
                <a:spcPct val="90000"/>
              </a:lnSpc>
              <a:defRPr kumimoji="1" sz="3200" b="1">
                <a:solidFill>
                  <a:schemeClr val="tx2"/>
                </a:solidFill>
                <a:latin typeface="Meiryo UI" pitchFamily="50" charset="-128"/>
                <a:ea typeface="Meiryo UI" pitchFamily="50" charset="-128"/>
                <a:cs typeface="Meiryo UI" pitchFamily="50" charset="-128"/>
              </a:defRPr>
            </a:lvl5pPr>
            <a:lvl6pPr marL="457200" fontAlgn="base">
              <a:lnSpc>
                <a:spcPct val="90000"/>
              </a:lnSpc>
              <a:spcBef>
                <a:spcPct val="0"/>
              </a:spcBef>
              <a:spcAft>
                <a:spcPct val="0"/>
              </a:spcAft>
              <a:defRPr kumimoji="1" sz="2800" b="1">
                <a:solidFill>
                  <a:schemeClr val="tx2"/>
                </a:solidFill>
                <a:latin typeface="Arial" charset="0"/>
                <a:cs typeface="Arial" charset="0"/>
              </a:defRPr>
            </a:lvl6pPr>
            <a:lvl7pPr marL="914400" fontAlgn="base">
              <a:lnSpc>
                <a:spcPct val="90000"/>
              </a:lnSpc>
              <a:spcBef>
                <a:spcPct val="0"/>
              </a:spcBef>
              <a:spcAft>
                <a:spcPct val="0"/>
              </a:spcAft>
              <a:defRPr kumimoji="1" sz="2800" b="1">
                <a:solidFill>
                  <a:schemeClr val="tx2"/>
                </a:solidFill>
                <a:latin typeface="Arial" charset="0"/>
                <a:cs typeface="Arial" charset="0"/>
              </a:defRPr>
            </a:lvl7pPr>
            <a:lvl8pPr marL="1371600" fontAlgn="base">
              <a:lnSpc>
                <a:spcPct val="90000"/>
              </a:lnSpc>
              <a:spcBef>
                <a:spcPct val="0"/>
              </a:spcBef>
              <a:spcAft>
                <a:spcPct val="0"/>
              </a:spcAft>
              <a:defRPr kumimoji="1" sz="2800" b="1">
                <a:solidFill>
                  <a:schemeClr val="tx2"/>
                </a:solidFill>
                <a:latin typeface="Arial" charset="0"/>
                <a:cs typeface="Arial" charset="0"/>
              </a:defRPr>
            </a:lvl8pPr>
            <a:lvl9pPr marL="1828800" fontAlgn="base">
              <a:lnSpc>
                <a:spcPct val="90000"/>
              </a:lnSpc>
              <a:spcBef>
                <a:spcPct val="0"/>
              </a:spcBef>
              <a:spcAft>
                <a:spcPct val="0"/>
              </a:spcAft>
              <a:defRPr kumimoji="1" sz="2800" b="1">
                <a:solidFill>
                  <a:schemeClr val="tx2"/>
                </a:solidFill>
                <a:latin typeface="Arial" charset="0"/>
                <a:cs typeface="Arial" charset="0"/>
              </a:defRPr>
            </a:lvl9pPr>
          </a:lstStyle>
          <a:p>
            <a:r>
              <a:rPr lang="ja-JP" altLang="en-US" b="0" dirty="0" smtClean="0"/>
              <a:t>不正プログラム対策</a:t>
            </a:r>
            <a:endParaRPr lang="ja-JP" altLang="en-US" b="0" dirty="0"/>
          </a:p>
        </p:txBody>
      </p:sp>
      <p:sp>
        <p:nvSpPr>
          <p:cNvPr id="16" name="正方形/長方形 27"/>
          <p:cNvSpPr/>
          <p:nvPr/>
        </p:nvSpPr>
        <p:spPr bwMode="auto">
          <a:xfrm>
            <a:off x="258763" y="910917"/>
            <a:ext cx="5606206" cy="401003"/>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8100000" scaled="1"/>
            <a:tileRec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ja-JP" altLang="en-US" sz="2000" dirty="0" smtClean="0">
                <a:ln w="18415" cmpd="sng">
                  <a:solidFill>
                    <a:srgbClr val="FFFFFF"/>
                  </a:solidFill>
                  <a:prstDash val="solid"/>
                </a:ln>
                <a:solidFill>
                  <a:srgbClr val="FFFFFF"/>
                </a:solidFill>
                <a:cs typeface="メイリオ" panose="020B0604030504040204" pitchFamily="50" charset="-128"/>
              </a:rPr>
              <a:t>不正プログラム対策を設定する</a:t>
            </a:r>
            <a:endParaRPr lang="ja-JP" altLang="en-US" sz="2000" dirty="0">
              <a:ln w="18415" cmpd="sng">
                <a:solidFill>
                  <a:srgbClr val="FFFFFF"/>
                </a:solidFill>
                <a:prstDash val="solid"/>
              </a:ln>
              <a:solidFill>
                <a:srgbClr val="FFFFFF"/>
              </a:solidFill>
              <a:cs typeface="メイリオ" panose="020B0604030504040204" pitchFamily="50" charset="-128"/>
            </a:endParaRPr>
          </a:p>
        </p:txBody>
      </p:sp>
      <p:grpSp>
        <p:nvGrpSpPr>
          <p:cNvPr id="11" name="Group 10"/>
          <p:cNvGrpSpPr/>
          <p:nvPr/>
        </p:nvGrpSpPr>
        <p:grpSpPr>
          <a:xfrm>
            <a:off x="258775" y="1605549"/>
            <a:ext cx="3924301" cy="3711523"/>
            <a:chOff x="1414462" y="1440658"/>
            <a:chExt cx="3924301" cy="3711522"/>
          </a:xfrm>
        </p:grpSpPr>
        <p:pic>
          <p:nvPicPr>
            <p:cNvPr id="1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531"/>
            <a:stretch/>
          </p:blipFill>
          <p:spPr bwMode="auto">
            <a:xfrm>
              <a:off x="1414462" y="1489817"/>
              <a:ext cx="3924299" cy="364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角丸四角形 100"/>
            <p:cNvSpPr/>
            <p:nvPr/>
          </p:nvSpPr>
          <p:spPr bwMode="auto">
            <a:xfrm>
              <a:off x="3722905" y="4821368"/>
              <a:ext cx="1615858" cy="330812"/>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17" name="角丸四角形 100"/>
            <p:cNvSpPr/>
            <p:nvPr/>
          </p:nvSpPr>
          <p:spPr bwMode="auto">
            <a:xfrm>
              <a:off x="2560855" y="1452999"/>
              <a:ext cx="2182594" cy="330812"/>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20" name="角丸四角形 100"/>
            <p:cNvSpPr/>
            <p:nvPr/>
          </p:nvSpPr>
          <p:spPr bwMode="auto">
            <a:xfrm>
              <a:off x="2554090" y="4148574"/>
              <a:ext cx="1311695" cy="330812"/>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21" name="Oval 20"/>
            <p:cNvSpPr/>
            <p:nvPr/>
          </p:nvSpPr>
          <p:spPr>
            <a:xfrm>
              <a:off x="2228553" y="1440658"/>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rgbClr val="FFFFFF"/>
                  </a:solidFill>
                </a:rPr>
                <a:t>1</a:t>
              </a:r>
              <a:endParaRPr kumimoji="1" lang="ja-JP" altLang="en-US" sz="1600" dirty="0">
                <a:solidFill>
                  <a:srgbClr val="FFFFFF"/>
                </a:solidFill>
              </a:endParaRPr>
            </a:p>
          </p:txBody>
        </p:sp>
        <p:sp>
          <p:nvSpPr>
            <p:cNvPr id="23" name="Oval 22"/>
            <p:cNvSpPr/>
            <p:nvPr/>
          </p:nvSpPr>
          <p:spPr>
            <a:xfrm>
              <a:off x="2347875" y="4025850"/>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rgbClr val="FFFFFF"/>
                  </a:solidFill>
                </a:rPr>
                <a:t>2</a:t>
              </a:r>
              <a:endParaRPr kumimoji="1" lang="ja-JP" altLang="en-US" sz="1600" dirty="0">
                <a:solidFill>
                  <a:srgbClr val="FFFFFF"/>
                </a:solidFill>
              </a:endParaRPr>
            </a:p>
          </p:txBody>
        </p:sp>
        <p:sp>
          <p:nvSpPr>
            <p:cNvPr id="24" name="Oval 23"/>
            <p:cNvSpPr/>
            <p:nvPr/>
          </p:nvSpPr>
          <p:spPr>
            <a:xfrm>
              <a:off x="3498516" y="4688650"/>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rgbClr val="FFFFFF"/>
                  </a:solidFill>
                </a:rPr>
                <a:t>3</a:t>
              </a:r>
              <a:endParaRPr kumimoji="1" lang="ja-JP" altLang="en-US" sz="1600" dirty="0">
                <a:solidFill>
                  <a:srgbClr val="FFFFFF"/>
                </a:solidFill>
              </a:endParaRPr>
            </a:p>
          </p:txBody>
        </p:sp>
      </p:grpSp>
      <p:sp>
        <p:nvSpPr>
          <p:cNvPr id="25" name="角丸四角形吹き出し 6"/>
          <p:cNvSpPr/>
          <p:nvPr/>
        </p:nvSpPr>
        <p:spPr bwMode="auto">
          <a:xfrm>
            <a:off x="4683566" y="1541879"/>
            <a:ext cx="3924994" cy="1249135"/>
          </a:xfrm>
          <a:prstGeom prst="wedgeRoundRectCallout">
            <a:avLst>
              <a:gd name="adj1" fmla="val -81138"/>
              <a:gd name="adj2" fmla="val -27109"/>
              <a:gd name="adj3" fmla="val 16667"/>
            </a:avLst>
          </a:prstGeom>
          <a:solidFill>
            <a:srgbClr val="FFFFFF"/>
          </a:solidFill>
          <a:ln w="6350" algn="ctr">
            <a:solidFill>
              <a:srgbClr val="FF0000"/>
            </a:solidFill>
            <a:round/>
            <a:headEnd/>
            <a:tailEnd/>
          </a:ln>
        </p:spPr>
        <p:txBody>
          <a:bodyPr lIns="36000" rIns="36000" rtlCol="0" anchor="ctr"/>
          <a:lstStyle/>
          <a:p>
            <a:pPr defTabSz="914400" eaLnBrk="1" fontAlgn="auto" hangingPunct="1">
              <a:spcBef>
                <a:spcPts val="0"/>
              </a:spcBef>
              <a:spcAft>
                <a:spcPts val="0"/>
              </a:spcAft>
            </a:pPr>
            <a:r>
              <a:rPr kumimoji="1" lang="en-US" altLang="ja-JP"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Deep Security Manager</a:t>
            </a:r>
            <a:r>
              <a:rPr kumimoji="1" lang="ja-JP" altLang="en-US"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のタブを選択し、監視対象サーバ</a:t>
            </a:r>
            <a:r>
              <a:rPr kumimoji="1" lang="en-US" altLang="ja-JP"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(dsa2)</a:t>
            </a:r>
            <a:r>
              <a:rPr kumimoji="1" lang="ja-JP" altLang="en-US"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を右クリックし、「詳細」を実行する</a:t>
            </a:r>
            <a:endParaRPr kumimoji="1" lang="ja-JP" altLang="en-US" kern="0" dirty="0">
              <a:solidFill>
                <a:srgbClr val="4D4D4F"/>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77299954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txBox="1">
            <a:spLocks/>
          </p:cNvSpPr>
          <p:nvPr/>
        </p:nvSpPr>
        <p:spPr bwMode="auto">
          <a:xfrm>
            <a:off x="4386263" y="6473834"/>
            <a:ext cx="463550"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1pPr>
            <a:lvl2pPr marL="742950" indent="-28575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2pPr>
            <a:lvl3pPr marL="11430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3pPr>
            <a:lvl4pPr marL="16002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4pPr>
            <a:lvl5pPr marL="20574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5pPr>
            <a:lvl6pPr marL="25146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6pPr>
            <a:lvl7pPr marL="29718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7pPr>
            <a:lvl8pPr marL="34290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8pPr>
            <a:lvl9pPr marL="38862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9pPr>
          </a:lstStyle>
          <a:p>
            <a:pPr eaLnBrk="1" hangingPunct="1">
              <a:defRPr/>
            </a:pPr>
            <a:fld id="{FD689406-AB03-4497-82AB-D02B400C13DB}" type="slidenum">
              <a:rPr lang="en-US" altLang="ja-JP" sz="1200" smtClean="0">
                <a:solidFill>
                  <a:srgbClr val="767779"/>
                </a:solidFill>
              </a:rPr>
              <a:pPr eaLnBrk="1" hangingPunct="1">
                <a:defRPr/>
              </a:pPr>
              <a:t>91</a:t>
            </a:fld>
            <a:endParaRPr lang="en-US" altLang="ja-JP" sz="1200" smtClean="0">
              <a:solidFill>
                <a:srgbClr val="767779"/>
              </a:solidFill>
            </a:endParaRPr>
          </a:p>
        </p:txBody>
      </p:sp>
      <p:sp>
        <p:nvSpPr>
          <p:cNvPr id="13" name="テキスト ボックス 4"/>
          <p:cNvSpPr txBox="1"/>
          <p:nvPr/>
        </p:nvSpPr>
        <p:spPr>
          <a:xfrm>
            <a:off x="1520687" y="6380923"/>
            <a:ext cx="3498574" cy="369332"/>
          </a:xfrm>
          <a:prstGeom prst="rect">
            <a:avLst/>
          </a:prstGeom>
          <a:noFill/>
        </p:spPr>
        <p:txBody>
          <a:bodyPr wrap="square" rtlCol="0">
            <a:spAutoFit/>
          </a:bodyPr>
          <a:lstStyle/>
          <a:p>
            <a:pPr defTabSz="914400" eaLnBrk="1" hangingPunct="1"/>
            <a:endParaRPr kumimoji="1" lang="ja-JP" altLang="en-US" dirty="0">
              <a:solidFill>
                <a:srgbClr val="636466"/>
              </a:solidFill>
              <a:latin typeface="Arial" charset="0"/>
              <a:ea typeface="ＭＳ Ｐゴシック" pitchFamily="50" charset="-128"/>
              <a:cs typeface="Arial"/>
            </a:endParaRPr>
          </a:p>
        </p:txBody>
      </p:sp>
      <p:sp>
        <p:nvSpPr>
          <p:cNvPr id="18" name="角丸四角形 7"/>
          <p:cNvSpPr/>
          <p:nvPr/>
        </p:nvSpPr>
        <p:spPr>
          <a:xfrm>
            <a:off x="7786503" y="-39737"/>
            <a:ext cx="1402979" cy="703188"/>
          </a:xfrm>
          <a:prstGeom prst="roundRect">
            <a:avLst>
              <a:gd name="adj" fmla="val 33217"/>
            </a:avLst>
          </a:prstGeom>
          <a:solidFill>
            <a:srgbClr val="EAEAEA"/>
          </a:solidFill>
          <a:ln w="3810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wrap="none" lIns="108000" tIns="36000" rIns="108000" bIns="72000" rtlCol="0" anchor="ctr" anchorCtr="0">
            <a:spAutoFit/>
          </a:bodyPr>
          <a:lstStyle/>
          <a:p>
            <a:pPr algn="ctr" defTabSz="914400" eaLnBrk="1" fontAlgn="auto" hangingPunct="1">
              <a:lnSpc>
                <a:spcPct val="150000"/>
              </a:lnSpc>
              <a:spcBef>
                <a:spcPts val="0"/>
              </a:spcBef>
              <a:spcAft>
                <a:spcPts val="0"/>
              </a:spcAft>
            </a:pPr>
            <a:r>
              <a:rPr kumimoji="1" lang="ja-JP" altLang="en-US"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ハンズオン</a:t>
            </a:r>
            <a:endParaRPr kumimoji="1" lang="en-US" altLang="ja-JP"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 name="タイトル 3"/>
          <p:cNvSpPr txBox="1">
            <a:spLocks/>
          </p:cNvSpPr>
          <p:nvPr/>
        </p:nvSpPr>
        <p:spPr bwMode="auto">
          <a:xfrm>
            <a:off x="258763" y="266531"/>
            <a:ext cx="67183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defTabSz="914400" eaLnBrk="1" hangingPunct="1">
              <a:lnSpc>
                <a:spcPct val="90000"/>
              </a:lnSpc>
              <a:defRPr kumimoji="1" sz="3200" b="1" kern="0">
                <a:solidFill>
                  <a:srgbClr val="ED1C24"/>
                </a:solidFill>
                <a:latin typeface="Meiryo UI" pitchFamily="50" charset="-128"/>
                <a:ea typeface="Meiryo UI" pitchFamily="50" charset="-128"/>
                <a:cs typeface="Meiryo UI" pitchFamily="50" charset="-128"/>
              </a:defRPr>
            </a:lvl1pPr>
            <a:lvl2pPr>
              <a:lnSpc>
                <a:spcPct val="90000"/>
              </a:lnSpc>
              <a:defRPr kumimoji="1" sz="3200" b="1">
                <a:solidFill>
                  <a:schemeClr val="tx2"/>
                </a:solidFill>
                <a:latin typeface="Meiryo UI" pitchFamily="50" charset="-128"/>
                <a:ea typeface="Meiryo UI" pitchFamily="50" charset="-128"/>
                <a:cs typeface="Meiryo UI" pitchFamily="50" charset="-128"/>
              </a:defRPr>
            </a:lvl2pPr>
            <a:lvl3pPr>
              <a:lnSpc>
                <a:spcPct val="90000"/>
              </a:lnSpc>
              <a:defRPr kumimoji="1" sz="3200" b="1">
                <a:solidFill>
                  <a:schemeClr val="tx2"/>
                </a:solidFill>
                <a:latin typeface="Meiryo UI" pitchFamily="50" charset="-128"/>
                <a:ea typeface="Meiryo UI" pitchFamily="50" charset="-128"/>
                <a:cs typeface="Meiryo UI" pitchFamily="50" charset="-128"/>
              </a:defRPr>
            </a:lvl3pPr>
            <a:lvl4pPr>
              <a:lnSpc>
                <a:spcPct val="90000"/>
              </a:lnSpc>
              <a:defRPr kumimoji="1" sz="3200" b="1">
                <a:solidFill>
                  <a:schemeClr val="tx2"/>
                </a:solidFill>
                <a:latin typeface="Meiryo UI" pitchFamily="50" charset="-128"/>
                <a:ea typeface="Meiryo UI" pitchFamily="50" charset="-128"/>
                <a:cs typeface="Meiryo UI" pitchFamily="50" charset="-128"/>
              </a:defRPr>
            </a:lvl4pPr>
            <a:lvl5pPr>
              <a:lnSpc>
                <a:spcPct val="90000"/>
              </a:lnSpc>
              <a:defRPr kumimoji="1" sz="3200" b="1">
                <a:solidFill>
                  <a:schemeClr val="tx2"/>
                </a:solidFill>
                <a:latin typeface="Meiryo UI" pitchFamily="50" charset="-128"/>
                <a:ea typeface="Meiryo UI" pitchFamily="50" charset="-128"/>
                <a:cs typeface="Meiryo UI" pitchFamily="50" charset="-128"/>
              </a:defRPr>
            </a:lvl5pPr>
            <a:lvl6pPr marL="457200" fontAlgn="base">
              <a:lnSpc>
                <a:spcPct val="90000"/>
              </a:lnSpc>
              <a:spcBef>
                <a:spcPct val="0"/>
              </a:spcBef>
              <a:spcAft>
                <a:spcPct val="0"/>
              </a:spcAft>
              <a:defRPr kumimoji="1" sz="2800" b="1">
                <a:solidFill>
                  <a:schemeClr val="tx2"/>
                </a:solidFill>
                <a:latin typeface="Arial" charset="0"/>
                <a:cs typeface="Arial" charset="0"/>
              </a:defRPr>
            </a:lvl6pPr>
            <a:lvl7pPr marL="914400" fontAlgn="base">
              <a:lnSpc>
                <a:spcPct val="90000"/>
              </a:lnSpc>
              <a:spcBef>
                <a:spcPct val="0"/>
              </a:spcBef>
              <a:spcAft>
                <a:spcPct val="0"/>
              </a:spcAft>
              <a:defRPr kumimoji="1" sz="2800" b="1">
                <a:solidFill>
                  <a:schemeClr val="tx2"/>
                </a:solidFill>
                <a:latin typeface="Arial" charset="0"/>
                <a:cs typeface="Arial" charset="0"/>
              </a:defRPr>
            </a:lvl7pPr>
            <a:lvl8pPr marL="1371600" fontAlgn="base">
              <a:lnSpc>
                <a:spcPct val="90000"/>
              </a:lnSpc>
              <a:spcBef>
                <a:spcPct val="0"/>
              </a:spcBef>
              <a:spcAft>
                <a:spcPct val="0"/>
              </a:spcAft>
              <a:defRPr kumimoji="1" sz="2800" b="1">
                <a:solidFill>
                  <a:schemeClr val="tx2"/>
                </a:solidFill>
                <a:latin typeface="Arial" charset="0"/>
                <a:cs typeface="Arial" charset="0"/>
              </a:defRPr>
            </a:lvl8pPr>
            <a:lvl9pPr marL="1828800" fontAlgn="base">
              <a:lnSpc>
                <a:spcPct val="90000"/>
              </a:lnSpc>
              <a:spcBef>
                <a:spcPct val="0"/>
              </a:spcBef>
              <a:spcAft>
                <a:spcPct val="0"/>
              </a:spcAft>
              <a:defRPr kumimoji="1" sz="2800" b="1">
                <a:solidFill>
                  <a:schemeClr val="tx2"/>
                </a:solidFill>
                <a:latin typeface="Arial" charset="0"/>
                <a:cs typeface="Arial" charset="0"/>
              </a:defRPr>
            </a:lvl9pPr>
          </a:lstStyle>
          <a:p>
            <a:r>
              <a:rPr lang="ja-JP" altLang="en-US" b="0" dirty="0" smtClean="0"/>
              <a:t>不正プログラム対策</a:t>
            </a:r>
            <a:endParaRPr lang="ja-JP" altLang="en-US" b="0" dirty="0"/>
          </a:p>
        </p:txBody>
      </p:sp>
      <p:sp>
        <p:nvSpPr>
          <p:cNvPr id="16" name="正方形/長方形 27"/>
          <p:cNvSpPr/>
          <p:nvPr/>
        </p:nvSpPr>
        <p:spPr bwMode="auto">
          <a:xfrm>
            <a:off x="258763" y="910917"/>
            <a:ext cx="5606206" cy="401003"/>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8100000" scaled="1"/>
            <a:tileRec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ja-JP" altLang="en-US" sz="2000" dirty="0" smtClean="0">
                <a:ln w="18415" cmpd="sng">
                  <a:solidFill>
                    <a:srgbClr val="FFFFFF"/>
                  </a:solidFill>
                  <a:prstDash val="solid"/>
                </a:ln>
                <a:solidFill>
                  <a:srgbClr val="FFFFFF"/>
                </a:solidFill>
                <a:cs typeface="メイリオ" panose="020B0604030504040204" pitchFamily="50" charset="-128"/>
              </a:rPr>
              <a:t>不正プログラム対策を設定する</a:t>
            </a:r>
            <a:endParaRPr lang="ja-JP" altLang="en-US" sz="2000" dirty="0">
              <a:ln w="18415" cmpd="sng">
                <a:solidFill>
                  <a:srgbClr val="FFFFFF"/>
                </a:solidFill>
                <a:prstDash val="solid"/>
              </a:ln>
              <a:solidFill>
                <a:srgbClr val="FFFFFF"/>
              </a:solidFill>
              <a:cs typeface="メイリオ" panose="020B0604030504040204" pitchFamily="50" charset="-128"/>
            </a:endParaRPr>
          </a:p>
        </p:txBody>
      </p:sp>
      <p:pic>
        <p:nvPicPr>
          <p:cNvPr id="87043"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5894"/>
          <a:stretch/>
        </p:blipFill>
        <p:spPr bwMode="auto">
          <a:xfrm>
            <a:off x="4922001" y="3037687"/>
            <a:ext cx="3907687" cy="343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0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763" y="1436707"/>
            <a:ext cx="4384322" cy="320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角丸四角形 100"/>
          <p:cNvSpPr/>
          <p:nvPr/>
        </p:nvSpPr>
        <p:spPr bwMode="auto">
          <a:xfrm>
            <a:off x="258775" y="1781175"/>
            <a:ext cx="998537" cy="228600"/>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21" name="Oval 20"/>
          <p:cNvSpPr/>
          <p:nvPr/>
        </p:nvSpPr>
        <p:spPr>
          <a:xfrm>
            <a:off x="75140" y="1632115"/>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rgbClr val="FFFFFF"/>
                </a:solidFill>
              </a:rPr>
              <a:t>1</a:t>
            </a:r>
            <a:endParaRPr kumimoji="1" lang="ja-JP" altLang="en-US" sz="1600" dirty="0">
              <a:solidFill>
                <a:srgbClr val="FFFFFF"/>
              </a:solidFill>
            </a:endParaRPr>
          </a:p>
        </p:txBody>
      </p:sp>
      <p:sp>
        <p:nvSpPr>
          <p:cNvPr id="22" name="角丸四角形 100"/>
          <p:cNvSpPr/>
          <p:nvPr/>
        </p:nvSpPr>
        <p:spPr bwMode="auto">
          <a:xfrm>
            <a:off x="1381124" y="1814511"/>
            <a:ext cx="1485248" cy="290512"/>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26" name="Oval 25"/>
          <p:cNvSpPr/>
          <p:nvPr/>
        </p:nvSpPr>
        <p:spPr>
          <a:xfrm>
            <a:off x="2682749" y="1649739"/>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rgbClr val="FFFFFF"/>
                </a:solidFill>
              </a:rPr>
              <a:t>2</a:t>
            </a:r>
            <a:endParaRPr kumimoji="1" lang="ja-JP" altLang="en-US" sz="1600" dirty="0">
              <a:solidFill>
                <a:srgbClr val="FFFFFF"/>
              </a:solidFill>
            </a:endParaRPr>
          </a:p>
        </p:txBody>
      </p:sp>
      <p:sp>
        <p:nvSpPr>
          <p:cNvPr id="27" name="角丸四角形 100"/>
          <p:cNvSpPr/>
          <p:nvPr/>
        </p:nvSpPr>
        <p:spPr bwMode="auto">
          <a:xfrm>
            <a:off x="3680466" y="4408169"/>
            <a:ext cx="572811" cy="228600"/>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28" name="Oval 27"/>
          <p:cNvSpPr/>
          <p:nvPr/>
        </p:nvSpPr>
        <p:spPr>
          <a:xfrm>
            <a:off x="3453620" y="4224347"/>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rgbClr val="FFFFFF"/>
                </a:solidFill>
              </a:rPr>
              <a:t>3</a:t>
            </a:r>
            <a:endParaRPr kumimoji="1" lang="ja-JP" altLang="en-US" sz="1600" dirty="0">
              <a:solidFill>
                <a:srgbClr val="FFFFFF"/>
              </a:solidFill>
            </a:endParaRPr>
          </a:p>
        </p:txBody>
      </p:sp>
      <p:sp>
        <p:nvSpPr>
          <p:cNvPr id="29" name="角丸四角形 100"/>
          <p:cNvSpPr/>
          <p:nvPr/>
        </p:nvSpPr>
        <p:spPr bwMode="auto">
          <a:xfrm>
            <a:off x="6110190" y="4385237"/>
            <a:ext cx="370516" cy="228600"/>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30" name="Oval 29"/>
          <p:cNvSpPr/>
          <p:nvPr/>
        </p:nvSpPr>
        <p:spPr>
          <a:xfrm>
            <a:off x="5883347" y="4201414"/>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rgbClr val="FFFFFF"/>
                </a:solidFill>
              </a:rPr>
              <a:t>4</a:t>
            </a:r>
            <a:endParaRPr kumimoji="1" lang="ja-JP" altLang="en-US" sz="1600" dirty="0">
              <a:solidFill>
                <a:srgbClr val="FFFFFF"/>
              </a:solidFill>
            </a:endParaRPr>
          </a:p>
        </p:txBody>
      </p:sp>
      <p:sp>
        <p:nvSpPr>
          <p:cNvPr id="31" name="角丸四角形 100"/>
          <p:cNvSpPr/>
          <p:nvPr/>
        </p:nvSpPr>
        <p:spPr bwMode="auto">
          <a:xfrm>
            <a:off x="5587892" y="5096929"/>
            <a:ext cx="2313239" cy="309571"/>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25" name="角丸四角形吹き出し 6"/>
          <p:cNvSpPr/>
          <p:nvPr/>
        </p:nvSpPr>
        <p:spPr bwMode="auto">
          <a:xfrm>
            <a:off x="1672047" y="4984301"/>
            <a:ext cx="2789554" cy="1076867"/>
          </a:xfrm>
          <a:prstGeom prst="wedgeRoundRectCallout">
            <a:avLst>
              <a:gd name="adj1" fmla="val 75949"/>
              <a:gd name="adj2" fmla="val -21532"/>
              <a:gd name="adj3" fmla="val 16667"/>
            </a:avLst>
          </a:prstGeom>
          <a:solidFill>
            <a:srgbClr val="FFFFFF"/>
          </a:solidFill>
          <a:ln w="6350" algn="ctr">
            <a:solidFill>
              <a:srgbClr val="FF0000"/>
            </a:solidFill>
            <a:round/>
            <a:headEnd/>
            <a:tailEnd/>
          </a:ln>
        </p:spPr>
        <p:txBody>
          <a:bodyPr lIns="36000" rIns="36000" rtlCol="0" anchor="ctr"/>
          <a:lstStyle/>
          <a:p>
            <a:pPr defTabSz="914400" eaLnBrk="1" fontAlgn="auto" hangingPunct="1">
              <a:spcBef>
                <a:spcPts val="0"/>
              </a:spcBef>
              <a:spcAft>
                <a:spcPts val="0"/>
              </a:spcAft>
            </a:pPr>
            <a:r>
              <a:rPr kumimoji="1" lang="ja-JP" altLang="en-US" sz="1600" kern="0" dirty="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不正</a:t>
            </a:r>
            <a:r>
              <a:rPr kumimoji="1" lang="ja-JP" altLang="en-US" sz="16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プログラム対策が</a:t>
            </a:r>
            <a:endParaRPr kumimoji="1" lang="en-US" altLang="ja-JP" sz="16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fontAlgn="auto" hangingPunct="1">
              <a:spcBef>
                <a:spcPts val="0"/>
              </a:spcBef>
              <a:spcAft>
                <a:spcPts val="0"/>
              </a:spcAft>
            </a:pPr>
            <a:r>
              <a:rPr kumimoji="1" lang="ja-JP" altLang="en-US" sz="1600"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「オン、リアルタイム」になっている事を確認する</a:t>
            </a:r>
            <a:endParaRPr kumimoji="1" lang="ja-JP" altLang="en-US" sz="1600" kern="0" dirty="0">
              <a:solidFill>
                <a:srgbClr val="4D4D4F"/>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91215880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7209" b="16768"/>
          <a:stretch/>
        </p:blipFill>
        <p:spPr bwMode="auto">
          <a:xfrm>
            <a:off x="287315" y="1547032"/>
            <a:ext cx="5674174" cy="2697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4"/>
          <p:cNvSpPr txBox="1">
            <a:spLocks/>
          </p:cNvSpPr>
          <p:nvPr/>
        </p:nvSpPr>
        <p:spPr bwMode="auto">
          <a:xfrm>
            <a:off x="4386263" y="6473834"/>
            <a:ext cx="463550"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1pPr>
            <a:lvl2pPr marL="742950" indent="-28575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2pPr>
            <a:lvl3pPr marL="11430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3pPr>
            <a:lvl4pPr marL="16002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4pPr>
            <a:lvl5pPr marL="20574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5pPr>
            <a:lvl6pPr marL="25146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6pPr>
            <a:lvl7pPr marL="29718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7pPr>
            <a:lvl8pPr marL="34290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8pPr>
            <a:lvl9pPr marL="38862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9pPr>
          </a:lstStyle>
          <a:p>
            <a:pPr eaLnBrk="1" hangingPunct="1">
              <a:defRPr/>
            </a:pPr>
            <a:fld id="{FD689406-AB03-4497-82AB-D02B400C13DB}" type="slidenum">
              <a:rPr lang="en-US" altLang="ja-JP" sz="1200" smtClean="0">
                <a:solidFill>
                  <a:srgbClr val="767779"/>
                </a:solidFill>
              </a:rPr>
              <a:pPr eaLnBrk="1" hangingPunct="1">
                <a:defRPr/>
              </a:pPr>
              <a:t>92</a:t>
            </a:fld>
            <a:endParaRPr lang="en-US" altLang="ja-JP" sz="1200" smtClean="0">
              <a:solidFill>
                <a:srgbClr val="767779"/>
              </a:solidFill>
            </a:endParaRPr>
          </a:p>
        </p:txBody>
      </p:sp>
      <p:sp>
        <p:nvSpPr>
          <p:cNvPr id="6" name="角丸四角形 1"/>
          <p:cNvSpPr/>
          <p:nvPr/>
        </p:nvSpPr>
        <p:spPr bwMode="auto">
          <a:xfrm>
            <a:off x="-2042877" y="2248831"/>
            <a:ext cx="467140" cy="195876"/>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7" name="角丸四角形 99"/>
          <p:cNvSpPr/>
          <p:nvPr/>
        </p:nvSpPr>
        <p:spPr bwMode="auto">
          <a:xfrm>
            <a:off x="4121853" y="3246406"/>
            <a:ext cx="1743116" cy="251007"/>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8" name="角丸四角形 100"/>
          <p:cNvSpPr/>
          <p:nvPr/>
        </p:nvSpPr>
        <p:spPr bwMode="auto">
          <a:xfrm>
            <a:off x="-1809307" y="1612837"/>
            <a:ext cx="1483416" cy="195879"/>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9" name="角丸四角形 101"/>
          <p:cNvSpPr/>
          <p:nvPr/>
        </p:nvSpPr>
        <p:spPr bwMode="auto">
          <a:xfrm>
            <a:off x="2223162" y="3068982"/>
            <a:ext cx="1686242" cy="251007"/>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10" name="下矢印 2"/>
          <p:cNvSpPr/>
          <p:nvPr/>
        </p:nvSpPr>
        <p:spPr bwMode="auto">
          <a:xfrm>
            <a:off x="-1809307" y="3438955"/>
            <a:ext cx="671720" cy="301087"/>
          </a:xfrm>
          <a:prstGeom prst="downArrow">
            <a:avLst/>
          </a:prstGeom>
          <a:solidFill>
            <a:srgbClr val="FF0000"/>
          </a:solidFill>
          <a:ln w="63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11" name="右矢印 3"/>
          <p:cNvSpPr/>
          <p:nvPr/>
        </p:nvSpPr>
        <p:spPr bwMode="auto">
          <a:xfrm>
            <a:off x="-2432160" y="981161"/>
            <a:ext cx="212449" cy="400051"/>
          </a:xfrm>
          <a:prstGeom prst="rightArrow">
            <a:avLst/>
          </a:prstGeom>
          <a:solidFill>
            <a:srgbClr val="FF0000"/>
          </a:solidFill>
          <a:ln w="63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12" name="右矢印 103"/>
          <p:cNvSpPr/>
          <p:nvPr/>
        </p:nvSpPr>
        <p:spPr bwMode="auto">
          <a:xfrm>
            <a:off x="3909416" y="2994453"/>
            <a:ext cx="212449" cy="400051"/>
          </a:xfrm>
          <a:prstGeom prst="rightArrow">
            <a:avLst/>
          </a:prstGeom>
          <a:solidFill>
            <a:srgbClr val="FF0000"/>
          </a:solidFill>
          <a:ln w="63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13" name="テキスト ボックス 4"/>
          <p:cNvSpPr txBox="1"/>
          <p:nvPr/>
        </p:nvSpPr>
        <p:spPr>
          <a:xfrm>
            <a:off x="1520687" y="6380923"/>
            <a:ext cx="3498574" cy="369332"/>
          </a:xfrm>
          <a:prstGeom prst="rect">
            <a:avLst/>
          </a:prstGeom>
          <a:noFill/>
        </p:spPr>
        <p:txBody>
          <a:bodyPr wrap="square" rtlCol="0">
            <a:spAutoFit/>
          </a:bodyPr>
          <a:lstStyle/>
          <a:p>
            <a:pPr defTabSz="914400" eaLnBrk="1" hangingPunct="1"/>
            <a:endParaRPr kumimoji="1" lang="ja-JP" altLang="en-US" dirty="0">
              <a:solidFill>
                <a:srgbClr val="636466"/>
              </a:solidFill>
              <a:latin typeface="Arial" charset="0"/>
              <a:ea typeface="ＭＳ Ｐゴシック" pitchFamily="50" charset="-128"/>
              <a:cs typeface="Arial"/>
            </a:endParaRPr>
          </a:p>
        </p:txBody>
      </p:sp>
      <p:sp>
        <p:nvSpPr>
          <p:cNvPr id="18" name="角丸四角形 7"/>
          <p:cNvSpPr/>
          <p:nvPr/>
        </p:nvSpPr>
        <p:spPr>
          <a:xfrm>
            <a:off x="7786503" y="-39737"/>
            <a:ext cx="1402979" cy="703188"/>
          </a:xfrm>
          <a:prstGeom prst="roundRect">
            <a:avLst>
              <a:gd name="adj" fmla="val 33217"/>
            </a:avLst>
          </a:prstGeom>
          <a:solidFill>
            <a:srgbClr val="EAEAEA"/>
          </a:solidFill>
          <a:ln w="3810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wrap="none" lIns="108000" tIns="36000" rIns="108000" bIns="72000" rtlCol="0" anchor="ctr" anchorCtr="0">
            <a:spAutoFit/>
          </a:bodyPr>
          <a:lstStyle/>
          <a:p>
            <a:pPr algn="ctr" defTabSz="914400" eaLnBrk="1" fontAlgn="auto" hangingPunct="1">
              <a:lnSpc>
                <a:spcPct val="150000"/>
              </a:lnSpc>
              <a:spcBef>
                <a:spcPts val="0"/>
              </a:spcBef>
              <a:spcAft>
                <a:spcPts val="0"/>
              </a:spcAft>
            </a:pPr>
            <a:r>
              <a:rPr kumimoji="1" lang="ja-JP" altLang="en-US"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ハンズオン</a:t>
            </a:r>
            <a:endParaRPr kumimoji="1" lang="en-US" altLang="ja-JP"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 name="タイトル 3"/>
          <p:cNvSpPr txBox="1">
            <a:spLocks/>
          </p:cNvSpPr>
          <p:nvPr/>
        </p:nvSpPr>
        <p:spPr bwMode="auto">
          <a:xfrm>
            <a:off x="258763" y="266531"/>
            <a:ext cx="67183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defTabSz="914400" eaLnBrk="1" hangingPunct="1">
              <a:lnSpc>
                <a:spcPct val="90000"/>
              </a:lnSpc>
              <a:defRPr kumimoji="1" sz="3200" b="0" kern="0">
                <a:solidFill>
                  <a:srgbClr val="ED1C24"/>
                </a:solidFill>
                <a:latin typeface="Meiryo UI" pitchFamily="50" charset="-128"/>
                <a:ea typeface="Meiryo UI" pitchFamily="50" charset="-128"/>
                <a:cs typeface="Meiryo UI" pitchFamily="50" charset="-128"/>
              </a:defRPr>
            </a:lvl1pPr>
            <a:lvl2pPr>
              <a:lnSpc>
                <a:spcPct val="90000"/>
              </a:lnSpc>
              <a:defRPr kumimoji="1" sz="3200" b="1">
                <a:solidFill>
                  <a:schemeClr val="tx2"/>
                </a:solidFill>
                <a:latin typeface="Meiryo UI" pitchFamily="50" charset="-128"/>
                <a:ea typeface="Meiryo UI" pitchFamily="50" charset="-128"/>
                <a:cs typeface="Meiryo UI" pitchFamily="50" charset="-128"/>
              </a:defRPr>
            </a:lvl2pPr>
            <a:lvl3pPr>
              <a:lnSpc>
                <a:spcPct val="90000"/>
              </a:lnSpc>
              <a:defRPr kumimoji="1" sz="3200" b="1">
                <a:solidFill>
                  <a:schemeClr val="tx2"/>
                </a:solidFill>
                <a:latin typeface="Meiryo UI" pitchFamily="50" charset="-128"/>
                <a:ea typeface="Meiryo UI" pitchFamily="50" charset="-128"/>
                <a:cs typeface="Meiryo UI" pitchFamily="50" charset="-128"/>
              </a:defRPr>
            </a:lvl3pPr>
            <a:lvl4pPr>
              <a:lnSpc>
                <a:spcPct val="90000"/>
              </a:lnSpc>
              <a:defRPr kumimoji="1" sz="3200" b="1">
                <a:solidFill>
                  <a:schemeClr val="tx2"/>
                </a:solidFill>
                <a:latin typeface="Meiryo UI" pitchFamily="50" charset="-128"/>
                <a:ea typeface="Meiryo UI" pitchFamily="50" charset="-128"/>
                <a:cs typeface="Meiryo UI" pitchFamily="50" charset="-128"/>
              </a:defRPr>
            </a:lvl4pPr>
            <a:lvl5pPr>
              <a:lnSpc>
                <a:spcPct val="90000"/>
              </a:lnSpc>
              <a:defRPr kumimoji="1" sz="3200" b="1">
                <a:solidFill>
                  <a:schemeClr val="tx2"/>
                </a:solidFill>
                <a:latin typeface="Meiryo UI" pitchFamily="50" charset="-128"/>
                <a:ea typeface="Meiryo UI" pitchFamily="50" charset="-128"/>
                <a:cs typeface="Meiryo UI" pitchFamily="50" charset="-128"/>
              </a:defRPr>
            </a:lvl5pPr>
            <a:lvl6pPr marL="457200" fontAlgn="base">
              <a:lnSpc>
                <a:spcPct val="90000"/>
              </a:lnSpc>
              <a:spcBef>
                <a:spcPct val="0"/>
              </a:spcBef>
              <a:spcAft>
                <a:spcPct val="0"/>
              </a:spcAft>
              <a:defRPr kumimoji="1" sz="2800" b="1">
                <a:solidFill>
                  <a:schemeClr val="tx2"/>
                </a:solidFill>
                <a:latin typeface="Arial" charset="0"/>
                <a:cs typeface="Arial" charset="0"/>
              </a:defRPr>
            </a:lvl6pPr>
            <a:lvl7pPr marL="914400" fontAlgn="base">
              <a:lnSpc>
                <a:spcPct val="90000"/>
              </a:lnSpc>
              <a:spcBef>
                <a:spcPct val="0"/>
              </a:spcBef>
              <a:spcAft>
                <a:spcPct val="0"/>
              </a:spcAft>
              <a:defRPr kumimoji="1" sz="2800" b="1">
                <a:solidFill>
                  <a:schemeClr val="tx2"/>
                </a:solidFill>
                <a:latin typeface="Arial" charset="0"/>
                <a:cs typeface="Arial" charset="0"/>
              </a:defRPr>
            </a:lvl7pPr>
            <a:lvl8pPr marL="1371600" fontAlgn="base">
              <a:lnSpc>
                <a:spcPct val="90000"/>
              </a:lnSpc>
              <a:spcBef>
                <a:spcPct val="0"/>
              </a:spcBef>
              <a:spcAft>
                <a:spcPct val="0"/>
              </a:spcAft>
              <a:defRPr kumimoji="1" sz="2800" b="1">
                <a:solidFill>
                  <a:schemeClr val="tx2"/>
                </a:solidFill>
                <a:latin typeface="Arial" charset="0"/>
                <a:cs typeface="Arial" charset="0"/>
              </a:defRPr>
            </a:lvl8pPr>
            <a:lvl9pPr marL="1828800" fontAlgn="base">
              <a:lnSpc>
                <a:spcPct val="90000"/>
              </a:lnSpc>
              <a:spcBef>
                <a:spcPct val="0"/>
              </a:spcBef>
              <a:spcAft>
                <a:spcPct val="0"/>
              </a:spcAft>
              <a:defRPr kumimoji="1" sz="2800" b="1">
                <a:solidFill>
                  <a:schemeClr val="tx2"/>
                </a:solidFill>
                <a:latin typeface="Arial" charset="0"/>
                <a:cs typeface="Arial" charset="0"/>
              </a:defRPr>
            </a:lvl9pPr>
          </a:lstStyle>
          <a:p>
            <a:r>
              <a:rPr lang="ja-JP" altLang="en-US" dirty="0"/>
              <a:t>不正</a:t>
            </a:r>
            <a:r>
              <a:rPr lang="ja-JP" altLang="en-US" dirty="0" smtClean="0"/>
              <a:t>プログラム対策</a:t>
            </a:r>
            <a:endParaRPr lang="ja-JP" altLang="en-US" dirty="0"/>
          </a:p>
        </p:txBody>
      </p:sp>
      <p:sp>
        <p:nvSpPr>
          <p:cNvPr id="17" name="正方形/長方形 27"/>
          <p:cNvSpPr/>
          <p:nvPr/>
        </p:nvSpPr>
        <p:spPr bwMode="auto">
          <a:xfrm>
            <a:off x="258763" y="900909"/>
            <a:ext cx="5606206" cy="401003"/>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8100000" scaled="1"/>
            <a:tileRec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ja-JP" altLang="en-US" sz="2000" dirty="0" smtClean="0">
                <a:ln w="18415" cmpd="sng">
                  <a:solidFill>
                    <a:srgbClr val="FFFFFF"/>
                  </a:solidFill>
                  <a:prstDash val="solid"/>
                </a:ln>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不正プログラムのダウンロード</a:t>
            </a:r>
            <a:endParaRPr lang="ja-JP" altLang="en-US" sz="2000" dirty="0">
              <a:ln w="18415" cmpd="sng">
                <a:solidFill>
                  <a:srgbClr val="FFFFFF"/>
                </a:solidFill>
                <a:prstDash val="solid"/>
              </a:ln>
              <a:solidFill>
                <a:srgbClr val="FFFF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角丸四角形吹き出し 6"/>
          <p:cNvSpPr/>
          <p:nvPr/>
        </p:nvSpPr>
        <p:spPr bwMode="auto">
          <a:xfrm>
            <a:off x="109194" y="4592459"/>
            <a:ext cx="4012671" cy="1430028"/>
          </a:xfrm>
          <a:prstGeom prst="wedgeRoundRectCallout">
            <a:avLst>
              <a:gd name="adj1" fmla="val 57139"/>
              <a:gd name="adj2" fmla="val -38639"/>
              <a:gd name="adj3" fmla="val 16667"/>
            </a:avLst>
          </a:prstGeom>
          <a:solidFill>
            <a:srgbClr val="FFFFFF"/>
          </a:solidFill>
          <a:ln w="6350" algn="ctr">
            <a:solidFill>
              <a:srgbClr val="FF0000"/>
            </a:solidFill>
            <a:round/>
            <a:headEnd/>
            <a:tailEnd/>
          </a:ln>
        </p:spPr>
        <p:txBody>
          <a:bodyPr lIns="36000" rIns="36000" rtlCol="0" anchor="ctr"/>
          <a:lstStyle/>
          <a:p>
            <a:pPr defTabSz="914400" eaLnBrk="1" fontAlgn="auto" hangingPunct="1">
              <a:spcBef>
                <a:spcPts val="0"/>
              </a:spcBef>
              <a:spcAft>
                <a:spcPts val="0"/>
              </a:spcAft>
            </a:pPr>
            <a:r>
              <a:rPr kumimoji="1" lang="ja-JP" altLang="en-US" sz="1600" kern="0"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1600" kern="0" dirty="0" smtClean="0">
                <a:latin typeface="メイリオ" panose="020B0604030504040204" pitchFamily="50" charset="-128"/>
                <a:ea typeface="メイリオ" panose="020B0604030504040204" pitchFamily="50" charset="-128"/>
                <a:cs typeface="メイリオ" panose="020B0604030504040204" pitchFamily="50" charset="-128"/>
              </a:rPr>
              <a:t>02. Download Malware</a:t>
            </a:r>
            <a:r>
              <a:rPr kumimoji="1" lang="ja-JP" altLang="en-US" sz="1600" kern="0"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600" kern="0" dirty="0">
                <a:latin typeface="メイリオ" panose="020B0604030504040204" pitchFamily="50" charset="-128"/>
                <a:ea typeface="メイリオ" panose="020B0604030504040204" pitchFamily="50" charset="-128"/>
                <a:cs typeface="メイリオ" panose="020B0604030504040204" pitchFamily="50" charset="-128"/>
              </a:rPr>
              <a:t>を</a:t>
            </a:r>
            <a:r>
              <a:rPr kumimoji="1" lang="ja-JP" altLang="en-US" sz="1600" kern="0" dirty="0" smtClean="0">
                <a:latin typeface="メイリオ" panose="020B0604030504040204" pitchFamily="50" charset="-128"/>
                <a:ea typeface="メイリオ" panose="020B0604030504040204" pitchFamily="50" charset="-128"/>
                <a:cs typeface="メイリオ" panose="020B0604030504040204" pitchFamily="50" charset="-128"/>
              </a:rPr>
              <a:t>選択し、ブラウザの「</a:t>
            </a:r>
            <a:r>
              <a:rPr kumimoji="1" lang="ja-JP" altLang="en-US" sz="1600" kern="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更新</a:t>
            </a:r>
            <a:r>
              <a:rPr kumimoji="1" lang="ja-JP" altLang="en-US" sz="1600" kern="0" dirty="0" smtClean="0">
                <a:latin typeface="メイリオ" panose="020B0604030504040204" pitchFamily="50" charset="-128"/>
                <a:ea typeface="メイリオ" panose="020B0604030504040204" pitchFamily="50" charset="-128"/>
                <a:cs typeface="メイリオ" panose="020B0604030504040204" pitchFamily="50" charset="-128"/>
              </a:rPr>
              <a:t>」を実行してください。</a:t>
            </a:r>
            <a:endParaRPr kumimoji="1" lang="en-US" altLang="ja-JP" sz="1600" kern="0" dirty="0" smtClean="0">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fontAlgn="auto" hangingPunct="1">
              <a:spcBef>
                <a:spcPts val="0"/>
              </a:spcBef>
              <a:spcAft>
                <a:spcPts val="0"/>
              </a:spcAft>
            </a:pPr>
            <a:endParaRPr kumimoji="1" lang="en-US" altLang="ja-JP" sz="1100" kern="0" dirty="0" smtClean="0">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fontAlgn="auto" hangingPunct="1">
              <a:spcBef>
                <a:spcPts val="0"/>
              </a:spcBef>
              <a:spcAft>
                <a:spcPts val="0"/>
              </a:spcAft>
            </a:pPr>
            <a:r>
              <a:rPr kumimoji="1" lang="en-US" altLang="ja-JP" sz="1600" kern="0" dirty="0" smtClean="0">
                <a:latin typeface="メイリオ" panose="020B0604030504040204" pitchFamily="50" charset="-128"/>
                <a:ea typeface="メイリオ" panose="020B0604030504040204" pitchFamily="50" charset="-128"/>
                <a:cs typeface="メイリオ" panose="020B0604030504040204" pitchFamily="50" charset="-128"/>
              </a:rPr>
              <a:t>Web</a:t>
            </a:r>
            <a:r>
              <a:rPr kumimoji="1" lang="ja-JP" altLang="en-US" sz="1600" kern="0" dirty="0" smtClean="0">
                <a:latin typeface="メイリオ" panose="020B0604030504040204" pitchFamily="50" charset="-128"/>
                <a:ea typeface="メイリオ" panose="020B0604030504040204" pitchFamily="50" charset="-128"/>
                <a:cs typeface="メイリオ" panose="020B0604030504040204" pitchFamily="50" charset="-128"/>
              </a:rPr>
              <a:t>ページの表示が空白ページになる事を確認してください。</a:t>
            </a:r>
            <a:endParaRPr kumimoji="1" lang="ja-JP" altLang="en-US" sz="1600" kern="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Oval 19"/>
          <p:cNvSpPr/>
          <p:nvPr/>
        </p:nvSpPr>
        <p:spPr>
          <a:xfrm>
            <a:off x="2039539" y="2931787"/>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chemeClr val="bg1"/>
                </a:solidFill>
              </a:rPr>
              <a:t>1</a:t>
            </a:r>
            <a:endParaRPr kumimoji="1" lang="ja-JP" altLang="en-US" sz="1600" dirty="0">
              <a:solidFill>
                <a:schemeClr val="bg1"/>
              </a:solidFill>
            </a:endParaRPr>
          </a:p>
        </p:txBody>
      </p:sp>
      <p:sp>
        <p:nvSpPr>
          <p:cNvPr id="21" name="Oval 20"/>
          <p:cNvSpPr/>
          <p:nvPr/>
        </p:nvSpPr>
        <p:spPr>
          <a:xfrm>
            <a:off x="52019" y="4443399"/>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chemeClr val="bg1"/>
                </a:solidFill>
              </a:rPr>
              <a:t>2</a:t>
            </a:r>
            <a:endParaRPr kumimoji="1" lang="ja-JP" altLang="en-US" sz="1600" dirty="0">
              <a:solidFill>
                <a:schemeClr val="bg1"/>
              </a:solidFill>
            </a:endParaRPr>
          </a:p>
        </p:txBody>
      </p:sp>
      <p:pic>
        <p:nvPicPr>
          <p:cNvPr id="419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219" y="3675206"/>
            <a:ext cx="4484993" cy="23472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980326" y="4807480"/>
            <a:ext cx="184730" cy="324498"/>
          </a:xfrm>
          <a:prstGeom prst="rect">
            <a:avLst/>
          </a:prstGeom>
          <a:solidFill>
            <a:schemeClr val="bg1"/>
          </a:solidFill>
          <a:ln>
            <a:solidFill>
              <a:schemeClr val="bg1"/>
            </a:solidFill>
          </a:ln>
          <a:effectLst/>
        </p:spPr>
        <p:style>
          <a:lnRef idx="1">
            <a:schemeClr val="accent1"/>
          </a:lnRef>
          <a:fillRef idx="2">
            <a:schemeClr val="accent1"/>
          </a:fillRef>
          <a:effectRef idx="1">
            <a:schemeClr val="accent1"/>
          </a:effectRef>
          <a:fontRef idx="minor">
            <a:schemeClr val="dk1"/>
          </a:fontRef>
        </p:style>
        <p:txBody>
          <a:bodyPr wrap="none" tIns="72000" bIns="36000" rtlCol="0" anchor="ctr">
            <a:spAutoFit/>
          </a:bodyPr>
          <a:lstStyle/>
          <a:p>
            <a:pPr algn="ctr"/>
            <a:endParaRPr kumimoji="1" lang="ja-JP" altLang="en-US" sz="1400" dirty="0" smtClean="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177381884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7209" b="16768"/>
          <a:stretch/>
        </p:blipFill>
        <p:spPr bwMode="auto">
          <a:xfrm>
            <a:off x="287315" y="1436184"/>
            <a:ext cx="5674174" cy="2697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4"/>
          <p:cNvSpPr txBox="1">
            <a:spLocks/>
          </p:cNvSpPr>
          <p:nvPr/>
        </p:nvSpPr>
        <p:spPr bwMode="auto">
          <a:xfrm>
            <a:off x="4386263" y="6473834"/>
            <a:ext cx="463550"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1pPr>
            <a:lvl2pPr marL="742950" indent="-28575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2pPr>
            <a:lvl3pPr marL="11430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3pPr>
            <a:lvl4pPr marL="16002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4pPr>
            <a:lvl5pPr marL="20574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5pPr>
            <a:lvl6pPr marL="25146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6pPr>
            <a:lvl7pPr marL="29718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7pPr>
            <a:lvl8pPr marL="34290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8pPr>
            <a:lvl9pPr marL="38862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9pPr>
          </a:lstStyle>
          <a:p>
            <a:pPr eaLnBrk="1" hangingPunct="1">
              <a:defRPr/>
            </a:pPr>
            <a:fld id="{FD689406-AB03-4497-82AB-D02B400C13DB}" type="slidenum">
              <a:rPr lang="en-US" altLang="ja-JP" sz="1200" smtClean="0">
                <a:solidFill>
                  <a:srgbClr val="767779"/>
                </a:solidFill>
              </a:rPr>
              <a:pPr eaLnBrk="1" hangingPunct="1">
                <a:defRPr/>
              </a:pPr>
              <a:t>93</a:t>
            </a:fld>
            <a:endParaRPr lang="en-US" altLang="ja-JP" sz="1200" smtClean="0">
              <a:solidFill>
                <a:srgbClr val="767779"/>
              </a:solidFill>
            </a:endParaRPr>
          </a:p>
        </p:txBody>
      </p:sp>
      <p:sp>
        <p:nvSpPr>
          <p:cNvPr id="6" name="角丸四角形 1"/>
          <p:cNvSpPr/>
          <p:nvPr/>
        </p:nvSpPr>
        <p:spPr bwMode="auto">
          <a:xfrm>
            <a:off x="-4185576" y="2779559"/>
            <a:ext cx="467140" cy="195876"/>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7" name="角丸四角形 99"/>
          <p:cNvSpPr/>
          <p:nvPr/>
        </p:nvSpPr>
        <p:spPr bwMode="auto">
          <a:xfrm>
            <a:off x="4121853" y="3310958"/>
            <a:ext cx="1743116" cy="251007"/>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8" name="角丸四角形 100"/>
          <p:cNvSpPr/>
          <p:nvPr/>
        </p:nvSpPr>
        <p:spPr bwMode="auto">
          <a:xfrm>
            <a:off x="-3952006" y="2143566"/>
            <a:ext cx="1483416" cy="195879"/>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9" name="角丸四角形 101"/>
          <p:cNvSpPr/>
          <p:nvPr/>
        </p:nvSpPr>
        <p:spPr bwMode="auto">
          <a:xfrm>
            <a:off x="2223162" y="2958134"/>
            <a:ext cx="1686242" cy="251007"/>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10" name="下矢印 2"/>
          <p:cNvSpPr/>
          <p:nvPr/>
        </p:nvSpPr>
        <p:spPr bwMode="auto">
          <a:xfrm>
            <a:off x="-3952006" y="3969680"/>
            <a:ext cx="671720" cy="301087"/>
          </a:xfrm>
          <a:prstGeom prst="downArrow">
            <a:avLst/>
          </a:prstGeom>
          <a:solidFill>
            <a:srgbClr val="FF0000"/>
          </a:solidFill>
          <a:ln w="63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11" name="右矢印 3"/>
          <p:cNvSpPr/>
          <p:nvPr/>
        </p:nvSpPr>
        <p:spPr bwMode="auto">
          <a:xfrm>
            <a:off x="-4574859" y="1511889"/>
            <a:ext cx="212449" cy="400051"/>
          </a:xfrm>
          <a:prstGeom prst="rightArrow">
            <a:avLst/>
          </a:prstGeom>
          <a:solidFill>
            <a:srgbClr val="FF0000"/>
          </a:solidFill>
          <a:ln w="63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12" name="右矢印 103"/>
          <p:cNvSpPr/>
          <p:nvPr/>
        </p:nvSpPr>
        <p:spPr bwMode="auto">
          <a:xfrm>
            <a:off x="3909416" y="2883605"/>
            <a:ext cx="212449" cy="400051"/>
          </a:xfrm>
          <a:prstGeom prst="rightArrow">
            <a:avLst/>
          </a:prstGeom>
          <a:solidFill>
            <a:srgbClr val="FF0000"/>
          </a:solidFill>
          <a:ln w="63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13" name="テキスト ボックス 4"/>
          <p:cNvSpPr txBox="1"/>
          <p:nvPr/>
        </p:nvSpPr>
        <p:spPr>
          <a:xfrm>
            <a:off x="1520687" y="6380923"/>
            <a:ext cx="3498574" cy="369332"/>
          </a:xfrm>
          <a:prstGeom prst="rect">
            <a:avLst/>
          </a:prstGeom>
          <a:noFill/>
        </p:spPr>
        <p:txBody>
          <a:bodyPr wrap="square" rtlCol="0">
            <a:spAutoFit/>
          </a:bodyPr>
          <a:lstStyle/>
          <a:p>
            <a:pPr defTabSz="914400" eaLnBrk="1" hangingPunct="1"/>
            <a:endParaRPr kumimoji="1" lang="ja-JP" altLang="en-US" dirty="0">
              <a:solidFill>
                <a:srgbClr val="636466"/>
              </a:solidFill>
              <a:latin typeface="Arial" charset="0"/>
              <a:ea typeface="ＭＳ Ｐゴシック" pitchFamily="50" charset="-128"/>
              <a:cs typeface="Arial"/>
            </a:endParaRPr>
          </a:p>
        </p:txBody>
      </p:sp>
      <p:sp>
        <p:nvSpPr>
          <p:cNvPr id="18" name="角丸四角形 7"/>
          <p:cNvSpPr/>
          <p:nvPr/>
        </p:nvSpPr>
        <p:spPr>
          <a:xfrm>
            <a:off x="7786503" y="-39737"/>
            <a:ext cx="1402979" cy="703188"/>
          </a:xfrm>
          <a:prstGeom prst="roundRect">
            <a:avLst>
              <a:gd name="adj" fmla="val 33217"/>
            </a:avLst>
          </a:prstGeom>
          <a:solidFill>
            <a:srgbClr val="EAEAEA"/>
          </a:solidFill>
          <a:ln w="3810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wrap="none" lIns="108000" tIns="36000" rIns="108000" bIns="72000" rtlCol="0" anchor="ctr" anchorCtr="0">
            <a:spAutoFit/>
          </a:bodyPr>
          <a:lstStyle/>
          <a:p>
            <a:pPr algn="ctr" defTabSz="914400" eaLnBrk="1" fontAlgn="auto" hangingPunct="1">
              <a:lnSpc>
                <a:spcPct val="150000"/>
              </a:lnSpc>
              <a:spcBef>
                <a:spcPts val="0"/>
              </a:spcBef>
              <a:spcAft>
                <a:spcPts val="0"/>
              </a:spcAft>
            </a:pPr>
            <a:r>
              <a:rPr kumimoji="1" lang="ja-JP" altLang="en-US"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ハンズオン</a:t>
            </a:r>
            <a:endParaRPr kumimoji="1" lang="en-US" altLang="ja-JP"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 name="タイトル 3"/>
          <p:cNvSpPr txBox="1">
            <a:spLocks/>
          </p:cNvSpPr>
          <p:nvPr/>
        </p:nvSpPr>
        <p:spPr bwMode="auto">
          <a:xfrm>
            <a:off x="258763" y="266531"/>
            <a:ext cx="67183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defTabSz="914400" eaLnBrk="1" hangingPunct="1">
              <a:lnSpc>
                <a:spcPct val="90000"/>
              </a:lnSpc>
              <a:defRPr kumimoji="1" sz="3200" b="0" kern="0">
                <a:solidFill>
                  <a:srgbClr val="ED1C24"/>
                </a:solidFill>
                <a:latin typeface="Meiryo UI" pitchFamily="50" charset="-128"/>
                <a:ea typeface="Meiryo UI" pitchFamily="50" charset="-128"/>
                <a:cs typeface="Meiryo UI" pitchFamily="50" charset="-128"/>
              </a:defRPr>
            </a:lvl1pPr>
            <a:lvl2pPr>
              <a:lnSpc>
                <a:spcPct val="90000"/>
              </a:lnSpc>
              <a:defRPr kumimoji="1" sz="3200" b="1">
                <a:solidFill>
                  <a:schemeClr val="tx2"/>
                </a:solidFill>
                <a:latin typeface="Meiryo UI" pitchFamily="50" charset="-128"/>
                <a:ea typeface="Meiryo UI" pitchFamily="50" charset="-128"/>
                <a:cs typeface="Meiryo UI" pitchFamily="50" charset="-128"/>
              </a:defRPr>
            </a:lvl2pPr>
            <a:lvl3pPr>
              <a:lnSpc>
                <a:spcPct val="90000"/>
              </a:lnSpc>
              <a:defRPr kumimoji="1" sz="3200" b="1">
                <a:solidFill>
                  <a:schemeClr val="tx2"/>
                </a:solidFill>
                <a:latin typeface="Meiryo UI" pitchFamily="50" charset="-128"/>
                <a:ea typeface="Meiryo UI" pitchFamily="50" charset="-128"/>
                <a:cs typeface="Meiryo UI" pitchFamily="50" charset="-128"/>
              </a:defRPr>
            </a:lvl3pPr>
            <a:lvl4pPr>
              <a:lnSpc>
                <a:spcPct val="90000"/>
              </a:lnSpc>
              <a:defRPr kumimoji="1" sz="3200" b="1">
                <a:solidFill>
                  <a:schemeClr val="tx2"/>
                </a:solidFill>
                <a:latin typeface="Meiryo UI" pitchFamily="50" charset="-128"/>
                <a:ea typeface="Meiryo UI" pitchFamily="50" charset="-128"/>
                <a:cs typeface="Meiryo UI" pitchFamily="50" charset="-128"/>
              </a:defRPr>
            </a:lvl4pPr>
            <a:lvl5pPr>
              <a:lnSpc>
                <a:spcPct val="90000"/>
              </a:lnSpc>
              <a:defRPr kumimoji="1" sz="3200" b="1">
                <a:solidFill>
                  <a:schemeClr val="tx2"/>
                </a:solidFill>
                <a:latin typeface="Meiryo UI" pitchFamily="50" charset="-128"/>
                <a:ea typeface="Meiryo UI" pitchFamily="50" charset="-128"/>
                <a:cs typeface="Meiryo UI" pitchFamily="50" charset="-128"/>
              </a:defRPr>
            </a:lvl5pPr>
            <a:lvl6pPr marL="457200" fontAlgn="base">
              <a:lnSpc>
                <a:spcPct val="90000"/>
              </a:lnSpc>
              <a:spcBef>
                <a:spcPct val="0"/>
              </a:spcBef>
              <a:spcAft>
                <a:spcPct val="0"/>
              </a:spcAft>
              <a:defRPr kumimoji="1" sz="2800" b="1">
                <a:solidFill>
                  <a:schemeClr val="tx2"/>
                </a:solidFill>
                <a:latin typeface="Arial" charset="0"/>
                <a:cs typeface="Arial" charset="0"/>
              </a:defRPr>
            </a:lvl6pPr>
            <a:lvl7pPr marL="914400" fontAlgn="base">
              <a:lnSpc>
                <a:spcPct val="90000"/>
              </a:lnSpc>
              <a:spcBef>
                <a:spcPct val="0"/>
              </a:spcBef>
              <a:spcAft>
                <a:spcPct val="0"/>
              </a:spcAft>
              <a:defRPr kumimoji="1" sz="2800" b="1">
                <a:solidFill>
                  <a:schemeClr val="tx2"/>
                </a:solidFill>
                <a:latin typeface="Arial" charset="0"/>
                <a:cs typeface="Arial" charset="0"/>
              </a:defRPr>
            </a:lvl7pPr>
            <a:lvl8pPr marL="1371600" fontAlgn="base">
              <a:lnSpc>
                <a:spcPct val="90000"/>
              </a:lnSpc>
              <a:spcBef>
                <a:spcPct val="0"/>
              </a:spcBef>
              <a:spcAft>
                <a:spcPct val="0"/>
              </a:spcAft>
              <a:defRPr kumimoji="1" sz="2800" b="1">
                <a:solidFill>
                  <a:schemeClr val="tx2"/>
                </a:solidFill>
                <a:latin typeface="Arial" charset="0"/>
                <a:cs typeface="Arial" charset="0"/>
              </a:defRPr>
            </a:lvl8pPr>
            <a:lvl9pPr marL="1828800" fontAlgn="base">
              <a:lnSpc>
                <a:spcPct val="90000"/>
              </a:lnSpc>
              <a:spcBef>
                <a:spcPct val="0"/>
              </a:spcBef>
              <a:spcAft>
                <a:spcPct val="0"/>
              </a:spcAft>
              <a:defRPr kumimoji="1" sz="2800" b="1">
                <a:solidFill>
                  <a:schemeClr val="tx2"/>
                </a:solidFill>
                <a:latin typeface="Arial" charset="0"/>
                <a:cs typeface="Arial" charset="0"/>
              </a:defRPr>
            </a:lvl9pPr>
          </a:lstStyle>
          <a:p>
            <a:r>
              <a:rPr lang="ja-JP" altLang="en-US" dirty="0"/>
              <a:t>不正</a:t>
            </a:r>
            <a:r>
              <a:rPr lang="ja-JP" altLang="en-US" dirty="0" smtClean="0"/>
              <a:t>プログラム</a:t>
            </a:r>
            <a:r>
              <a:rPr lang="ja-JP" altLang="en-US" dirty="0"/>
              <a:t>対策</a:t>
            </a:r>
          </a:p>
        </p:txBody>
      </p:sp>
      <p:sp>
        <p:nvSpPr>
          <p:cNvPr id="17" name="正方形/長方形 27"/>
          <p:cNvSpPr/>
          <p:nvPr/>
        </p:nvSpPr>
        <p:spPr bwMode="auto">
          <a:xfrm>
            <a:off x="258763" y="900909"/>
            <a:ext cx="6718300" cy="401003"/>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8100000" scaled="1"/>
            <a:tileRec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ja-JP" altLang="en-US" sz="2000" dirty="0" smtClean="0">
                <a:ln w="18415" cmpd="sng">
                  <a:solidFill>
                    <a:srgbClr val="FFFFFF"/>
                  </a:solidFill>
                  <a:prstDash val="solid"/>
                </a:ln>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不正プログラムがダウンロード出来ていない事を確認</a:t>
            </a:r>
            <a:endParaRPr lang="ja-JP" altLang="en-US" sz="2000" dirty="0">
              <a:ln w="18415" cmpd="sng">
                <a:solidFill>
                  <a:srgbClr val="FFFFFF"/>
                </a:solidFill>
                <a:prstDash val="solid"/>
              </a:ln>
              <a:solidFill>
                <a:srgbClr val="FFFF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Oval 19"/>
          <p:cNvSpPr/>
          <p:nvPr/>
        </p:nvSpPr>
        <p:spPr>
          <a:xfrm>
            <a:off x="2039539" y="2820939"/>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chemeClr val="bg1"/>
                </a:solidFill>
              </a:rPr>
              <a:t>1</a:t>
            </a:r>
            <a:endParaRPr kumimoji="1" lang="ja-JP" altLang="en-US" sz="1600" dirty="0">
              <a:solidFill>
                <a:schemeClr val="bg1"/>
              </a:solidFill>
            </a:endParaRPr>
          </a:p>
        </p:txBody>
      </p:sp>
      <p:pic>
        <p:nvPicPr>
          <p:cNvPr id="880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6263" y="4332556"/>
            <a:ext cx="4629150" cy="187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角丸四角形 99"/>
          <p:cNvSpPr/>
          <p:nvPr/>
        </p:nvSpPr>
        <p:spPr bwMode="auto">
          <a:xfrm>
            <a:off x="7755301" y="5390056"/>
            <a:ext cx="1140129" cy="602373"/>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14" name="角丸四角形吹き出し 6"/>
          <p:cNvSpPr/>
          <p:nvPr/>
        </p:nvSpPr>
        <p:spPr bwMode="auto">
          <a:xfrm>
            <a:off x="195309" y="4755166"/>
            <a:ext cx="4076440" cy="1453815"/>
          </a:xfrm>
          <a:prstGeom prst="wedgeRoundRectCallout">
            <a:avLst>
              <a:gd name="adj1" fmla="val 57795"/>
              <a:gd name="adj2" fmla="val 10988"/>
              <a:gd name="adj3" fmla="val 16667"/>
            </a:avLst>
          </a:prstGeom>
          <a:solidFill>
            <a:srgbClr val="FFFFFF"/>
          </a:solidFill>
          <a:ln w="6350" algn="ctr">
            <a:solidFill>
              <a:srgbClr val="FF0000"/>
            </a:solidFill>
            <a:round/>
            <a:headEnd/>
            <a:tailEnd/>
          </a:ln>
        </p:spPr>
        <p:txBody>
          <a:bodyPr lIns="36000" rIns="36000" rtlCol="0" anchor="ctr"/>
          <a:lstStyle/>
          <a:p>
            <a:pPr defTabSz="914400" eaLnBrk="1" fontAlgn="auto" hangingPunct="1">
              <a:spcBef>
                <a:spcPts val="0"/>
              </a:spcBef>
              <a:spcAft>
                <a:spcPts val="0"/>
              </a:spcAft>
            </a:pPr>
            <a:r>
              <a:rPr kumimoji="1" lang="ja-JP" altLang="en-US" sz="1600" kern="0"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1600" kern="0" dirty="0" smtClean="0">
                <a:latin typeface="メイリオ" panose="020B0604030504040204" pitchFamily="50" charset="-128"/>
                <a:ea typeface="メイリオ" panose="020B0604030504040204" pitchFamily="50" charset="-128"/>
                <a:cs typeface="メイリオ" panose="020B0604030504040204" pitchFamily="50" charset="-128"/>
              </a:rPr>
              <a:t>03. check /</a:t>
            </a:r>
            <a:r>
              <a:rPr kumimoji="1" lang="en-US" altLang="ja-JP" sz="1600" kern="0" dirty="0" err="1" smtClean="0">
                <a:latin typeface="メイリオ" panose="020B0604030504040204" pitchFamily="50" charset="-128"/>
                <a:ea typeface="メイリオ" panose="020B0604030504040204" pitchFamily="50" charset="-128"/>
                <a:cs typeface="メイリオ" panose="020B0604030504040204" pitchFamily="50" charset="-128"/>
              </a:rPr>
              <a:t>tmp</a:t>
            </a:r>
            <a:r>
              <a:rPr kumimoji="1" lang="en-US" altLang="ja-JP" sz="1600" kern="0" dirty="0" smtClean="0">
                <a:latin typeface="メイリオ" panose="020B0604030504040204" pitchFamily="50" charset="-128"/>
                <a:ea typeface="メイリオ" panose="020B0604030504040204" pitchFamily="50" charset="-128"/>
                <a:cs typeface="メイリオ" panose="020B0604030504040204" pitchFamily="50" charset="-128"/>
              </a:rPr>
              <a:t> directory</a:t>
            </a:r>
            <a:r>
              <a:rPr kumimoji="1" lang="ja-JP" altLang="en-US" sz="1600" kern="0" dirty="0" smtClean="0">
                <a:latin typeface="メイリオ" panose="020B0604030504040204" pitchFamily="50" charset="-128"/>
                <a:ea typeface="メイリオ" panose="020B0604030504040204" pitchFamily="50" charset="-128"/>
                <a:cs typeface="メイリオ" panose="020B0604030504040204" pitchFamily="50" charset="-128"/>
              </a:rPr>
              <a:t>」選択し、ブラウザの「</a:t>
            </a:r>
            <a:r>
              <a:rPr kumimoji="1" lang="ja-JP" altLang="en-US" sz="1600" kern="0"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更新</a:t>
            </a:r>
            <a:r>
              <a:rPr kumimoji="1" lang="ja-JP" altLang="en-US" sz="1600" kern="0" dirty="0" smtClean="0">
                <a:latin typeface="メイリオ" panose="020B0604030504040204" pitchFamily="50" charset="-128"/>
                <a:ea typeface="メイリオ" panose="020B0604030504040204" pitchFamily="50" charset="-128"/>
                <a:cs typeface="メイリオ" panose="020B0604030504040204" pitchFamily="50" charset="-128"/>
              </a:rPr>
              <a:t>」を実行してください。</a:t>
            </a:r>
            <a:endParaRPr kumimoji="1" lang="en-US" altLang="ja-JP" sz="1600" kern="0" dirty="0" smtClean="0">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fontAlgn="auto" hangingPunct="1">
              <a:spcBef>
                <a:spcPts val="0"/>
              </a:spcBef>
              <a:spcAft>
                <a:spcPts val="0"/>
              </a:spcAft>
            </a:pPr>
            <a:endParaRPr kumimoji="1" lang="en-US" altLang="ja-JP" sz="1600" kern="0" dirty="0" smtClean="0">
              <a:latin typeface="メイリオ" panose="020B0604030504040204" pitchFamily="50" charset="-128"/>
              <a:ea typeface="メイリオ" panose="020B0604030504040204" pitchFamily="50" charset="-128"/>
              <a:cs typeface="メイリオ" panose="020B0604030504040204" pitchFamily="50" charset="-128"/>
            </a:endParaRPr>
          </a:p>
          <a:p>
            <a:pPr defTabSz="914400" eaLnBrk="1" fontAlgn="auto" hangingPunct="1">
              <a:spcBef>
                <a:spcPts val="0"/>
              </a:spcBef>
              <a:spcAft>
                <a:spcPts val="0"/>
              </a:spcAft>
            </a:pPr>
            <a:r>
              <a:rPr kumimoji="1" lang="ja-JP" altLang="en-US" sz="1600" kern="0" dirty="0" smtClean="0">
                <a:latin typeface="メイリオ" panose="020B0604030504040204" pitchFamily="50" charset="-128"/>
                <a:ea typeface="メイリオ" panose="020B0604030504040204" pitchFamily="50" charset="-128"/>
                <a:cs typeface="メイリオ" panose="020B0604030504040204" pitchFamily="50" charset="-128"/>
              </a:rPr>
              <a:t>バックドア「</a:t>
            </a:r>
            <a:r>
              <a:rPr kumimoji="1" lang="en-US" altLang="ja-JP" sz="1600" kern="0" dirty="0" smtClean="0">
                <a:latin typeface="メイリオ" panose="020B0604030504040204" pitchFamily="50" charset="-128"/>
                <a:ea typeface="メイリオ" panose="020B0604030504040204" pitchFamily="50" charset="-128"/>
                <a:cs typeface="メイリオ" panose="020B0604030504040204" pitchFamily="50" charset="-128"/>
              </a:rPr>
              <a:t>backdoor.sh</a:t>
            </a:r>
            <a:r>
              <a:rPr kumimoji="1" lang="ja-JP" altLang="en-US" sz="1600" kern="0" dirty="0" smtClean="0">
                <a:latin typeface="メイリオ" panose="020B0604030504040204" pitchFamily="50" charset="-128"/>
                <a:ea typeface="メイリオ" panose="020B0604030504040204" pitchFamily="50" charset="-128"/>
                <a:cs typeface="メイリオ" panose="020B0604030504040204" pitchFamily="50" charset="-128"/>
              </a:rPr>
              <a:t>」がダウンロード出来ていない事を確認して下さい。</a:t>
            </a:r>
            <a:endParaRPr kumimoji="1" lang="ja-JP" altLang="en-US" sz="1600" kern="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Oval 20"/>
          <p:cNvSpPr/>
          <p:nvPr/>
        </p:nvSpPr>
        <p:spPr>
          <a:xfrm>
            <a:off x="75140" y="4606099"/>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chemeClr val="bg1"/>
                </a:solidFill>
              </a:rPr>
              <a:t>2</a:t>
            </a:r>
            <a:endParaRPr kumimoji="1" lang="ja-JP" altLang="en-US" sz="1600" dirty="0">
              <a:solidFill>
                <a:schemeClr val="bg1"/>
              </a:solidFill>
            </a:endParaRPr>
          </a:p>
        </p:txBody>
      </p:sp>
    </p:spTree>
    <p:extLst>
      <p:ext uri="{BB962C8B-B14F-4D97-AF65-F5344CB8AC3E}">
        <p14:creationId xmlns:p14="http://schemas.microsoft.com/office/powerpoint/2010/main" val="133013488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txBox="1">
            <a:spLocks/>
          </p:cNvSpPr>
          <p:nvPr/>
        </p:nvSpPr>
        <p:spPr bwMode="auto">
          <a:xfrm>
            <a:off x="4386263" y="6473834"/>
            <a:ext cx="463550" cy="27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1pPr>
            <a:lvl2pPr marL="742950" indent="-28575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2pPr>
            <a:lvl3pPr marL="11430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3pPr>
            <a:lvl4pPr marL="16002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4pPr>
            <a:lvl5pPr marL="2057400" indent="-228600" algn="l" defTabSz="457200" rtl="0" eaLnBrk="0" fontAlgn="base" hangingPunct="0">
              <a:spcBef>
                <a:spcPct val="0"/>
              </a:spcBef>
              <a:spcAft>
                <a:spcPct val="0"/>
              </a:spcAft>
              <a:defRPr sz="1600" b="1" kern="1200">
                <a:solidFill>
                  <a:schemeClr val="tx1"/>
                </a:solidFill>
                <a:latin typeface="Arial" charset="0"/>
                <a:ea typeface="ＭＳ Ｐゴシック" charset="-128"/>
                <a:cs typeface="ＭＳ Ｐゴシック" charset="0"/>
              </a:defRPr>
            </a:lvl5pPr>
            <a:lvl6pPr marL="25146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6pPr>
            <a:lvl7pPr marL="29718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7pPr>
            <a:lvl8pPr marL="34290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8pPr>
            <a:lvl9pPr marL="3886200" indent="-228600" algn="l" defTabSz="457200" rtl="0" eaLnBrk="0" fontAlgn="base" latinLnBrk="0" hangingPunct="0">
              <a:spcBef>
                <a:spcPct val="0"/>
              </a:spcBef>
              <a:spcAft>
                <a:spcPct val="0"/>
              </a:spcAft>
              <a:defRPr sz="1600" b="1" kern="1200">
                <a:solidFill>
                  <a:schemeClr val="tx1"/>
                </a:solidFill>
                <a:latin typeface="Arial" charset="0"/>
                <a:ea typeface="ＭＳ Ｐゴシック" charset="-128"/>
                <a:cs typeface="ＭＳ Ｐゴシック" charset="0"/>
              </a:defRPr>
            </a:lvl9pPr>
          </a:lstStyle>
          <a:p>
            <a:pPr eaLnBrk="1" hangingPunct="1">
              <a:defRPr/>
            </a:pPr>
            <a:fld id="{FD689406-AB03-4497-82AB-D02B400C13DB}" type="slidenum">
              <a:rPr lang="en-US" altLang="ja-JP" sz="1200" smtClean="0">
                <a:solidFill>
                  <a:srgbClr val="767779"/>
                </a:solidFill>
              </a:rPr>
              <a:pPr eaLnBrk="1" hangingPunct="1">
                <a:defRPr/>
              </a:pPr>
              <a:t>94</a:t>
            </a:fld>
            <a:endParaRPr lang="en-US" altLang="ja-JP" sz="1200" smtClean="0">
              <a:solidFill>
                <a:srgbClr val="767779"/>
              </a:solidFill>
            </a:endParaRPr>
          </a:p>
        </p:txBody>
      </p:sp>
      <p:sp>
        <p:nvSpPr>
          <p:cNvPr id="13" name="テキスト ボックス 4"/>
          <p:cNvSpPr txBox="1"/>
          <p:nvPr/>
        </p:nvSpPr>
        <p:spPr>
          <a:xfrm>
            <a:off x="1520687" y="6380923"/>
            <a:ext cx="3498574" cy="369332"/>
          </a:xfrm>
          <a:prstGeom prst="rect">
            <a:avLst/>
          </a:prstGeom>
          <a:noFill/>
        </p:spPr>
        <p:txBody>
          <a:bodyPr wrap="square" rtlCol="0">
            <a:spAutoFit/>
          </a:bodyPr>
          <a:lstStyle/>
          <a:p>
            <a:pPr defTabSz="914400" eaLnBrk="1" hangingPunct="1"/>
            <a:endParaRPr kumimoji="1" lang="ja-JP" altLang="en-US" dirty="0">
              <a:solidFill>
                <a:srgbClr val="636466"/>
              </a:solidFill>
              <a:latin typeface="Arial" charset="0"/>
              <a:ea typeface="ＭＳ Ｐゴシック" pitchFamily="50" charset="-128"/>
              <a:cs typeface="Arial"/>
            </a:endParaRPr>
          </a:p>
        </p:txBody>
      </p:sp>
      <p:sp>
        <p:nvSpPr>
          <p:cNvPr id="18" name="角丸四角形 7"/>
          <p:cNvSpPr/>
          <p:nvPr/>
        </p:nvSpPr>
        <p:spPr>
          <a:xfrm>
            <a:off x="7786503" y="-39737"/>
            <a:ext cx="1402979" cy="703188"/>
          </a:xfrm>
          <a:prstGeom prst="roundRect">
            <a:avLst>
              <a:gd name="adj" fmla="val 33217"/>
            </a:avLst>
          </a:prstGeom>
          <a:solidFill>
            <a:srgbClr val="EAEAEA"/>
          </a:solidFill>
          <a:ln w="3810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wrap="none" lIns="108000" tIns="36000" rIns="108000" bIns="72000" rtlCol="0" anchor="ctr" anchorCtr="0">
            <a:spAutoFit/>
          </a:bodyPr>
          <a:lstStyle/>
          <a:p>
            <a:pPr algn="ctr" defTabSz="914400" eaLnBrk="1" fontAlgn="auto" hangingPunct="1">
              <a:lnSpc>
                <a:spcPct val="150000"/>
              </a:lnSpc>
              <a:spcBef>
                <a:spcPts val="0"/>
              </a:spcBef>
              <a:spcAft>
                <a:spcPts val="0"/>
              </a:spcAft>
            </a:pPr>
            <a:r>
              <a:rPr kumimoji="1" lang="ja-JP" altLang="en-US"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ハンズオン</a:t>
            </a:r>
            <a:endParaRPr kumimoji="1" lang="en-US" altLang="ja-JP"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 name="タイトル 3"/>
          <p:cNvSpPr txBox="1">
            <a:spLocks/>
          </p:cNvSpPr>
          <p:nvPr/>
        </p:nvSpPr>
        <p:spPr bwMode="auto">
          <a:xfrm>
            <a:off x="258763" y="266531"/>
            <a:ext cx="67183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defTabSz="914400" eaLnBrk="1" hangingPunct="1">
              <a:lnSpc>
                <a:spcPct val="90000"/>
              </a:lnSpc>
              <a:defRPr kumimoji="1" sz="3200" b="1" kern="0">
                <a:solidFill>
                  <a:srgbClr val="ED1C24"/>
                </a:solidFill>
                <a:latin typeface="Meiryo UI" pitchFamily="50" charset="-128"/>
                <a:ea typeface="Meiryo UI" pitchFamily="50" charset="-128"/>
                <a:cs typeface="Meiryo UI" pitchFamily="50" charset="-128"/>
              </a:defRPr>
            </a:lvl1pPr>
            <a:lvl2pPr>
              <a:lnSpc>
                <a:spcPct val="90000"/>
              </a:lnSpc>
              <a:defRPr kumimoji="1" sz="3200" b="1">
                <a:solidFill>
                  <a:schemeClr val="tx2"/>
                </a:solidFill>
                <a:latin typeface="Meiryo UI" pitchFamily="50" charset="-128"/>
                <a:ea typeface="Meiryo UI" pitchFamily="50" charset="-128"/>
                <a:cs typeface="Meiryo UI" pitchFamily="50" charset="-128"/>
              </a:defRPr>
            </a:lvl2pPr>
            <a:lvl3pPr>
              <a:lnSpc>
                <a:spcPct val="90000"/>
              </a:lnSpc>
              <a:defRPr kumimoji="1" sz="3200" b="1">
                <a:solidFill>
                  <a:schemeClr val="tx2"/>
                </a:solidFill>
                <a:latin typeface="Meiryo UI" pitchFamily="50" charset="-128"/>
                <a:ea typeface="Meiryo UI" pitchFamily="50" charset="-128"/>
                <a:cs typeface="Meiryo UI" pitchFamily="50" charset="-128"/>
              </a:defRPr>
            </a:lvl3pPr>
            <a:lvl4pPr>
              <a:lnSpc>
                <a:spcPct val="90000"/>
              </a:lnSpc>
              <a:defRPr kumimoji="1" sz="3200" b="1">
                <a:solidFill>
                  <a:schemeClr val="tx2"/>
                </a:solidFill>
                <a:latin typeface="Meiryo UI" pitchFamily="50" charset="-128"/>
                <a:ea typeface="Meiryo UI" pitchFamily="50" charset="-128"/>
                <a:cs typeface="Meiryo UI" pitchFamily="50" charset="-128"/>
              </a:defRPr>
            </a:lvl4pPr>
            <a:lvl5pPr>
              <a:lnSpc>
                <a:spcPct val="90000"/>
              </a:lnSpc>
              <a:defRPr kumimoji="1" sz="3200" b="1">
                <a:solidFill>
                  <a:schemeClr val="tx2"/>
                </a:solidFill>
                <a:latin typeface="Meiryo UI" pitchFamily="50" charset="-128"/>
                <a:ea typeface="Meiryo UI" pitchFamily="50" charset="-128"/>
                <a:cs typeface="Meiryo UI" pitchFamily="50" charset="-128"/>
              </a:defRPr>
            </a:lvl5pPr>
            <a:lvl6pPr marL="457200" fontAlgn="base">
              <a:lnSpc>
                <a:spcPct val="90000"/>
              </a:lnSpc>
              <a:spcBef>
                <a:spcPct val="0"/>
              </a:spcBef>
              <a:spcAft>
                <a:spcPct val="0"/>
              </a:spcAft>
              <a:defRPr kumimoji="1" sz="2800" b="1">
                <a:solidFill>
                  <a:schemeClr val="tx2"/>
                </a:solidFill>
                <a:latin typeface="Arial" charset="0"/>
                <a:cs typeface="Arial" charset="0"/>
              </a:defRPr>
            </a:lvl6pPr>
            <a:lvl7pPr marL="914400" fontAlgn="base">
              <a:lnSpc>
                <a:spcPct val="90000"/>
              </a:lnSpc>
              <a:spcBef>
                <a:spcPct val="0"/>
              </a:spcBef>
              <a:spcAft>
                <a:spcPct val="0"/>
              </a:spcAft>
              <a:defRPr kumimoji="1" sz="2800" b="1">
                <a:solidFill>
                  <a:schemeClr val="tx2"/>
                </a:solidFill>
                <a:latin typeface="Arial" charset="0"/>
                <a:cs typeface="Arial" charset="0"/>
              </a:defRPr>
            </a:lvl7pPr>
            <a:lvl8pPr marL="1371600" fontAlgn="base">
              <a:lnSpc>
                <a:spcPct val="90000"/>
              </a:lnSpc>
              <a:spcBef>
                <a:spcPct val="0"/>
              </a:spcBef>
              <a:spcAft>
                <a:spcPct val="0"/>
              </a:spcAft>
              <a:defRPr kumimoji="1" sz="2800" b="1">
                <a:solidFill>
                  <a:schemeClr val="tx2"/>
                </a:solidFill>
                <a:latin typeface="Arial" charset="0"/>
                <a:cs typeface="Arial" charset="0"/>
              </a:defRPr>
            </a:lvl8pPr>
            <a:lvl9pPr marL="1828800" fontAlgn="base">
              <a:lnSpc>
                <a:spcPct val="90000"/>
              </a:lnSpc>
              <a:spcBef>
                <a:spcPct val="0"/>
              </a:spcBef>
              <a:spcAft>
                <a:spcPct val="0"/>
              </a:spcAft>
              <a:defRPr kumimoji="1" sz="2800" b="1">
                <a:solidFill>
                  <a:schemeClr val="tx2"/>
                </a:solidFill>
                <a:latin typeface="Arial" charset="0"/>
                <a:cs typeface="Arial" charset="0"/>
              </a:defRPr>
            </a:lvl9pPr>
          </a:lstStyle>
          <a:p>
            <a:r>
              <a:rPr lang="ja-JP" altLang="en-US" b="0" dirty="0" smtClean="0"/>
              <a:t>不正プログラム対策</a:t>
            </a:r>
            <a:endParaRPr lang="ja-JP" altLang="en-US" b="0" dirty="0"/>
          </a:p>
        </p:txBody>
      </p:sp>
      <p:sp>
        <p:nvSpPr>
          <p:cNvPr id="16" name="正方形/長方形 27"/>
          <p:cNvSpPr/>
          <p:nvPr/>
        </p:nvSpPr>
        <p:spPr bwMode="auto">
          <a:xfrm>
            <a:off x="258763" y="910917"/>
            <a:ext cx="5606206" cy="401003"/>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8100000" scaled="1"/>
            <a:tileRec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ja-JP" altLang="en-US" sz="2000" dirty="0" smtClean="0">
                <a:ln w="18415" cmpd="sng">
                  <a:solidFill>
                    <a:srgbClr val="FFFFFF"/>
                  </a:solidFill>
                  <a:prstDash val="solid"/>
                </a:ln>
                <a:solidFill>
                  <a:srgbClr val="FFFFFF"/>
                </a:solidFill>
                <a:cs typeface="メイリオ" panose="020B0604030504040204" pitchFamily="50" charset="-128"/>
              </a:rPr>
              <a:t>不正プログラム対策を設定する</a:t>
            </a:r>
            <a:endParaRPr lang="ja-JP" altLang="en-US" sz="2000" dirty="0">
              <a:ln w="18415" cmpd="sng">
                <a:solidFill>
                  <a:srgbClr val="FFFFFF"/>
                </a:solidFill>
                <a:prstDash val="solid"/>
              </a:ln>
              <a:solidFill>
                <a:srgbClr val="FFFFFF"/>
              </a:solidFill>
              <a:cs typeface="メイリオ" panose="020B0604030504040204" pitchFamily="50" charset="-128"/>
            </a:endParaRPr>
          </a:p>
        </p:txBody>
      </p:sp>
      <p:grpSp>
        <p:nvGrpSpPr>
          <p:cNvPr id="11" name="Group 10"/>
          <p:cNvGrpSpPr/>
          <p:nvPr/>
        </p:nvGrpSpPr>
        <p:grpSpPr>
          <a:xfrm>
            <a:off x="258775" y="1605549"/>
            <a:ext cx="3924301" cy="3711523"/>
            <a:chOff x="1414462" y="1440658"/>
            <a:chExt cx="3924301" cy="3711522"/>
          </a:xfrm>
        </p:grpSpPr>
        <p:pic>
          <p:nvPicPr>
            <p:cNvPr id="1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531"/>
            <a:stretch/>
          </p:blipFill>
          <p:spPr bwMode="auto">
            <a:xfrm>
              <a:off x="1414462" y="1489817"/>
              <a:ext cx="3924299" cy="364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角丸四角形 100"/>
            <p:cNvSpPr/>
            <p:nvPr/>
          </p:nvSpPr>
          <p:spPr bwMode="auto">
            <a:xfrm>
              <a:off x="3722905" y="4821368"/>
              <a:ext cx="1615858" cy="330812"/>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17" name="角丸四角形 100"/>
            <p:cNvSpPr/>
            <p:nvPr/>
          </p:nvSpPr>
          <p:spPr bwMode="auto">
            <a:xfrm>
              <a:off x="2560855" y="1452999"/>
              <a:ext cx="2182594" cy="330812"/>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20" name="角丸四角形 100"/>
            <p:cNvSpPr/>
            <p:nvPr/>
          </p:nvSpPr>
          <p:spPr bwMode="auto">
            <a:xfrm>
              <a:off x="2554090" y="4148574"/>
              <a:ext cx="1311695" cy="330812"/>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21" name="Oval 20"/>
            <p:cNvSpPr/>
            <p:nvPr/>
          </p:nvSpPr>
          <p:spPr>
            <a:xfrm>
              <a:off x="2228553" y="1440658"/>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rgbClr val="FFFFFF"/>
                  </a:solidFill>
                </a:rPr>
                <a:t>1</a:t>
              </a:r>
              <a:endParaRPr kumimoji="1" lang="ja-JP" altLang="en-US" sz="1600" dirty="0">
                <a:solidFill>
                  <a:srgbClr val="FFFFFF"/>
                </a:solidFill>
              </a:endParaRPr>
            </a:p>
          </p:txBody>
        </p:sp>
        <p:sp>
          <p:nvSpPr>
            <p:cNvPr id="23" name="Oval 22"/>
            <p:cNvSpPr/>
            <p:nvPr/>
          </p:nvSpPr>
          <p:spPr>
            <a:xfrm>
              <a:off x="2347875" y="4025850"/>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rgbClr val="FFFFFF"/>
                  </a:solidFill>
                </a:rPr>
                <a:t>2</a:t>
              </a:r>
              <a:endParaRPr kumimoji="1" lang="ja-JP" altLang="en-US" sz="1600" dirty="0">
                <a:solidFill>
                  <a:srgbClr val="FFFFFF"/>
                </a:solidFill>
              </a:endParaRPr>
            </a:p>
          </p:txBody>
        </p:sp>
        <p:sp>
          <p:nvSpPr>
            <p:cNvPr id="24" name="Oval 23"/>
            <p:cNvSpPr/>
            <p:nvPr/>
          </p:nvSpPr>
          <p:spPr>
            <a:xfrm>
              <a:off x="3498516" y="4688650"/>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rgbClr val="FFFFFF"/>
                  </a:solidFill>
                </a:rPr>
                <a:t>3</a:t>
              </a:r>
              <a:endParaRPr kumimoji="1" lang="ja-JP" altLang="en-US" sz="1600" dirty="0">
                <a:solidFill>
                  <a:srgbClr val="FFFFFF"/>
                </a:solidFill>
              </a:endParaRPr>
            </a:p>
          </p:txBody>
        </p:sp>
      </p:grpSp>
      <p:sp>
        <p:nvSpPr>
          <p:cNvPr id="25" name="角丸四角形吹き出し 6"/>
          <p:cNvSpPr/>
          <p:nvPr/>
        </p:nvSpPr>
        <p:spPr bwMode="auto">
          <a:xfrm>
            <a:off x="4683566" y="1541879"/>
            <a:ext cx="3924994" cy="1249135"/>
          </a:xfrm>
          <a:prstGeom prst="wedgeRoundRectCallout">
            <a:avLst>
              <a:gd name="adj1" fmla="val -81138"/>
              <a:gd name="adj2" fmla="val -27109"/>
              <a:gd name="adj3" fmla="val 16667"/>
            </a:avLst>
          </a:prstGeom>
          <a:solidFill>
            <a:srgbClr val="FFFFFF"/>
          </a:solidFill>
          <a:ln w="6350" algn="ctr">
            <a:solidFill>
              <a:srgbClr val="FF0000"/>
            </a:solidFill>
            <a:round/>
            <a:headEnd/>
            <a:tailEnd/>
          </a:ln>
        </p:spPr>
        <p:txBody>
          <a:bodyPr lIns="36000" rIns="36000" rtlCol="0" anchor="ctr"/>
          <a:lstStyle/>
          <a:p>
            <a:pPr defTabSz="914400" eaLnBrk="1" fontAlgn="auto" hangingPunct="1">
              <a:spcBef>
                <a:spcPts val="0"/>
              </a:spcBef>
              <a:spcAft>
                <a:spcPts val="0"/>
              </a:spcAft>
            </a:pPr>
            <a:r>
              <a:rPr kumimoji="1" lang="en-US" altLang="ja-JP"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Deep Security Manager</a:t>
            </a:r>
            <a:r>
              <a:rPr kumimoji="1" lang="ja-JP" altLang="en-US"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のタブを選択し、監視対象サーバ</a:t>
            </a:r>
            <a:r>
              <a:rPr kumimoji="1" lang="en-US" altLang="ja-JP"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(dsa2)</a:t>
            </a:r>
            <a:r>
              <a:rPr kumimoji="1" lang="ja-JP" altLang="en-US"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を右クリックし、「詳細」を実行する</a:t>
            </a:r>
            <a:endParaRPr kumimoji="1" lang="ja-JP" altLang="en-US" kern="0" dirty="0">
              <a:solidFill>
                <a:srgbClr val="4D4D4F"/>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58939188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364" y="1511581"/>
            <a:ext cx="8074843" cy="3565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62" name="タイトル 1"/>
          <p:cNvSpPr>
            <a:spLocks noGrp="1"/>
          </p:cNvSpPr>
          <p:nvPr>
            <p:ph type="title"/>
          </p:nvPr>
        </p:nvSpPr>
        <p:spPr>
          <a:xfrm>
            <a:off x="355092" y="194359"/>
            <a:ext cx="8375904" cy="645196"/>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p>
            <a:pPr defTabSz="457200" eaLnBrk="1" hangingPunct="1"/>
            <a:r>
              <a:rPr lang="ja-JP" altLang="en-US" sz="3200" kern="1200" dirty="0" smtClean="0">
                <a:solidFill>
                  <a:srgbClr val="ED1C24"/>
                </a:solidFill>
                <a:latin typeface="Meiryo UI" panose="020B0604030504040204" pitchFamily="50" charset="-128"/>
                <a:ea typeface="Meiryo UI" pitchFamily="50" charset="-128"/>
                <a:cs typeface="Meiryo UI" pitchFamily="50" charset="-128"/>
              </a:rPr>
              <a:t>不正プログラム対策</a:t>
            </a:r>
            <a:endParaRPr lang="ja-JP" altLang="en-US" sz="3200" kern="1200" dirty="0">
              <a:solidFill>
                <a:srgbClr val="ED1C24"/>
              </a:solidFill>
              <a:latin typeface="Meiryo UI" panose="020B0604030504040204" pitchFamily="50" charset="-128"/>
              <a:ea typeface="Meiryo UI" pitchFamily="50" charset="-128"/>
              <a:cs typeface="Meiryo UI" pitchFamily="50" charset="-128"/>
            </a:endParaRPr>
          </a:p>
        </p:txBody>
      </p:sp>
      <p:sp>
        <p:nvSpPr>
          <p:cNvPr id="9" name="角丸四角形 7"/>
          <p:cNvSpPr/>
          <p:nvPr/>
        </p:nvSpPr>
        <p:spPr>
          <a:xfrm>
            <a:off x="7786503" y="-39737"/>
            <a:ext cx="1402979" cy="703188"/>
          </a:xfrm>
          <a:prstGeom prst="roundRect">
            <a:avLst>
              <a:gd name="adj" fmla="val 33217"/>
            </a:avLst>
          </a:prstGeom>
          <a:solidFill>
            <a:srgbClr val="EAEAEA"/>
          </a:solidFill>
          <a:ln w="3810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wrap="none" lIns="108000" tIns="36000" rIns="108000" bIns="72000" rtlCol="0" anchor="ctr" anchorCtr="0">
            <a:spAutoFit/>
          </a:bodyPr>
          <a:lstStyle/>
          <a:p>
            <a:pPr algn="ctr" defTabSz="914400" eaLnBrk="1" fontAlgn="auto" hangingPunct="1">
              <a:lnSpc>
                <a:spcPct val="150000"/>
              </a:lnSpc>
              <a:spcBef>
                <a:spcPts val="0"/>
              </a:spcBef>
              <a:spcAft>
                <a:spcPts val="0"/>
              </a:spcAft>
            </a:pPr>
            <a:r>
              <a:rPr kumimoji="1" lang="ja-JP" altLang="en-US"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ハンズオン</a:t>
            </a:r>
            <a:endParaRPr kumimoji="1" lang="en-US" altLang="ja-JP" sz="2000"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6" name="正方形/長方形 27"/>
          <p:cNvSpPr/>
          <p:nvPr/>
        </p:nvSpPr>
        <p:spPr bwMode="auto">
          <a:xfrm>
            <a:off x="258763" y="763313"/>
            <a:ext cx="5606206" cy="401003"/>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8100000" scaled="1"/>
            <a:tileRec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ja-JP" altLang="en-US" sz="2000" dirty="0" smtClean="0">
                <a:ln w="18415" cmpd="sng">
                  <a:solidFill>
                    <a:srgbClr val="FFFFFF"/>
                  </a:solidFill>
                  <a:prstDash val="solid"/>
                </a:ln>
                <a:solidFill>
                  <a:srgbClr val="FFFFFF"/>
                </a:solidFill>
                <a:cs typeface="メイリオ" panose="020B0604030504040204" pitchFamily="50" charset="-128"/>
              </a:rPr>
              <a:t>不正プログラムを検知した事を確認する</a:t>
            </a:r>
            <a:endParaRPr lang="ja-JP" altLang="en-US" sz="2000" dirty="0">
              <a:ln w="18415" cmpd="sng">
                <a:solidFill>
                  <a:srgbClr val="FFFFFF"/>
                </a:solidFill>
                <a:prstDash val="solid"/>
              </a:ln>
              <a:solidFill>
                <a:srgbClr val="FFFFFF"/>
              </a:solidFill>
              <a:cs typeface="メイリオ" panose="020B0604030504040204" pitchFamily="50" charset="-128"/>
            </a:endParaRPr>
          </a:p>
        </p:txBody>
      </p:sp>
      <p:sp>
        <p:nvSpPr>
          <p:cNvPr id="19" name="角丸四角形 100"/>
          <p:cNvSpPr/>
          <p:nvPr/>
        </p:nvSpPr>
        <p:spPr bwMode="auto">
          <a:xfrm>
            <a:off x="327003" y="3550775"/>
            <a:ext cx="7721090" cy="281519"/>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20" name="Oval 19"/>
          <p:cNvSpPr/>
          <p:nvPr/>
        </p:nvSpPr>
        <p:spPr>
          <a:xfrm>
            <a:off x="129724" y="3401707"/>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a:solidFill>
                  <a:srgbClr val="FFFFFF"/>
                </a:solidFill>
              </a:rPr>
              <a:t>2</a:t>
            </a:r>
            <a:endParaRPr kumimoji="1" lang="ja-JP" altLang="en-US" sz="1600" dirty="0">
              <a:solidFill>
                <a:srgbClr val="FFFFFF"/>
              </a:solidFill>
            </a:endParaRPr>
          </a:p>
        </p:txBody>
      </p:sp>
      <p:sp>
        <p:nvSpPr>
          <p:cNvPr id="27" name="角丸四角形 100"/>
          <p:cNvSpPr/>
          <p:nvPr/>
        </p:nvSpPr>
        <p:spPr bwMode="auto">
          <a:xfrm>
            <a:off x="3468615" y="1546417"/>
            <a:ext cx="941701" cy="413819"/>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28" name="Oval 27"/>
          <p:cNvSpPr/>
          <p:nvPr/>
        </p:nvSpPr>
        <p:spPr>
          <a:xfrm>
            <a:off x="3284975" y="1397359"/>
            <a:ext cx="367269" cy="29812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rgbClr val="FFFFFF"/>
                </a:solidFill>
              </a:rPr>
              <a:t>1</a:t>
            </a:r>
            <a:endParaRPr kumimoji="1" lang="ja-JP" altLang="en-US" sz="1600" dirty="0">
              <a:solidFill>
                <a:srgbClr val="FFFFFF"/>
              </a:solidFill>
            </a:endParaRPr>
          </a:p>
        </p:txBody>
      </p:sp>
      <p:sp>
        <p:nvSpPr>
          <p:cNvPr id="15" name="角丸四角形吹き出し 6"/>
          <p:cNvSpPr/>
          <p:nvPr/>
        </p:nvSpPr>
        <p:spPr bwMode="auto">
          <a:xfrm>
            <a:off x="2295805" y="4265617"/>
            <a:ext cx="3321224" cy="646025"/>
          </a:xfrm>
          <a:prstGeom prst="wedgeRoundRectCallout">
            <a:avLst>
              <a:gd name="adj1" fmla="val 12397"/>
              <a:gd name="adj2" fmla="val -106184"/>
              <a:gd name="adj3" fmla="val 16667"/>
            </a:avLst>
          </a:prstGeom>
          <a:solidFill>
            <a:schemeClr val="accent2">
              <a:lumMod val="40000"/>
              <a:lumOff val="60000"/>
            </a:schemeClr>
          </a:solidFill>
          <a:ln w="19050" algn="ctr">
            <a:solidFill>
              <a:srgbClr val="FF0000"/>
            </a:solidFill>
            <a:round/>
            <a:headEnd/>
            <a:tailEnd/>
          </a:ln>
        </p:spPr>
        <p:txBody>
          <a:bodyPr lIns="36000" rIns="36000" rtlCol="0" anchor="ctr"/>
          <a:lstStyle/>
          <a:p>
            <a:pPr defTabSz="914400" eaLnBrk="1" fontAlgn="auto" hangingPunct="1">
              <a:spcBef>
                <a:spcPts val="0"/>
              </a:spcBef>
              <a:spcAft>
                <a:spcPts val="0"/>
              </a:spcAft>
            </a:pPr>
            <a:r>
              <a:rPr kumimoji="1" lang="ja-JP" altLang="en-US" kern="0" dirty="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kern="0" dirty="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backdoor.sh</a:t>
            </a:r>
            <a:r>
              <a:rPr kumimoji="1" lang="ja-JP" altLang="en-US" kern="0" dirty="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」を検出！！</a:t>
            </a:r>
          </a:p>
        </p:txBody>
      </p:sp>
      <p:sp>
        <p:nvSpPr>
          <p:cNvPr id="12" name="角丸四角形 100"/>
          <p:cNvSpPr/>
          <p:nvPr/>
        </p:nvSpPr>
        <p:spPr bwMode="auto">
          <a:xfrm>
            <a:off x="6372916" y="4641669"/>
            <a:ext cx="1952478" cy="343355"/>
          </a:xfrm>
          <a:prstGeom prst="round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1" hangingPunct="1"/>
            <a:endParaRPr lang="ja-JP" altLang="en-US" sz="1600" b="1" smtClean="0">
              <a:solidFill>
                <a:srgbClr val="636466"/>
              </a:solidFill>
              <a:latin typeface="Arial" charset="0"/>
              <a:ea typeface="ＭＳ Ｐゴシック" pitchFamily="50" charset="-128"/>
              <a:cs typeface="Arial" charset="0"/>
            </a:endParaRPr>
          </a:p>
        </p:txBody>
      </p:sp>
      <p:sp>
        <p:nvSpPr>
          <p:cNvPr id="13" name="角丸四角形吹き出し 6"/>
          <p:cNvSpPr/>
          <p:nvPr/>
        </p:nvSpPr>
        <p:spPr bwMode="auto">
          <a:xfrm>
            <a:off x="4463201" y="5347525"/>
            <a:ext cx="3924994" cy="1249135"/>
          </a:xfrm>
          <a:prstGeom prst="wedgeRoundRectCallout">
            <a:avLst>
              <a:gd name="adj1" fmla="val 22478"/>
              <a:gd name="adj2" fmla="val -71728"/>
              <a:gd name="adj3" fmla="val 16667"/>
            </a:avLst>
          </a:prstGeom>
          <a:solidFill>
            <a:srgbClr val="FFFFFF"/>
          </a:solidFill>
          <a:ln w="6350" algn="ctr">
            <a:solidFill>
              <a:srgbClr val="FF0000"/>
            </a:solidFill>
            <a:round/>
            <a:headEnd/>
            <a:tailEnd/>
          </a:ln>
        </p:spPr>
        <p:txBody>
          <a:bodyPr lIns="36000" rIns="36000" rtlCol="0" anchor="ctr"/>
          <a:lstStyle/>
          <a:p>
            <a:pPr defTabSz="914400" eaLnBrk="1" fontAlgn="auto" hangingPunct="1">
              <a:spcBef>
                <a:spcPts val="0"/>
              </a:spcBef>
              <a:spcAft>
                <a:spcPts val="0"/>
              </a:spcAft>
            </a:pPr>
            <a:r>
              <a:rPr kumimoji="1" lang="ja-JP" altLang="en-US" kern="0" dirty="0" smtClean="0">
                <a:solidFill>
                  <a:srgbClr val="4D4D4F"/>
                </a:solidFill>
                <a:latin typeface="メイリオ" panose="020B0604030504040204" pitchFamily="50" charset="-128"/>
                <a:ea typeface="メイリオ" panose="020B0604030504040204" pitchFamily="50" charset="-128"/>
                <a:cs typeface="メイリオ" panose="020B0604030504040204" pitchFamily="50" charset="-128"/>
              </a:rPr>
              <a:t>もしイベントに検出されていない場合は「イベントの取得」を実行してください。</a:t>
            </a:r>
            <a:endParaRPr kumimoji="1" lang="ja-JP" altLang="en-US" kern="0" dirty="0">
              <a:solidFill>
                <a:srgbClr val="4D4D4F"/>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1045790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2"/>
          </p:nvPr>
        </p:nvSpPr>
        <p:spPr/>
        <p:txBody>
          <a:bodyPr/>
          <a:lstStyle/>
          <a:p>
            <a:r>
              <a:rPr kumimoji="1" lang="ja-JP" altLang="en-US" dirty="0" smtClean="0"/>
              <a:t>４</a:t>
            </a:r>
            <a:r>
              <a:rPr kumimoji="1" lang="en-US" altLang="ja-JP" dirty="0" smtClean="0"/>
              <a:t>.</a:t>
            </a:r>
            <a:r>
              <a:rPr lang="ja-JP" altLang="en-US" dirty="0"/>
              <a:t>守る側視点での</a:t>
            </a:r>
            <a:r>
              <a:rPr lang="ja-JP" altLang="en-US" dirty="0" smtClean="0"/>
              <a:t>ハンズオン</a:t>
            </a:r>
            <a:endParaRPr lang="en-US" altLang="ja-JP" dirty="0" smtClean="0"/>
          </a:p>
          <a:p>
            <a:r>
              <a:rPr lang="ja-JP" altLang="en-US" dirty="0" smtClean="0"/>
              <a:t>　</a:t>
            </a:r>
            <a:r>
              <a:rPr kumimoji="1" lang="en-US" altLang="ja-JP" dirty="0" smtClean="0"/>
              <a:t>4-3.</a:t>
            </a:r>
            <a:r>
              <a:rPr kumimoji="1" lang="ja-JP" altLang="en-US" dirty="0" smtClean="0"/>
              <a:t>侵入防御（</a:t>
            </a:r>
            <a:r>
              <a:rPr kumimoji="1" lang="en-US" altLang="ja-JP" dirty="0" smtClean="0"/>
              <a:t>IDS</a:t>
            </a:r>
            <a:r>
              <a:rPr lang="en-US" altLang="ja-JP" dirty="0" smtClean="0"/>
              <a:t>/IPS</a:t>
            </a:r>
            <a:r>
              <a:rPr lang="ja-JP" altLang="en-US" dirty="0" smtClean="0"/>
              <a:t>）</a:t>
            </a:r>
            <a:endParaRPr kumimoji="1" lang="en-US" altLang="ja-JP" dirty="0" smtClean="0"/>
          </a:p>
        </p:txBody>
      </p:sp>
    </p:spTree>
    <p:extLst>
      <p:ext uri="{BB962C8B-B14F-4D97-AF65-F5344CB8AC3E}">
        <p14:creationId xmlns:p14="http://schemas.microsoft.com/office/powerpoint/2010/main" val="160132468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最近</a:t>
            </a:r>
            <a:r>
              <a:rPr lang="ja-JP" altLang="en-US" dirty="0"/>
              <a:t>の</a:t>
            </a:r>
            <a:r>
              <a:rPr lang="en-US" altLang="ja-JP" dirty="0"/>
              <a:t>IT</a:t>
            </a:r>
            <a:r>
              <a:rPr lang="ja-JP" altLang="en-US" dirty="0"/>
              <a:t>管理者様の悩み</a:t>
            </a:r>
            <a:endParaRPr kumimoji="1" lang="ja-JP" altLang="en-US"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8" name="コンテンツ プレースホルダー 2"/>
          <p:cNvSpPr txBox="1">
            <a:spLocks/>
          </p:cNvSpPr>
          <p:nvPr/>
        </p:nvSpPr>
        <p:spPr bwMode="auto">
          <a:xfrm>
            <a:off x="345488" y="1275809"/>
            <a:ext cx="4416184" cy="1749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Font typeface="Arial" charset="0"/>
              <a:buChar char="•"/>
              <a:defRPr kumimoji="1" sz="3200" kern="1200">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lgn="l" rtl="0" eaLnBrk="1" fontAlgn="base" hangingPunct="1">
              <a:spcBef>
                <a:spcPct val="20000"/>
              </a:spcBef>
              <a:spcAft>
                <a:spcPct val="0"/>
              </a:spcAft>
              <a:buFont typeface="Arial" charset="0"/>
              <a:buChar char="–"/>
              <a:defRPr kumimoji="1" sz="2800" kern="120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lgn="l" rtl="0" eaLnBrk="1" fontAlgn="base" hangingPunct="1">
              <a:spcBef>
                <a:spcPct val="20000"/>
              </a:spcBef>
              <a:spcAft>
                <a:spcPct val="0"/>
              </a:spcAft>
              <a:buFont typeface="Arial" charset="0"/>
              <a:buChar char="•"/>
              <a:defRPr kumimoji="1" sz="2400" kern="120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lgn="l" rtl="0" eaLnBrk="1" fontAlgn="base" hangingPunct="1">
              <a:spcBef>
                <a:spcPct val="20000"/>
              </a:spcBef>
              <a:spcAft>
                <a:spcPct val="0"/>
              </a:spcAft>
              <a:buFont typeface="Arial" charset="0"/>
              <a:buChar char="–"/>
              <a:defRPr kumimoji="1" sz="2000" kern="120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lgn="l" rtl="0" eaLnBrk="1" fontAlgn="base" hangingPunct="1">
              <a:spcBef>
                <a:spcPct val="20000"/>
              </a:spcBef>
              <a:spcAft>
                <a:spcPct val="0"/>
              </a:spcAft>
              <a:buFont typeface="Arial" charset="0"/>
              <a:buChar char="»"/>
              <a:defRPr kumimoji="1" sz="2000" kern="120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defTabSz="914400">
              <a:buFont typeface="Arial" charset="0"/>
              <a:buNone/>
              <a:defRPr/>
            </a:pPr>
            <a:r>
              <a:rPr lang="ja-JP" altLang="en-US" sz="1800" smtClean="0">
                <a:solidFill>
                  <a:srgbClr val="000000"/>
                </a:solidFill>
              </a:rPr>
              <a:t>脆弱性累計数は、四半期ごとに</a:t>
            </a:r>
            <a:r>
              <a:rPr lang="en-US" altLang="ja-JP" sz="1800" smtClean="0">
                <a:solidFill>
                  <a:srgbClr val="000000"/>
                </a:solidFill>
              </a:rPr>
              <a:t>2000</a:t>
            </a:r>
            <a:r>
              <a:rPr lang="ja-JP" altLang="en-US" sz="1800" smtClean="0">
                <a:solidFill>
                  <a:srgbClr val="000000"/>
                </a:solidFill>
              </a:rPr>
              <a:t>個程度増加、危険度の高いものが</a:t>
            </a:r>
            <a:r>
              <a:rPr lang="en-US" altLang="ja-JP" sz="1800" smtClean="0">
                <a:solidFill>
                  <a:srgbClr val="000000"/>
                </a:solidFill>
              </a:rPr>
              <a:t>1/4</a:t>
            </a:r>
            <a:r>
              <a:rPr lang="ja-JP" altLang="en-US" sz="1800" smtClean="0">
                <a:solidFill>
                  <a:srgbClr val="000000"/>
                </a:solidFill>
              </a:rPr>
              <a:t>を占める</a:t>
            </a:r>
            <a:endParaRPr lang="en-US" altLang="ja-JP" sz="1800" smtClean="0">
              <a:solidFill>
                <a:srgbClr val="000000"/>
              </a:solidFill>
            </a:endParaRPr>
          </a:p>
          <a:p>
            <a:pPr defTabSz="914400">
              <a:defRPr/>
            </a:pPr>
            <a:endParaRPr lang="ja-JP" altLang="en-US" sz="1800" dirty="0">
              <a:solidFill>
                <a:srgbClr val="000000">
                  <a:lumMod val="65000"/>
                  <a:lumOff val="35000"/>
                </a:srgbClr>
              </a:solidFill>
            </a:endParaRPr>
          </a:p>
        </p:txBody>
      </p:sp>
      <p:pic>
        <p:nvPicPr>
          <p:cNvPr id="2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716" y="1963845"/>
            <a:ext cx="2276639" cy="1338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2" descr="Heartbleed Bug"/>
          <p:cNvPicPr>
            <a:picLocks noChangeAspect="1" noChangeArrowheads="1"/>
          </p:cNvPicPr>
          <p:nvPr/>
        </p:nvPicPr>
        <p:blipFill>
          <a:blip r:embed="rId5" cstate="print"/>
          <a:srcRect/>
          <a:stretch>
            <a:fillRect/>
          </a:stretch>
        </p:blipFill>
        <p:spPr bwMode="auto">
          <a:xfrm>
            <a:off x="5167796" y="1419093"/>
            <a:ext cx="887437" cy="1074888"/>
          </a:xfrm>
          <a:prstGeom prst="rect">
            <a:avLst/>
          </a:prstGeom>
          <a:noFill/>
          <a:ln w="9525">
            <a:noFill/>
            <a:miter lim="800000"/>
            <a:headEnd/>
            <a:tailEnd/>
          </a:ln>
        </p:spPr>
      </p:pic>
      <p:grpSp>
        <p:nvGrpSpPr>
          <p:cNvPr id="31" name="グループ化 30"/>
          <p:cNvGrpSpPr/>
          <p:nvPr/>
        </p:nvGrpSpPr>
        <p:grpSpPr>
          <a:xfrm>
            <a:off x="5053275" y="2977768"/>
            <a:ext cx="1482191" cy="1419141"/>
            <a:chOff x="6054444" y="3278281"/>
            <a:chExt cx="1482191" cy="1419141"/>
          </a:xfrm>
        </p:grpSpPr>
        <p:pic>
          <p:nvPicPr>
            <p:cNvPr id="32"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65839" y="3366081"/>
              <a:ext cx="1359754" cy="1331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54444" y="3278281"/>
              <a:ext cx="1482191" cy="844943"/>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34"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90331" y="4691359"/>
            <a:ext cx="2129831" cy="1162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5" name="直線コネクタ 34"/>
          <p:cNvCxnSpPr/>
          <p:nvPr/>
        </p:nvCxnSpPr>
        <p:spPr>
          <a:xfrm>
            <a:off x="4969466" y="2832213"/>
            <a:ext cx="4014341" cy="0"/>
          </a:xfrm>
          <a:prstGeom prst="line">
            <a:avLst/>
          </a:prstGeom>
          <a:noFill/>
          <a:ln w="22225" cap="flat" cmpd="sng" algn="ctr">
            <a:solidFill>
              <a:srgbClr val="FF0000"/>
            </a:solidFill>
            <a:prstDash val="solid"/>
          </a:ln>
          <a:effectLst/>
        </p:spPr>
      </p:cxnSp>
      <p:cxnSp>
        <p:nvCxnSpPr>
          <p:cNvPr id="36" name="直線コネクタ 35"/>
          <p:cNvCxnSpPr/>
          <p:nvPr/>
        </p:nvCxnSpPr>
        <p:spPr>
          <a:xfrm>
            <a:off x="4969466" y="4570651"/>
            <a:ext cx="4014341" cy="0"/>
          </a:xfrm>
          <a:prstGeom prst="line">
            <a:avLst/>
          </a:prstGeom>
          <a:noFill/>
          <a:ln w="22225" cap="flat" cmpd="sng" algn="ctr">
            <a:solidFill>
              <a:srgbClr val="FF0000"/>
            </a:solidFill>
            <a:prstDash val="solid"/>
          </a:ln>
          <a:effectLst/>
        </p:spPr>
      </p:cxnSp>
      <p:sp>
        <p:nvSpPr>
          <p:cNvPr id="37" name="角丸四角形吹き出し 36"/>
          <p:cNvSpPr/>
          <p:nvPr/>
        </p:nvSpPr>
        <p:spPr>
          <a:xfrm>
            <a:off x="201691" y="5092773"/>
            <a:ext cx="4616624" cy="1243327"/>
          </a:xfrm>
          <a:prstGeom prst="wedgeRoundRectCallout">
            <a:avLst>
              <a:gd name="adj1" fmla="val -8881"/>
              <a:gd name="adj2" fmla="val -73526"/>
              <a:gd name="adj3" fmla="val 16667"/>
            </a:avLst>
          </a:prstGeom>
          <a:noFill/>
          <a:ln w="25400" cap="flat" cmpd="sng" algn="ctr">
            <a:solidFill>
              <a:srgbClr val="000000"/>
            </a:solidFill>
            <a:prstDash val="solid"/>
          </a:ln>
          <a:effectLst/>
        </p:spPr>
        <p:txBody>
          <a:bodyPr rtlCol="0" anchor="ctr"/>
          <a:lstStyle/>
          <a:p>
            <a:pPr defTabSz="914400" eaLnBrk="1" hangingPunct="1">
              <a:defRPr/>
            </a:pPr>
            <a:r>
              <a:rPr lang="en-US" altLang="ja-JP" kern="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OS</a:t>
            </a:r>
            <a:r>
              <a:rPr lang="ja-JP" altLang="en-US" kern="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の脆弱性、アプリケーションの脆弱性の　　　把握をしなければならないが、年に</a:t>
            </a:r>
            <a:r>
              <a:rPr lang="en-US" altLang="ja-JP" kern="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8000</a:t>
            </a:r>
            <a:r>
              <a:rPr lang="ja-JP" altLang="en-US" kern="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個も　発表される脆弱性に対して有効な確認手段もないし、検証する工数もない</a:t>
            </a:r>
            <a:r>
              <a:rPr lang="en-US" altLang="ja-JP" kern="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endParaRPr lang="ja-JP" altLang="en-US" kern="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aphicFrame>
        <p:nvGraphicFramePr>
          <p:cNvPr id="38" name="オブジェクト 37"/>
          <p:cNvGraphicFramePr>
            <a:graphicFrameLocks noChangeAspect="1"/>
          </p:cNvGraphicFramePr>
          <p:nvPr>
            <p:extLst>
              <p:ext uri="{D42A27DB-BD31-4B8C-83A1-F6EECF244321}">
                <p14:modId xmlns:p14="http://schemas.microsoft.com/office/powerpoint/2010/main" val="892833080"/>
              </p:ext>
            </p:extLst>
          </p:nvPr>
        </p:nvGraphicFramePr>
        <p:xfrm>
          <a:off x="2034619" y="3822711"/>
          <a:ext cx="1120775" cy="1066800"/>
        </p:xfrm>
        <a:graphic>
          <a:graphicData uri="http://schemas.openxmlformats.org/presentationml/2006/ole">
            <mc:AlternateContent xmlns:mc="http://schemas.openxmlformats.org/markup-compatibility/2006">
              <mc:Choice xmlns:v="urn:schemas-microsoft-com:vml" Requires="v">
                <p:oleObj spid="_x0000_s13410" name="Photo Editor 写真" r:id="rId9" imgW="1561905" imgH="1486107" progId="">
                  <p:embed/>
                </p:oleObj>
              </mc:Choice>
              <mc:Fallback>
                <p:oleObj name="Photo Editor 写真" r:id="rId9" imgW="1561905" imgH="1486107"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34619" y="3822711"/>
                        <a:ext cx="1120775" cy="1066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 name="角丸四角形吹き出し 38"/>
          <p:cNvSpPr/>
          <p:nvPr/>
        </p:nvSpPr>
        <p:spPr>
          <a:xfrm>
            <a:off x="201701" y="1165289"/>
            <a:ext cx="4616625" cy="2657457"/>
          </a:xfrm>
          <a:prstGeom prst="wedgeRoundRectCallout">
            <a:avLst>
              <a:gd name="adj1" fmla="val -9504"/>
              <a:gd name="adj2" fmla="val 57281"/>
              <a:gd name="adj3" fmla="val 16667"/>
            </a:avLst>
          </a:prstGeom>
          <a:noFill/>
          <a:ln w="25400" cap="flat" cmpd="sng" algn="ctr">
            <a:solidFill>
              <a:srgbClr val="000000"/>
            </a:solidFill>
            <a:prstDash val="solid"/>
          </a:ln>
          <a:effectLst/>
        </p:spPr>
        <p:txBody>
          <a:bodyPr rtlCol="0" anchor="ctr"/>
          <a:lstStyle/>
          <a:p>
            <a:pPr defTabSz="914400" eaLnBrk="1" hangingPunct="1">
              <a:defRPr/>
            </a:pPr>
            <a:endParaRPr lang="ja-JP" altLang="en-US" kern="0" dirty="0" smtClean="0">
              <a:solidFill>
                <a:srgbClr val="C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0" name="正方形/長方形 39"/>
          <p:cNvSpPr/>
          <p:nvPr/>
        </p:nvSpPr>
        <p:spPr>
          <a:xfrm>
            <a:off x="4969466" y="1165253"/>
            <a:ext cx="4014341" cy="5089891"/>
          </a:xfrm>
          <a:prstGeom prst="rect">
            <a:avLst/>
          </a:prstGeom>
          <a:noFill/>
          <a:ln w="25400" cap="flat" cmpd="sng" algn="ctr">
            <a:solidFill>
              <a:srgbClr val="FF0000"/>
            </a:solidFill>
            <a:prstDash val="solid"/>
          </a:ln>
          <a:effectLst/>
        </p:spPr>
        <p:txBody>
          <a:bodyPr rtlCol="0" anchor="ctr"/>
          <a:lstStyle/>
          <a:p>
            <a:pPr algn="ctr" defTabSz="914400" eaLnBrk="1" hangingPunct="1">
              <a:defRPr/>
            </a:pPr>
            <a:endParaRPr lang="ja-JP" altLang="en-US" kern="0" dirty="0" smtClean="0">
              <a:solidFill>
                <a:srgbClr val="FF0000"/>
              </a:solidFill>
              <a:latin typeface="Arial"/>
              <a:ea typeface="ＭＳ Ｐゴシック"/>
              <a:cs typeface="+mn-cs"/>
            </a:endParaRPr>
          </a:p>
        </p:txBody>
      </p:sp>
      <p:sp>
        <p:nvSpPr>
          <p:cNvPr id="41" name="正方形/長方形 40"/>
          <p:cNvSpPr/>
          <p:nvPr/>
        </p:nvSpPr>
        <p:spPr>
          <a:xfrm>
            <a:off x="4904700" y="1019597"/>
            <a:ext cx="2801082" cy="339867"/>
          </a:xfrm>
          <a:prstGeom prst="rect">
            <a:avLst/>
          </a:prstGeom>
          <a:solidFill>
            <a:srgbClr val="FFFFFF"/>
          </a:solidFill>
          <a:ln w="25400" cap="flat" cmpd="sng" algn="ctr">
            <a:solidFill>
              <a:srgbClr val="FF0000"/>
            </a:solidFill>
            <a:prstDash val="solid"/>
          </a:ln>
          <a:effectLst/>
        </p:spPr>
        <p:txBody>
          <a:bodyPr rtlCol="0" anchor="ctr"/>
          <a:lstStyle/>
          <a:p>
            <a:pPr algn="ctr" defTabSz="914400" eaLnBrk="1" hangingPunct="1">
              <a:defRPr/>
            </a:pPr>
            <a:r>
              <a:rPr lang="ja-JP" altLang="en-US" kern="0" dirty="0" smtClean="0">
                <a:solidFill>
                  <a:srgbClr val="ED1C24"/>
                </a:solidFill>
                <a:latin typeface="Meiryo UI" panose="020B0604030504040204" pitchFamily="50" charset="-128"/>
                <a:ea typeface="Meiryo UI" panose="020B0604030504040204" pitchFamily="50" charset="-128"/>
                <a:cs typeface="Meiryo UI" panose="020B0604030504040204" pitchFamily="50" charset="-128"/>
              </a:rPr>
              <a:t>放置できない危険な脆弱性</a:t>
            </a:r>
          </a:p>
        </p:txBody>
      </p:sp>
      <p:sp>
        <p:nvSpPr>
          <p:cNvPr id="42" name="角丸四角形吹き出し 41"/>
          <p:cNvSpPr/>
          <p:nvPr/>
        </p:nvSpPr>
        <p:spPr>
          <a:xfrm>
            <a:off x="6394881" y="1588733"/>
            <a:ext cx="2500439" cy="1044448"/>
          </a:xfrm>
          <a:prstGeom prst="wedgeRoundRectCallout">
            <a:avLst>
              <a:gd name="adj1" fmla="val -59322"/>
              <a:gd name="adj2" fmla="val -25490"/>
              <a:gd name="adj3" fmla="val 16667"/>
            </a:avLst>
          </a:prstGeom>
          <a:noFill/>
          <a:ln w="25400" cap="flat" cmpd="sng" algn="ctr">
            <a:solidFill>
              <a:srgbClr val="FF0000"/>
            </a:solidFill>
            <a:prstDash val="solid"/>
          </a:ln>
          <a:effectLst/>
        </p:spPr>
        <p:txBody>
          <a:bodyPr rtlCol="0" anchor="ctr"/>
          <a:lstStyle/>
          <a:p>
            <a:pPr defTabSz="914400" eaLnBrk="1" hangingPunct="1">
              <a:defRPr/>
            </a:pPr>
            <a:r>
              <a:rPr lang="en-US" altLang="ja-JP" sz="1200" kern="0" dirty="0" smtClean="0">
                <a:solidFill>
                  <a:srgbClr val="ED1C24"/>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200" kern="0" dirty="0" smtClean="0">
                <a:solidFill>
                  <a:srgbClr val="ED1C24"/>
                </a:solidFill>
                <a:latin typeface="Meiryo UI" panose="020B0604030504040204" pitchFamily="50" charset="-128"/>
                <a:ea typeface="Meiryo UI" panose="020B0604030504040204" pitchFamily="50" charset="-128"/>
                <a:cs typeface="Meiryo UI" panose="020B0604030504040204" pitchFamily="50" charset="-128"/>
              </a:rPr>
              <a:t>主に</a:t>
            </a:r>
            <a:r>
              <a:rPr lang="en-US" altLang="ja-JP" sz="1200" kern="0" dirty="0" smtClean="0">
                <a:solidFill>
                  <a:srgbClr val="ED1C24"/>
                </a:solidFill>
                <a:latin typeface="Meiryo UI" panose="020B0604030504040204" pitchFamily="50" charset="-128"/>
                <a:ea typeface="Meiryo UI" panose="020B0604030504040204" pitchFamily="50" charset="-128"/>
                <a:cs typeface="Meiryo UI" panose="020B0604030504040204" pitchFamily="50" charset="-128"/>
              </a:rPr>
              <a:t>Web</a:t>
            </a:r>
            <a:r>
              <a:rPr lang="ja-JP" altLang="en-US" sz="1200" kern="0" dirty="0" smtClean="0">
                <a:solidFill>
                  <a:srgbClr val="ED1C24"/>
                </a:solidFill>
                <a:latin typeface="Meiryo UI" panose="020B0604030504040204" pitchFamily="50" charset="-128"/>
                <a:ea typeface="Meiryo UI" panose="020B0604030504040204" pitchFamily="50" charset="-128"/>
                <a:cs typeface="Meiryo UI" panose="020B0604030504040204" pitchFamily="50" charset="-128"/>
              </a:rPr>
              <a:t>サーバに大きな影響</a:t>
            </a:r>
            <a:r>
              <a:rPr lang="en-US" altLang="ja-JP" sz="1200" kern="0" dirty="0" smtClean="0">
                <a:solidFill>
                  <a:srgbClr val="ED1C24"/>
                </a:solidFill>
                <a:latin typeface="Meiryo UI" panose="020B0604030504040204" pitchFamily="50" charset="-128"/>
                <a:ea typeface="Meiryo UI" panose="020B0604030504040204" pitchFamily="50" charset="-128"/>
                <a:cs typeface="Meiryo UI" panose="020B0604030504040204" pitchFamily="50" charset="-128"/>
              </a:rPr>
              <a:t>]</a:t>
            </a:r>
          </a:p>
          <a:p>
            <a:pPr defTabSz="914400" eaLnBrk="1" hangingPunct="1">
              <a:defRPr/>
            </a:pPr>
            <a:r>
              <a:rPr lang="ja-JP" altLang="en-US" sz="1200" kern="0" dirty="0" smtClean="0">
                <a:solidFill>
                  <a:srgbClr val="ED1C24"/>
                </a:solidFill>
                <a:latin typeface="Meiryo UI" panose="020B0604030504040204" pitchFamily="50" charset="-128"/>
                <a:ea typeface="Meiryo UI" panose="020B0604030504040204" pitchFamily="50" charset="-128"/>
                <a:cs typeface="Meiryo UI" panose="020B0604030504040204" pitchFamily="50" charset="-128"/>
              </a:rPr>
              <a:t>攻撃者は痕跡を残さず</a:t>
            </a:r>
            <a:endParaRPr lang="en-US" altLang="ja-JP" sz="1200" kern="0" dirty="0" smtClean="0">
              <a:solidFill>
                <a:srgbClr val="ED1C24"/>
              </a:solidFill>
              <a:latin typeface="Meiryo UI" panose="020B0604030504040204" pitchFamily="50" charset="-128"/>
              <a:ea typeface="Meiryo UI" panose="020B0604030504040204" pitchFamily="50" charset="-128"/>
              <a:cs typeface="Meiryo UI" panose="020B0604030504040204" pitchFamily="50" charset="-128"/>
            </a:endParaRPr>
          </a:p>
          <a:p>
            <a:pPr defTabSz="914400" eaLnBrk="1" hangingPunct="1">
              <a:defRPr/>
            </a:pPr>
            <a:r>
              <a:rPr lang="ja-JP" altLang="en-US" sz="1200" kern="0" dirty="0" smtClean="0">
                <a:solidFill>
                  <a:srgbClr val="ED1C24"/>
                </a:solidFill>
                <a:latin typeface="Meiryo UI" panose="020B0604030504040204" pitchFamily="50" charset="-128"/>
                <a:ea typeface="Meiryo UI" panose="020B0604030504040204" pitchFamily="50" charset="-128"/>
                <a:cs typeface="Meiryo UI" panose="020B0604030504040204" pitchFamily="50" charset="-128"/>
              </a:rPr>
              <a:t>メモリ上からユーザの個人情報等を窃取することが可能</a:t>
            </a:r>
          </a:p>
        </p:txBody>
      </p:sp>
      <p:sp>
        <p:nvSpPr>
          <p:cNvPr id="43" name="テキスト ボックス 42"/>
          <p:cNvSpPr txBox="1"/>
          <p:nvPr/>
        </p:nvSpPr>
        <p:spPr>
          <a:xfrm>
            <a:off x="5100180" y="2366748"/>
            <a:ext cx="1141018" cy="523220"/>
          </a:xfrm>
          <a:prstGeom prst="rect">
            <a:avLst/>
          </a:prstGeom>
          <a:noFill/>
        </p:spPr>
        <p:txBody>
          <a:bodyPr wrap="none" rtlCol="0">
            <a:spAutoFit/>
          </a:bodyPr>
          <a:lstStyle/>
          <a:p>
            <a:r>
              <a:rPr lang="en-US" altLang="ja-JP" sz="1400" dirty="0" err="1" smtClean="0">
                <a:solidFill>
                  <a:srgbClr val="ED1C24"/>
                </a:solidFill>
                <a:latin typeface="Meiryo UI" panose="020B0604030504040204" pitchFamily="50" charset="-128"/>
                <a:ea typeface="Meiryo UI" panose="020B0604030504040204" pitchFamily="50" charset="-128"/>
                <a:cs typeface="Meiryo UI" panose="020B0604030504040204" pitchFamily="50" charset="-128"/>
              </a:rPr>
              <a:t>OpenSSL</a:t>
            </a:r>
            <a:endParaRPr lang="en-US" altLang="ja-JP" sz="1400" dirty="0" smtClean="0">
              <a:solidFill>
                <a:srgbClr val="ED1C24"/>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1400" dirty="0" err="1" smtClean="0">
                <a:solidFill>
                  <a:srgbClr val="ED1C24"/>
                </a:solidFill>
                <a:latin typeface="Meiryo UI" panose="020B0604030504040204" pitchFamily="50" charset="-128"/>
                <a:ea typeface="Meiryo UI" panose="020B0604030504040204" pitchFamily="50" charset="-128"/>
                <a:cs typeface="Meiryo UI" panose="020B0604030504040204" pitchFamily="50" charset="-128"/>
              </a:rPr>
              <a:t>Heartbleed</a:t>
            </a:r>
            <a:endParaRPr lang="ja-JP" altLang="en-US" sz="1400" dirty="0" smtClean="0">
              <a:solidFill>
                <a:srgbClr val="ED1C24"/>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4" name="角丸四角形吹き出し 43"/>
          <p:cNvSpPr/>
          <p:nvPr/>
        </p:nvSpPr>
        <p:spPr>
          <a:xfrm>
            <a:off x="6394881" y="3212553"/>
            <a:ext cx="2500439" cy="1044448"/>
          </a:xfrm>
          <a:prstGeom prst="wedgeRoundRectCallout">
            <a:avLst>
              <a:gd name="adj1" fmla="val -59322"/>
              <a:gd name="adj2" fmla="val -25490"/>
              <a:gd name="adj3" fmla="val 16667"/>
            </a:avLst>
          </a:prstGeom>
          <a:solidFill>
            <a:srgbClr val="FFFFFF"/>
          </a:solidFill>
          <a:ln w="25400" cap="flat" cmpd="sng" algn="ctr">
            <a:solidFill>
              <a:srgbClr val="FF0000"/>
            </a:solidFill>
            <a:prstDash val="solid"/>
          </a:ln>
          <a:effectLst/>
        </p:spPr>
        <p:txBody>
          <a:bodyPr rtlCol="0" anchor="ctr"/>
          <a:lstStyle/>
          <a:p>
            <a:pPr defTabSz="914400" eaLnBrk="1" hangingPunct="1">
              <a:defRPr/>
            </a:pPr>
            <a:r>
              <a:rPr lang="en-US" altLang="ja-JP" sz="1200" kern="0" dirty="0" smtClean="0">
                <a:solidFill>
                  <a:srgbClr val="ED1C24"/>
                </a:solidFill>
                <a:latin typeface="Meiryo UI" panose="020B0604030504040204" pitchFamily="50" charset="-128"/>
                <a:ea typeface="Meiryo UI" panose="020B0604030504040204" pitchFamily="50" charset="-128"/>
                <a:cs typeface="Meiryo UI" panose="020B0604030504040204" pitchFamily="50" charset="-128"/>
              </a:rPr>
              <a:t>[Linux</a:t>
            </a:r>
            <a:r>
              <a:rPr lang="ja-JP" altLang="en-US" sz="1200" kern="0" dirty="0" smtClean="0">
                <a:solidFill>
                  <a:srgbClr val="ED1C24"/>
                </a:solidFill>
                <a:latin typeface="Meiryo UI" panose="020B0604030504040204" pitchFamily="50" charset="-128"/>
                <a:ea typeface="Meiryo UI" panose="020B0604030504040204" pitchFamily="50" charset="-128"/>
                <a:cs typeface="Meiryo UI" panose="020B0604030504040204" pitchFamily="50" charset="-128"/>
              </a:rPr>
              <a:t>の</a:t>
            </a:r>
            <a:r>
              <a:rPr lang="en-US" altLang="ja-JP" sz="1200" kern="0" dirty="0" smtClean="0">
                <a:solidFill>
                  <a:srgbClr val="ED1C24"/>
                </a:solidFill>
                <a:latin typeface="Meiryo UI" panose="020B0604030504040204" pitchFamily="50" charset="-128"/>
                <a:ea typeface="Meiryo UI" panose="020B0604030504040204" pitchFamily="50" charset="-128"/>
                <a:cs typeface="Meiryo UI" panose="020B0604030504040204" pitchFamily="50" charset="-128"/>
              </a:rPr>
              <a:t>bash</a:t>
            </a:r>
            <a:r>
              <a:rPr lang="ja-JP" altLang="en-US" sz="1200" kern="0" dirty="0" smtClean="0">
                <a:solidFill>
                  <a:srgbClr val="ED1C24"/>
                </a:solidFill>
                <a:latin typeface="Meiryo UI" panose="020B0604030504040204" pitchFamily="50" charset="-128"/>
                <a:ea typeface="Meiryo UI" panose="020B0604030504040204" pitchFamily="50" charset="-128"/>
                <a:cs typeface="Meiryo UI" panose="020B0604030504040204" pitchFamily="50" charset="-128"/>
              </a:rPr>
              <a:t>コマンドを悪用</a:t>
            </a:r>
            <a:r>
              <a:rPr lang="en-US" altLang="ja-JP" sz="1200" kern="0" dirty="0" smtClean="0">
                <a:solidFill>
                  <a:srgbClr val="ED1C24"/>
                </a:solidFill>
                <a:latin typeface="Meiryo UI" panose="020B0604030504040204" pitchFamily="50" charset="-128"/>
                <a:ea typeface="Meiryo UI" panose="020B0604030504040204" pitchFamily="50" charset="-128"/>
                <a:cs typeface="Meiryo UI" panose="020B0604030504040204" pitchFamily="50" charset="-128"/>
              </a:rPr>
              <a:t>]</a:t>
            </a:r>
          </a:p>
          <a:p>
            <a:pPr defTabSz="914400" eaLnBrk="1" hangingPunct="1">
              <a:defRPr/>
            </a:pPr>
            <a:r>
              <a:rPr lang="ja-JP" altLang="en-US" sz="1200" kern="0" dirty="0" smtClean="0">
                <a:solidFill>
                  <a:srgbClr val="ED1C24"/>
                </a:solidFill>
                <a:latin typeface="Meiryo UI" panose="020B0604030504040204" pitchFamily="50" charset="-128"/>
                <a:ea typeface="Meiryo UI" panose="020B0604030504040204" pitchFamily="50" charset="-128"/>
                <a:cs typeface="Meiryo UI" panose="020B0604030504040204" pitchFamily="50" charset="-128"/>
              </a:rPr>
              <a:t>任意のコマンドを実行され、目的の　情報を窃取したり、攻撃の基盤に　　される可能性</a:t>
            </a:r>
          </a:p>
        </p:txBody>
      </p:sp>
      <p:sp>
        <p:nvSpPr>
          <p:cNvPr id="45" name="角丸四角形吹き出し 44"/>
          <p:cNvSpPr/>
          <p:nvPr/>
        </p:nvSpPr>
        <p:spPr>
          <a:xfrm>
            <a:off x="6976606" y="4955965"/>
            <a:ext cx="1913912" cy="1153291"/>
          </a:xfrm>
          <a:prstGeom prst="wedgeRoundRectCallout">
            <a:avLst>
              <a:gd name="adj1" fmla="val -69046"/>
              <a:gd name="adj2" fmla="val -44592"/>
              <a:gd name="adj3" fmla="val 16667"/>
            </a:avLst>
          </a:prstGeom>
          <a:solidFill>
            <a:srgbClr val="FFFFFF"/>
          </a:solidFill>
          <a:ln w="25400" cap="flat" cmpd="sng" algn="ctr">
            <a:solidFill>
              <a:srgbClr val="FF0000"/>
            </a:solidFill>
            <a:prstDash val="solid"/>
          </a:ln>
          <a:effectLst/>
        </p:spPr>
        <p:txBody>
          <a:bodyPr rtlCol="0" anchor="ctr"/>
          <a:lstStyle/>
          <a:p>
            <a:pPr defTabSz="914400" eaLnBrk="1" hangingPunct="1">
              <a:defRPr/>
            </a:pPr>
            <a:r>
              <a:rPr lang="en-US" altLang="ja-JP" sz="1200" kern="0" dirty="0" smtClean="0">
                <a:solidFill>
                  <a:srgbClr val="ED1C24"/>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200" kern="0" dirty="0" err="1" smtClean="0">
                <a:solidFill>
                  <a:srgbClr val="ED1C24"/>
                </a:solidFill>
                <a:latin typeface="Meiryo UI" panose="020B0604030504040204" pitchFamily="50" charset="-128"/>
                <a:ea typeface="Meiryo UI" panose="020B0604030504040204" pitchFamily="50" charset="-128"/>
                <a:cs typeface="Meiryo UI" panose="020B0604030504040204" pitchFamily="50" charset="-128"/>
              </a:rPr>
              <a:t>Wordpress</a:t>
            </a:r>
            <a:r>
              <a:rPr lang="ja-JP" altLang="en-US" sz="1200" kern="0" dirty="0" smtClean="0">
                <a:solidFill>
                  <a:srgbClr val="ED1C24"/>
                </a:solidFill>
                <a:latin typeface="Meiryo UI" panose="020B0604030504040204" pitchFamily="50" charset="-128"/>
                <a:ea typeface="Meiryo UI" panose="020B0604030504040204" pitchFamily="50" charset="-128"/>
                <a:cs typeface="Meiryo UI" panose="020B0604030504040204" pitchFamily="50" charset="-128"/>
              </a:rPr>
              <a:t>の画像プラグインの悪用</a:t>
            </a:r>
            <a:r>
              <a:rPr lang="en-US" altLang="ja-JP" sz="1200" kern="0" dirty="0" smtClean="0">
                <a:solidFill>
                  <a:srgbClr val="ED1C24"/>
                </a:solidFill>
                <a:latin typeface="Meiryo UI" panose="020B0604030504040204" pitchFamily="50" charset="-128"/>
                <a:ea typeface="Meiryo UI" panose="020B0604030504040204" pitchFamily="50" charset="-128"/>
                <a:cs typeface="Meiryo UI" panose="020B0604030504040204" pitchFamily="50" charset="-128"/>
              </a:rPr>
              <a:t>]</a:t>
            </a:r>
          </a:p>
          <a:p>
            <a:pPr defTabSz="914400" eaLnBrk="1" hangingPunct="1">
              <a:defRPr/>
            </a:pPr>
            <a:r>
              <a:rPr lang="en-US" altLang="ja-JP" sz="1200" kern="0" dirty="0" smtClean="0">
                <a:solidFill>
                  <a:srgbClr val="ED1C24"/>
                </a:solidFill>
                <a:latin typeface="Meiryo UI" panose="020B0604030504040204" pitchFamily="50" charset="-128"/>
                <a:ea typeface="Meiryo UI" panose="020B0604030504040204" pitchFamily="50" charset="-128"/>
                <a:cs typeface="Meiryo UI" panose="020B0604030504040204" pitchFamily="50" charset="-128"/>
              </a:rPr>
              <a:t>Web</a:t>
            </a:r>
            <a:r>
              <a:rPr lang="ja-JP" altLang="en-US" sz="1200" kern="0" dirty="0" smtClean="0">
                <a:solidFill>
                  <a:srgbClr val="ED1C24"/>
                </a:solidFill>
                <a:latin typeface="Meiryo UI" panose="020B0604030504040204" pitchFamily="50" charset="-128"/>
                <a:ea typeface="Meiryo UI" panose="020B0604030504040204" pitchFamily="50" charset="-128"/>
                <a:cs typeface="Meiryo UI" panose="020B0604030504040204" pitchFamily="50" charset="-128"/>
              </a:rPr>
              <a:t>サーバのデータ改ざん、不正ファイルを設定され、情報の窃取、攻撃の基盤にされる可能性</a:t>
            </a:r>
            <a:endParaRPr lang="en-US" altLang="ja-JP" sz="1200" kern="0" dirty="0" smtClean="0">
              <a:solidFill>
                <a:srgbClr val="ED1C24"/>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46" name="Picture 1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11201" y="1896229"/>
            <a:ext cx="2209558" cy="1706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正方形/長方形 46"/>
          <p:cNvSpPr/>
          <p:nvPr/>
        </p:nvSpPr>
        <p:spPr>
          <a:xfrm>
            <a:off x="428273" y="3506972"/>
            <a:ext cx="4036067" cy="307777"/>
          </a:xfrm>
          <a:prstGeom prst="rect">
            <a:avLst/>
          </a:prstGeom>
        </p:spPr>
        <p:txBody>
          <a:bodyPr wrap="square">
            <a:spAutoFit/>
          </a:bodyPr>
          <a:lstStyle/>
          <a:p>
            <a:r>
              <a:rPr lang="ja-JP" altLang="en-US" sz="7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脆弱性対策情報データベース</a:t>
            </a:r>
            <a:r>
              <a:rPr lang="en-US" altLang="ja-JP" sz="7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JVN </a:t>
            </a:r>
            <a:r>
              <a:rPr lang="en-US" altLang="ja-JP" sz="700" dirty="0" err="1">
                <a:solidFill>
                  <a:srgbClr val="000000"/>
                </a:solidFill>
                <a:latin typeface="Meiryo UI" panose="020B0604030504040204" pitchFamily="50" charset="-128"/>
                <a:ea typeface="Meiryo UI" panose="020B0604030504040204" pitchFamily="50" charset="-128"/>
                <a:cs typeface="Meiryo UI" panose="020B0604030504040204" pitchFamily="50" charset="-128"/>
              </a:rPr>
              <a:t>iPedia</a:t>
            </a:r>
            <a:r>
              <a:rPr lang="ja-JP" altLang="en-US" sz="7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の登録状況 </a:t>
            </a:r>
            <a:r>
              <a:rPr lang="en-US" altLang="ja-JP" sz="7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[2014</a:t>
            </a:r>
            <a:r>
              <a:rPr lang="ja-JP" altLang="en-US" sz="7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年第</a:t>
            </a:r>
            <a:r>
              <a:rPr lang="en-US" altLang="ja-JP" sz="7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4</a:t>
            </a:r>
            <a:r>
              <a:rPr lang="ja-JP" altLang="en-US" sz="7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四半期（</a:t>
            </a:r>
            <a:r>
              <a:rPr lang="en-US" altLang="ja-JP" sz="7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10</a:t>
            </a:r>
            <a:r>
              <a:rPr lang="ja-JP" altLang="en-US" sz="7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月～</a:t>
            </a:r>
            <a:r>
              <a:rPr lang="en-US" altLang="ja-JP" sz="7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12</a:t>
            </a:r>
            <a:r>
              <a:rPr lang="ja-JP" altLang="en-US" sz="7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月）</a:t>
            </a:r>
            <a:r>
              <a:rPr lang="en-US" altLang="ja-JP" sz="7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7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から抜粋</a:t>
            </a:r>
            <a:endParaRPr lang="en-US" altLang="ja-JP" sz="7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7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http</a:t>
            </a:r>
            <a:r>
              <a:rPr lang="en-US" altLang="ja-JP" sz="7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://www.ipa.go.jp/security/vuln/report/JVNiPedia2014q4.html</a:t>
            </a:r>
            <a:endParaRPr lang="ja-JP" altLang="en-US" sz="7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9005284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現実</a:t>
            </a:r>
            <a:r>
              <a:rPr lang="ja-JP" altLang="en-US" dirty="0"/>
              <a:t>は難しい“セキュリティパッチのメンテナンス”</a:t>
            </a:r>
            <a:r>
              <a:rPr kumimoji="1" lang="ja-JP" altLang="en-US" dirty="0" smtClean="0">
                <a:latin typeface="Meiryo UI" panose="020B0604030504040204" pitchFamily="50" charset="-128"/>
                <a:ea typeface="Meiryo UI" panose="020B0604030504040204" pitchFamily="50" charset="-128"/>
                <a:cs typeface="Meiryo UI" panose="020B0604030504040204" pitchFamily="50" charset="-128"/>
              </a:rPr>
              <a:t>　</a:t>
            </a:r>
            <a:endParaRPr kumimoji="1" lang="ja-JP" altLang="en-US"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 name="Text Box 7"/>
          <p:cNvSpPr txBox="1">
            <a:spLocks noChangeArrowheads="1"/>
          </p:cNvSpPr>
          <p:nvPr/>
        </p:nvSpPr>
        <p:spPr bwMode="auto">
          <a:xfrm>
            <a:off x="736600" y="1016035"/>
            <a:ext cx="73533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spcBef>
                <a:spcPct val="50000"/>
              </a:spcBef>
            </a:pPr>
            <a:r>
              <a:rPr lang="ja-JP" altLang="en-US" sz="2400" dirty="0">
                <a:solidFill>
                  <a:srgbClr val="FF6600"/>
                </a:solidFill>
                <a:latin typeface="Meiryo UI" panose="020B0604030504040204" pitchFamily="50" charset="-128"/>
                <a:ea typeface="Meiryo UI" panose="020B0604030504040204" pitchFamily="50" charset="-128"/>
                <a:cs typeface="Meiryo UI" panose="020B0604030504040204" pitchFamily="50" charset="-128"/>
              </a:rPr>
              <a:t>分かってはいるけれども適用できない“セキュリティパッチ</a:t>
            </a:r>
            <a:r>
              <a:rPr lang="ja-JP" altLang="en-US" sz="2400" dirty="0" smtClean="0">
                <a:solidFill>
                  <a:srgbClr val="FF6600"/>
                </a:solidFill>
                <a:latin typeface="Meiryo UI" panose="020B0604030504040204" pitchFamily="50" charset="-128"/>
                <a:ea typeface="Meiryo UI" panose="020B0604030504040204" pitchFamily="50" charset="-128"/>
                <a:cs typeface="Meiryo UI" panose="020B0604030504040204" pitchFamily="50" charset="-128"/>
              </a:rPr>
              <a:t>”　　　御社ではどのように対応していますか？</a:t>
            </a:r>
            <a:endParaRPr lang="ja-JP" altLang="en-US" sz="2400" dirty="0">
              <a:solidFill>
                <a:srgbClr val="FF66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 name="AutoShape 8"/>
          <p:cNvSpPr>
            <a:spLocks noChangeArrowheads="1"/>
          </p:cNvSpPr>
          <p:nvPr/>
        </p:nvSpPr>
        <p:spPr bwMode="auto">
          <a:xfrm>
            <a:off x="279400" y="1981200"/>
            <a:ext cx="2882900" cy="685800"/>
          </a:xfrm>
          <a:prstGeom prst="wedgeRoundRectCallout">
            <a:avLst>
              <a:gd name="adj1" fmla="val 49227"/>
              <a:gd name="adj2" fmla="val 78935"/>
              <a:gd name="adj3" fmla="val 16667"/>
            </a:avLst>
          </a:prstGeom>
          <a:solidFill>
            <a:srgbClr val="FFFFFF"/>
          </a:solidFill>
          <a:ln w="6350" algn="ctr">
            <a:solidFill>
              <a:srgbClr val="000000"/>
            </a:solidFill>
            <a:miter lim="800000"/>
            <a:headEnd/>
            <a:tailEnd/>
          </a:ln>
        </p:spPr>
        <p:txBody>
          <a:bodyPr anchor="ctr"/>
          <a:lstStyle/>
          <a:p>
            <a:pPr defTabSz="914400" eaLnBrk="1" hangingPunct="1">
              <a:defRPr/>
            </a:pPr>
            <a:r>
              <a:rPr lang="ja-JP" altLang="en-US" kern="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脆弱性が発見されるたびに作業が発生（疲弊感）</a:t>
            </a:r>
          </a:p>
        </p:txBody>
      </p:sp>
      <p:sp>
        <p:nvSpPr>
          <p:cNvPr id="5" name="AutoShape 9"/>
          <p:cNvSpPr>
            <a:spLocks noChangeArrowheads="1"/>
          </p:cNvSpPr>
          <p:nvPr/>
        </p:nvSpPr>
        <p:spPr bwMode="auto">
          <a:xfrm>
            <a:off x="5765800" y="2755901"/>
            <a:ext cx="2882900" cy="806451"/>
          </a:xfrm>
          <a:prstGeom prst="wedgeRoundRectCallout">
            <a:avLst>
              <a:gd name="adj1" fmla="val -50773"/>
              <a:gd name="adj2" fmla="val 85144"/>
              <a:gd name="adj3" fmla="val 16667"/>
            </a:avLst>
          </a:prstGeom>
          <a:solidFill>
            <a:srgbClr val="FFFFFF"/>
          </a:solidFill>
          <a:ln w="6350" algn="ctr">
            <a:solidFill>
              <a:srgbClr val="000000"/>
            </a:solidFill>
            <a:miter lim="800000"/>
            <a:headEnd/>
            <a:tailEnd/>
          </a:ln>
        </p:spPr>
        <p:txBody>
          <a:bodyPr anchor="ctr"/>
          <a:lstStyle/>
          <a:p>
            <a:pPr defTabSz="914400" eaLnBrk="1" hangingPunct="1">
              <a:defRPr/>
            </a:pPr>
            <a:r>
              <a:rPr lang="ja-JP" altLang="en-US" kern="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システム</a:t>
            </a:r>
            <a:r>
              <a:rPr lang="en-US" altLang="ja-JP" kern="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kern="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サービスは頻繁に　止められない</a:t>
            </a:r>
            <a:endParaRPr lang="en-US" altLang="ja-JP" kern="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defTabSz="914400" eaLnBrk="1" hangingPunct="1">
              <a:defRPr/>
            </a:pPr>
            <a:r>
              <a:rPr lang="ja-JP" altLang="en-US" kern="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（稼動率も影響）</a:t>
            </a:r>
          </a:p>
        </p:txBody>
      </p:sp>
      <p:sp>
        <p:nvSpPr>
          <p:cNvPr id="6" name="AutoShape 10"/>
          <p:cNvSpPr>
            <a:spLocks noChangeArrowheads="1"/>
          </p:cNvSpPr>
          <p:nvPr/>
        </p:nvSpPr>
        <p:spPr bwMode="auto">
          <a:xfrm>
            <a:off x="5702300" y="1651001"/>
            <a:ext cx="2882900" cy="825163"/>
          </a:xfrm>
          <a:prstGeom prst="wedgeRoundRectCallout">
            <a:avLst>
              <a:gd name="adj1" fmla="val -49449"/>
              <a:gd name="adj2" fmla="val 72412"/>
              <a:gd name="adj3" fmla="val 16667"/>
            </a:avLst>
          </a:prstGeom>
          <a:solidFill>
            <a:srgbClr val="FFFFFF"/>
          </a:solidFill>
          <a:ln w="6350" algn="ctr">
            <a:solidFill>
              <a:srgbClr val="000000"/>
            </a:solidFill>
            <a:miter lim="800000"/>
            <a:headEnd/>
            <a:tailEnd/>
          </a:ln>
        </p:spPr>
        <p:txBody>
          <a:bodyPr anchor="ctr"/>
          <a:lstStyle/>
          <a:p>
            <a:pPr defTabSz="914400" eaLnBrk="1" hangingPunct="1">
              <a:defRPr/>
            </a:pPr>
            <a:r>
              <a:rPr lang="ja-JP" altLang="en-US" kern="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毎回パッチ適用テスト、適用後のアプリケーション動作テストをするのは大変</a:t>
            </a:r>
          </a:p>
        </p:txBody>
      </p:sp>
      <p:sp>
        <p:nvSpPr>
          <p:cNvPr id="7" name="AutoShape 11"/>
          <p:cNvSpPr>
            <a:spLocks noChangeArrowheads="1"/>
          </p:cNvSpPr>
          <p:nvPr/>
        </p:nvSpPr>
        <p:spPr bwMode="auto">
          <a:xfrm>
            <a:off x="317500" y="2946400"/>
            <a:ext cx="2819400" cy="609600"/>
          </a:xfrm>
          <a:prstGeom prst="wedgeRoundRectCallout">
            <a:avLst>
              <a:gd name="adj1" fmla="val 51463"/>
              <a:gd name="adj2" fmla="val 93750"/>
              <a:gd name="adj3" fmla="val 16667"/>
            </a:avLst>
          </a:prstGeom>
          <a:solidFill>
            <a:srgbClr val="FFFFFF"/>
          </a:solidFill>
          <a:ln w="6350" algn="ctr">
            <a:solidFill>
              <a:srgbClr val="000000"/>
            </a:solidFill>
            <a:miter lim="800000"/>
            <a:headEnd/>
            <a:tailEnd/>
          </a:ln>
        </p:spPr>
        <p:txBody>
          <a:bodyPr anchor="ctr"/>
          <a:lstStyle/>
          <a:p>
            <a:pPr defTabSz="914400" eaLnBrk="1" hangingPunct="1">
              <a:defRPr/>
            </a:pPr>
            <a:r>
              <a:rPr lang="ja-JP" altLang="en-US" kern="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適用後アプリケーションが　　動かなくなってしまった</a:t>
            </a:r>
          </a:p>
        </p:txBody>
      </p:sp>
      <p:pic>
        <p:nvPicPr>
          <p:cNvPr id="8" name="Picture 11"/>
          <p:cNvPicPr>
            <a:picLocks noChangeAspect="1" noChangeArrowheads="1"/>
          </p:cNvPicPr>
          <p:nvPr/>
        </p:nvPicPr>
        <p:blipFill>
          <a:blip r:embed="rId3"/>
          <a:srcRect/>
          <a:stretch>
            <a:fillRect/>
          </a:stretch>
        </p:blipFill>
        <p:spPr bwMode="auto">
          <a:xfrm>
            <a:off x="3287767" y="2019303"/>
            <a:ext cx="2238375" cy="1866900"/>
          </a:xfrm>
          <a:prstGeom prst="rect">
            <a:avLst/>
          </a:prstGeom>
          <a:ln>
            <a:noFill/>
          </a:ln>
          <a:effectLst>
            <a:outerShdw blurRad="292100" dist="139700" dir="2700000" algn="tl" rotWithShape="0">
              <a:srgbClr val="333333">
                <a:alpha val="65000"/>
              </a:srgbClr>
            </a:outerShdw>
          </a:effectLst>
        </p:spPr>
      </p:pic>
      <p:sp>
        <p:nvSpPr>
          <p:cNvPr id="9" name="Line 39"/>
          <p:cNvSpPr>
            <a:spLocks noChangeShapeType="1"/>
          </p:cNvSpPr>
          <p:nvPr/>
        </p:nvSpPr>
        <p:spPr bwMode="auto">
          <a:xfrm flipV="1">
            <a:off x="927100" y="5359400"/>
            <a:ext cx="1752600" cy="0"/>
          </a:xfrm>
          <a:prstGeom prst="line">
            <a:avLst/>
          </a:prstGeom>
          <a:noFill/>
          <a:ln w="38100">
            <a:solidFill>
              <a:srgbClr val="FF9900"/>
            </a:solidFill>
            <a:round/>
            <a:headEnd type="triangle" w="med" len="med"/>
            <a:tailEnd type="triangle" w="med" len="med"/>
          </a:ln>
          <a:extLst>
            <a:ext uri="{909E8E84-426E-40DD-AFC4-6F175D3DCCD1}">
              <a14:hiddenFill xmlns:a14="http://schemas.microsoft.com/office/drawing/2010/main">
                <a:noFill/>
              </a14:hiddenFill>
            </a:ext>
          </a:extLst>
        </p:spPr>
        <p:txBody>
          <a:bodyPr anchor="ctr"/>
          <a:lstStyle/>
          <a:p>
            <a:endParaRPr lang="ja-JP" altLang="en-US">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 name="Text Box 19"/>
          <p:cNvSpPr txBox="1">
            <a:spLocks noChangeArrowheads="1"/>
          </p:cNvSpPr>
          <p:nvPr/>
        </p:nvSpPr>
        <p:spPr bwMode="auto">
          <a:xfrm>
            <a:off x="711200" y="4061752"/>
            <a:ext cx="73533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spcBef>
                <a:spcPct val="50000"/>
              </a:spcBef>
            </a:pPr>
            <a:r>
              <a:rPr lang="ja-JP" altLang="en-US" sz="2000" dirty="0">
                <a:solidFill>
                  <a:srgbClr val="FF6600"/>
                </a:solidFill>
                <a:latin typeface="Meiryo UI" panose="020B0604030504040204" pitchFamily="50" charset="-128"/>
                <a:ea typeface="Meiryo UI" panose="020B0604030504040204" pitchFamily="50" charset="-128"/>
                <a:cs typeface="Meiryo UI" panose="020B0604030504040204" pitchFamily="50" charset="-128"/>
              </a:rPr>
              <a:t>セキュリティパッチ適用までの流れと管理者が抱える課題</a:t>
            </a:r>
          </a:p>
        </p:txBody>
      </p:sp>
      <p:sp>
        <p:nvSpPr>
          <p:cNvPr id="11" name="Line 20"/>
          <p:cNvSpPr>
            <a:spLocks noChangeShapeType="1"/>
          </p:cNvSpPr>
          <p:nvPr/>
        </p:nvSpPr>
        <p:spPr bwMode="auto">
          <a:xfrm>
            <a:off x="914400" y="5054603"/>
            <a:ext cx="12700" cy="151130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anchor="ctr"/>
          <a:lstStyle/>
          <a:p>
            <a:pPr defTabSz="914400" eaLnBrk="1" hangingPunct="1">
              <a:defRPr/>
            </a:pPr>
            <a:endParaRPr lang="ja-JP" altLang="en-US" kern="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2" name="Text Box 21"/>
          <p:cNvSpPr txBox="1">
            <a:spLocks noChangeArrowheads="1"/>
          </p:cNvSpPr>
          <p:nvPr/>
        </p:nvSpPr>
        <p:spPr bwMode="auto">
          <a:xfrm>
            <a:off x="88945" y="5156236"/>
            <a:ext cx="9366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spcBef>
                <a:spcPct val="50000"/>
              </a:spcBef>
            </a:pPr>
            <a:r>
              <a:rPr lang="ja-JP" altLang="en-US" sz="12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セキュリティパッチ</a:t>
            </a:r>
            <a:endParaRPr lang="ja-JP" altLang="en-US"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3" name="AutoShape 24"/>
          <p:cNvSpPr>
            <a:spLocks noChangeArrowheads="1"/>
          </p:cNvSpPr>
          <p:nvPr/>
        </p:nvSpPr>
        <p:spPr bwMode="auto">
          <a:xfrm>
            <a:off x="1028700" y="4533903"/>
            <a:ext cx="1600200" cy="546100"/>
          </a:xfrm>
          <a:prstGeom prst="wedgeRoundRectCallout">
            <a:avLst>
              <a:gd name="adj1" fmla="val -54069"/>
              <a:gd name="adj2" fmla="val 70060"/>
              <a:gd name="adj3" fmla="val 16667"/>
            </a:avLst>
          </a:prstGeom>
          <a:solidFill>
            <a:srgbClr val="00B0F0"/>
          </a:solidFill>
          <a:ln w="6350" algn="ctr">
            <a:solidFill>
              <a:srgbClr val="000000"/>
            </a:solidFill>
            <a:miter lim="800000"/>
            <a:headEnd/>
            <a:tailEnd/>
          </a:ln>
        </p:spPr>
        <p:txBody>
          <a:bodyPr anchor="ctr"/>
          <a:lstStyle/>
          <a:p>
            <a:pPr defTabSz="914400" eaLnBrk="1" hangingPunct="1">
              <a:defRPr/>
            </a:pPr>
            <a:r>
              <a:rPr lang="ja-JP" altLang="en-US" sz="1200" kern="0" dirty="0"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脆弱性が発見され　実証コードが公開</a:t>
            </a:r>
          </a:p>
        </p:txBody>
      </p:sp>
      <p:sp>
        <p:nvSpPr>
          <p:cNvPr id="14" name="Line 25"/>
          <p:cNvSpPr>
            <a:spLocks noChangeShapeType="1"/>
          </p:cNvSpPr>
          <p:nvPr/>
        </p:nvSpPr>
        <p:spPr bwMode="auto">
          <a:xfrm>
            <a:off x="2679700" y="5080003"/>
            <a:ext cx="12700" cy="151130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anchor="ctr"/>
          <a:lstStyle/>
          <a:p>
            <a:pPr defTabSz="914400" eaLnBrk="1" hangingPunct="1">
              <a:defRPr/>
            </a:pPr>
            <a:endParaRPr lang="ja-JP" altLang="en-US" kern="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5" name="AutoShape 28"/>
          <p:cNvSpPr>
            <a:spLocks noChangeArrowheads="1"/>
          </p:cNvSpPr>
          <p:nvPr/>
        </p:nvSpPr>
        <p:spPr bwMode="auto">
          <a:xfrm>
            <a:off x="2806700" y="4521203"/>
            <a:ext cx="1193800" cy="546100"/>
          </a:xfrm>
          <a:prstGeom prst="wedgeRoundRectCallout">
            <a:avLst>
              <a:gd name="adj1" fmla="val -55454"/>
              <a:gd name="adj2" fmla="val 70060"/>
              <a:gd name="adj3" fmla="val 16667"/>
            </a:avLst>
          </a:prstGeom>
          <a:solidFill>
            <a:srgbClr val="00B0F0"/>
          </a:solidFill>
          <a:ln w="6350" algn="ctr">
            <a:solidFill>
              <a:srgbClr val="000000"/>
            </a:solidFill>
            <a:miter lim="800000"/>
            <a:headEnd/>
            <a:tailEnd/>
          </a:ln>
        </p:spPr>
        <p:txBody>
          <a:bodyPr anchor="ctr"/>
          <a:lstStyle/>
          <a:p>
            <a:pPr defTabSz="914400" eaLnBrk="1" hangingPunct="1">
              <a:defRPr/>
            </a:pPr>
            <a:r>
              <a:rPr lang="ja-JP" altLang="en-US" sz="1200" kern="0"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ベンダーから</a:t>
            </a:r>
          </a:p>
          <a:p>
            <a:pPr defTabSz="914400" eaLnBrk="1" hangingPunct="1">
              <a:defRPr/>
            </a:pPr>
            <a:r>
              <a:rPr lang="ja-JP" altLang="en-US" sz="1200" kern="0"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パッチ提供</a:t>
            </a:r>
          </a:p>
        </p:txBody>
      </p:sp>
      <p:sp>
        <p:nvSpPr>
          <p:cNvPr id="16" name="Line 29"/>
          <p:cNvSpPr>
            <a:spLocks noChangeShapeType="1"/>
          </p:cNvSpPr>
          <p:nvPr/>
        </p:nvSpPr>
        <p:spPr bwMode="auto">
          <a:xfrm>
            <a:off x="3797300" y="5092703"/>
            <a:ext cx="12700" cy="151130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anchor="ctr"/>
          <a:lstStyle/>
          <a:p>
            <a:pPr defTabSz="914400" eaLnBrk="1" hangingPunct="1">
              <a:defRPr/>
            </a:pPr>
            <a:endParaRPr lang="ja-JP" altLang="en-US" kern="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7" name="AutoShape 30"/>
          <p:cNvSpPr>
            <a:spLocks noChangeArrowheads="1"/>
          </p:cNvSpPr>
          <p:nvPr/>
        </p:nvSpPr>
        <p:spPr bwMode="auto">
          <a:xfrm>
            <a:off x="4089400" y="4521203"/>
            <a:ext cx="1066800" cy="546100"/>
          </a:xfrm>
          <a:prstGeom prst="wedgeRoundRectCallout">
            <a:avLst>
              <a:gd name="adj1" fmla="val -56102"/>
              <a:gd name="adj2" fmla="val 70060"/>
              <a:gd name="adj3" fmla="val 16667"/>
            </a:avLst>
          </a:prstGeom>
          <a:solidFill>
            <a:srgbClr val="00B0F0"/>
          </a:solidFill>
          <a:ln w="6350" algn="ctr">
            <a:solidFill>
              <a:srgbClr val="000000"/>
            </a:solidFill>
            <a:miter lim="800000"/>
            <a:headEnd/>
            <a:tailEnd/>
          </a:ln>
        </p:spPr>
        <p:txBody>
          <a:bodyPr anchor="ctr"/>
          <a:lstStyle/>
          <a:p>
            <a:pPr defTabSz="914400" eaLnBrk="1" hangingPunct="1">
              <a:defRPr/>
            </a:pPr>
            <a:r>
              <a:rPr lang="ja-JP" altLang="en-US" sz="1200" kern="0"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パッチ適用</a:t>
            </a:r>
          </a:p>
          <a:p>
            <a:pPr defTabSz="914400" eaLnBrk="1" hangingPunct="1">
              <a:defRPr/>
            </a:pPr>
            <a:r>
              <a:rPr lang="ja-JP" altLang="en-US" sz="1200" kern="0"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検証開始</a:t>
            </a:r>
          </a:p>
        </p:txBody>
      </p:sp>
      <p:sp>
        <p:nvSpPr>
          <p:cNvPr id="18" name="Line 31"/>
          <p:cNvSpPr>
            <a:spLocks noChangeShapeType="1"/>
          </p:cNvSpPr>
          <p:nvPr/>
        </p:nvSpPr>
        <p:spPr bwMode="auto">
          <a:xfrm>
            <a:off x="4940300" y="5092703"/>
            <a:ext cx="12700" cy="151130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anchor="ctr"/>
          <a:lstStyle/>
          <a:p>
            <a:pPr defTabSz="914400" eaLnBrk="1" hangingPunct="1">
              <a:defRPr/>
            </a:pPr>
            <a:endParaRPr lang="ja-JP" altLang="en-US" kern="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 name="AutoShape 33"/>
          <p:cNvSpPr>
            <a:spLocks noChangeArrowheads="1"/>
          </p:cNvSpPr>
          <p:nvPr/>
        </p:nvSpPr>
        <p:spPr bwMode="auto">
          <a:xfrm>
            <a:off x="6692900" y="4533903"/>
            <a:ext cx="1207186" cy="546100"/>
          </a:xfrm>
          <a:prstGeom prst="wedgeRoundRectCallout">
            <a:avLst>
              <a:gd name="adj1" fmla="val -54745"/>
              <a:gd name="adj2" fmla="val 70060"/>
              <a:gd name="adj3" fmla="val 16667"/>
            </a:avLst>
          </a:prstGeom>
          <a:solidFill>
            <a:srgbClr val="00B0F0"/>
          </a:solidFill>
          <a:ln w="6350" algn="ctr">
            <a:solidFill>
              <a:srgbClr val="000000"/>
            </a:solidFill>
            <a:miter lim="800000"/>
            <a:headEnd/>
            <a:tailEnd/>
          </a:ln>
        </p:spPr>
        <p:txBody>
          <a:bodyPr anchor="ctr"/>
          <a:lstStyle/>
          <a:p>
            <a:pPr defTabSz="914400" eaLnBrk="1" hangingPunct="1">
              <a:defRPr/>
            </a:pPr>
            <a:r>
              <a:rPr lang="ja-JP" altLang="en-US" sz="1200" kern="0"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パッチ適用作業</a:t>
            </a:r>
          </a:p>
        </p:txBody>
      </p:sp>
      <p:sp>
        <p:nvSpPr>
          <p:cNvPr id="20" name="AutoShape 34"/>
          <p:cNvSpPr>
            <a:spLocks noChangeArrowheads="1"/>
          </p:cNvSpPr>
          <p:nvPr/>
        </p:nvSpPr>
        <p:spPr bwMode="auto">
          <a:xfrm>
            <a:off x="5283200" y="4533903"/>
            <a:ext cx="1066800" cy="546100"/>
          </a:xfrm>
          <a:prstGeom prst="wedgeRoundRectCallout">
            <a:avLst>
              <a:gd name="adj1" fmla="val -56102"/>
              <a:gd name="adj2" fmla="val 70060"/>
              <a:gd name="adj3" fmla="val 16667"/>
            </a:avLst>
          </a:prstGeom>
          <a:solidFill>
            <a:srgbClr val="00B0F0"/>
          </a:solidFill>
          <a:ln w="6350" algn="ctr">
            <a:solidFill>
              <a:srgbClr val="000000"/>
            </a:solidFill>
            <a:miter lim="800000"/>
            <a:headEnd/>
            <a:tailEnd/>
          </a:ln>
        </p:spPr>
        <p:txBody>
          <a:bodyPr anchor="ctr"/>
          <a:lstStyle/>
          <a:p>
            <a:pPr defTabSz="914400" eaLnBrk="1" hangingPunct="1">
              <a:defRPr/>
            </a:pPr>
            <a:r>
              <a:rPr lang="ja-JP" altLang="en-US" sz="1200" kern="0"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パッチ適用</a:t>
            </a:r>
          </a:p>
          <a:p>
            <a:pPr defTabSz="914400" eaLnBrk="1" hangingPunct="1">
              <a:defRPr/>
            </a:pPr>
            <a:r>
              <a:rPr lang="ja-JP" altLang="en-US" sz="1200" kern="0"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検証完了</a:t>
            </a:r>
          </a:p>
        </p:txBody>
      </p:sp>
      <p:sp>
        <p:nvSpPr>
          <p:cNvPr id="21" name="Line 35"/>
          <p:cNvSpPr>
            <a:spLocks noChangeShapeType="1"/>
          </p:cNvSpPr>
          <p:nvPr/>
        </p:nvSpPr>
        <p:spPr bwMode="auto">
          <a:xfrm>
            <a:off x="6604000" y="5067303"/>
            <a:ext cx="12700" cy="151130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anchor="ctr"/>
          <a:lstStyle/>
          <a:p>
            <a:pPr defTabSz="914400" eaLnBrk="1" hangingPunct="1">
              <a:defRPr/>
            </a:pPr>
            <a:endParaRPr lang="ja-JP" altLang="en-US" kern="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2" name="AutoShape 43"/>
          <p:cNvSpPr>
            <a:spLocks noChangeArrowheads="1"/>
          </p:cNvSpPr>
          <p:nvPr/>
        </p:nvSpPr>
        <p:spPr bwMode="auto">
          <a:xfrm>
            <a:off x="5181600" y="5588000"/>
            <a:ext cx="3314700" cy="838200"/>
          </a:xfrm>
          <a:prstGeom prst="wedgeRoundRectCallout">
            <a:avLst>
              <a:gd name="adj1" fmla="val -38556"/>
              <a:gd name="adj2" fmla="val -71782"/>
              <a:gd name="adj3" fmla="val 16667"/>
            </a:avLst>
          </a:prstGeom>
          <a:solidFill>
            <a:srgbClr val="FF0000"/>
          </a:solidFill>
          <a:ln w="6350" algn="ctr">
            <a:solidFill>
              <a:srgbClr val="636466"/>
            </a:solidFill>
            <a:miter lim="800000"/>
            <a:headEnd/>
            <a:tailEnd/>
          </a:ln>
        </p:spPr>
        <p:txBody>
          <a:bodyPr anchor="ctr"/>
          <a:lstStyle/>
          <a:p>
            <a:pPr defTabSz="914400" eaLnBrk="1" hangingPunct="1">
              <a:defRPr/>
            </a:pPr>
            <a:r>
              <a:rPr lang="ja-JP" altLang="en-US" kern="0" dirty="0"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ベンダーのパッチが提供されてから、パッチを適用するまでの空白の時間をどうするかが課題！</a:t>
            </a:r>
          </a:p>
        </p:txBody>
      </p:sp>
      <p:sp>
        <p:nvSpPr>
          <p:cNvPr id="23" name="Line 44"/>
          <p:cNvSpPr>
            <a:spLocks noChangeShapeType="1"/>
          </p:cNvSpPr>
          <p:nvPr/>
        </p:nvSpPr>
        <p:spPr bwMode="auto">
          <a:xfrm flipV="1">
            <a:off x="2667000" y="5359400"/>
            <a:ext cx="3924300" cy="0"/>
          </a:xfrm>
          <a:prstGeom prst="line">
            <a:avLst/>
          </a:prstGeom>
          <a:noFill/>
          <a:ln w="381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nchor="ctr"/>
          <a:lstStyle/>
          <a:p>
            <a:endParaRPr lang="ja-JP" altLang="en-US">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4" name="角丸四角形 23"/>
          <p:cNvSpPr>
            <a:spLocks noChangeArrowheads="1"/>
          </p:cNvSpPr>
          <p:nvPr/>
        </p:nvSpPr>
        <p:spPr bwMode="auto">
          <a:xfrm>
            <a:off x="1025525" y="5505486"/>
            <a:ext cx="1485900" cy="257175"/>
          </a:xfrm>
          <a:prstGeom prst="roundRect">
            <a:avLst>
              <a:gd name="adj" fmla="val 16667"/>
            </a:avLst>
          </a:prstGeom>
          <a:solidFill>
            <a:srgbClr val="FF9900"/>
          </a:solidFill>
          <a:ln w="9525" algn="ctr">
            <a:solidFill>
              <a:srgbClr val="E7AB44"/>
            </a:solidFill>
            <a:round/>
            <a:headEnd/>
            <a:tailEnd/>
          </a:ln>
          <a:effectLst>
            <a:outerShdw dist="20000" dir="5400000" rotWithShape="0">
              <a:srgbClr val="000000">
                <a:alpha val="37999"/>
              </a:srgbClr>
            </a:outerShdw>
          </a:effectLst>
        </p:spPr>
        <p:txBody>
          <a:bodyPr anchor="ctr"/>
          <a:lstStyle/>
          <a:p>
            <a:r>
              <a:rPr lang="ja-JP" altLang="en-US" sz="1200">
                <a:solidFill>
                  <a:srgbClr val="000000"/>
                </a:solidFill>
                <a:latin typeface="Meiryo UI" panose="020B0604030504040204" pitchFamily="50" charset="-128"/>
                <a:ea typeface="Meiryo UI" panose="020B0604030504040204" pitchFamily="50" charset="-128"/>
                <a:cs typeface="Meiryo UI" panose="020B0604030504040204" pitchFamily="50" charset="-128"/>
              </a:rPr>
              <a:t>ゼロデイ期間</a:t>
            </a:r>
          </a:p>
        </p:txBody>
      </p:sp>
      <p:sp>
        <p:nvSpPr>
          <p:cNvPr id="25" name="AutoShape 46"/>
          <p:cNvSpPr>
            <a:spLocks noChangeArrowheads="1"/>
          </p:cNvSpPr>
          <p:nvPr/>
        </p:nvSpPr>
        <p:spPr bwMode="auto">
          <a:xfrm>
            <a:off x="3028950" y="5651503"/>
            <a:ext cx="1949450" cy="368300"/>
          </a:xfrm>
          <a:prstGeom prst="wedgeRoundRectCallout">
            <a:avLst>
              <a:gd name="adj1" fmla="val -40963"/>
              <a:gd name="adj2" fmla="val -116810"/>
              <a:gd name="adj3" fmla="val 16667"/>
            </a:avLst>
          </a:prstGeom>
          <a:solidFill>
            <a:srgbClr val="FF0000"/>
          </a:solidFill>
          <a:ln w="6350" algn="ctr">
            <a:solidFill>
              <a:srgbClr val="636466"/>
            </a:solidFill>
            <a:miter lim="800000"/>
            <a:headEnd/>
            <a:tailEnd/>
          </a:ln>
        </p:spPr>
        <p:txBody>
          <a:bodyPr anchor="ctr"/>
          <a:lstStyle/>
          <a:p>
            <a:pPr defTabSz="914400" eaLnBrk="1" hangingPunct="1">
              <a:defRPr/>
            </a:pPr>
            <a:r>
              <a:rPr lang="ja-JP" altLang="en-US" kern="0" smtClean="0">
                <a:solidFill>
                  <a:srgbClr val="FFFFFF"/>
                </a:solidFill>
                <a:latin typeface="Meiryo UI" panose="020B0604030504040204" pitchFamily="50" charset="-128"/>
                <a:ea typeface="Meiryo UI" panose="020B0604030504040204" pitchFamily="50" charset="-128"/>
                <a:cs typeface="Meiryo UI" panose="020B0604030504040204" pitchFamily="50" charset="-128"/>
              </a:rPr>
              <a:t>数週間～数ヶ月</a:t>
            </a:r>
          </a:p>
        </p:txBody>
      </p:sp>
      <p:sp>
        <p:nvSpPr>
          <p:cNvPr id="26" name="Line 39"/>
          <p:cNvSpPr>
            <a:spLocks noChangeShapeType="1"/>
          </p:cNvSpPr>
          <p:nvPr/>
        </p:nvSpPr>
        <p:spPr bwMode="auto">
          <a:xfrm flipV="1">
            <a:off x="6616700" y="5351308"/>
            <a:ext cx="385462" cy="0"/>
          </a:xfrm>
          <a:prstGeom prst="line">
            <a:avLst/>
          </a:prstGeom>
          <a:noFill/>
          <a:ln w="38100">
            <a:solidFill>
              <a:srgbClr val="FF9900"/>
            </a:solidFill>
            <a:round/>
            <a:headEnd type="triangle" w="med" len="med"/>
            <a:tailEnd type="triangle" w="med" len="med"/>
          </a:ln>
          <a:extLst>
            <a:ext uri="{909E8E84-426E-40DD-AFC4-6F175D3DCCD1}">
              <a14:hiddenFill xmlns:a14="http://schemas.microsoft.com/office/drawing/2010/main">
                <a:noFill/>
              </a14:hiddenFill>
            </a:ext>
          </a:extLst>
        </p:spPr>
        <p:txBody>
          <a:bodyPr anchor="ctr"/>
          <a:lstStyle/>
          <a:p>
            <a:endParaRPr lang="ja-JP" altLang="en-US">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7" name="Line 44"/>
          <p:cNvSpPr>
            <a:spLocks noChangeShapeType="1"/>
          </p:cNvSpPr>
          <p:nvPr/>
        </p:nvSpPr>
        <p:spPr bwMode="auto">
          <a:xfrm flipV="1">
            <a:off x="7020542" y="5351163"/>
            <a:ext cx="459431" cy="0"/>
          </a:xfrm>
          <a:prstGeom prst="line">
            <a:avLst/>
          </a:prstGeom>
          <a:noFill/>
          <a:ln w="381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nchor="ctr"/>
          <a:lstStyle/>
          <a:p>
            <a:endParaRPr lang="ja-JP" altLang="en-US">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8" name="Line 35"/>
          <p:cNvSpPr>
            <a:spLocks noChangeShapeType="1"/>
          </p:cNvSpPr>
          <p:nvPr/>
        </p:nvSpPr>
        <p:spPr bwMode="auto">
          <a:xfrm>
            <a:off x="7029792" y="5214586"/>
            <a:ext cx="0" cy="252311"/>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anchor="ctr"/>
          <a:lstStyle/>
          <a:p>
            <a:pPr defTabSz="914400" eaLnBrk="1" hangingPunct="1">
              <a:defRPr/>
            </a:pPr>
            <a:endParaRPr lang="ja-JP" altLang="en-US" kern="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9" name="AutoShape 33"/>
          <p:cNvSpPr>
            <a:spLocks noChangeArrowheads="1"/>
          </p:cNvSpPr>
          <p:nvPr/>
        </p:nvSpPr>
        <p:spPr bwMode="auto">
          <a:xfrm>
            <a:off x="7570058" y="5186945"/>
            <a:ext cx="988884" cy="273051"/>
          </a:xfrm>
          <a:prstGeom prst="wedgeRoundRectCallout">
            <a:avLst>
              <a:gd name="adj1" fmla="val -57244"/>
              <a:gd name="adj2" fmla="val 670"/>
              <a:gd name="adj3" fmla="val 16667"/>
            </a:avLst>
          </a:prstGeom>
          <a:noFill/>
          <a:ln w="6350" algn="ctr">
            <a:solidFill>
              <a:srgbClr val="000000"/>
            </a:solidFill>
            <a:miter lim="800000"/>
            <a:headEnd/>
            <a:tailEnd/>
          </a:ln>
        </p:spPr>
        <p:txBody>
          <a:bodyPr anchor="ctr"/>
          <a:lstStyle/>
          <a:p>
            <a:pPr defTabSz="914400" eaLnBrk="1" hangingPunct="1">
              <a:defRPr/>
            </a:pPr>
            <a:r>
              <a:rPr lang="ja-JP" altLang="en-US" sz="1200" kern="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エンドレス</a:t>
            </a:r>
            <a:r>
              <a:rPr lang="en-US" altLang="ja-JP" sz="1200" kern="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endParaRPr lang="ja-JP" altLang="en-US" sz="1200" kern="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1027063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1000"/>
                                        <p:tgtEl>
                                          <p:spTgt spid="10"/>
                                        </p:tgtEl>
                                      </p:cBhvr>
                                    </p:animEffect>
                                    <p:anim calcmode="lin" valueType="num">
                                      <p:cBhvr>
                                        <p:cTn id="37" dur="1000" fill="hold"/>
                                        <p:tgtEl>
                                          <p:spTgt spid="10"/>
                                        </p:tgtEl>
                                        <p:attrNameLst>
                                          <p:attrName>ppt_x</p:attrName>
                                        </p:attrNameLst>
                                      </p:cBhvr>
                                      <p:tavLst>
                                        <p:tav tm="0">
                                          <p:val>
                                            <p:strVal val="#ppt_x"/>
                                          </p:val>
                                        </p:tav>
                                        <p:tav tm="100000">
                                          <p:val>
                                            <p:strVal val="#ppt_x"/>
                                          </p:val>
                                        </p:tav>
                                      </p:tavLst>
                                    </p:anim>
                                    <p:anim calcmode="lin" valueType="num">
                                      <p:cBhvr>
                                        <p:cTn id="38" dur="1000" fill="hold"/>
                                        <p:tgtEl>
                                          <p:spTgt spid="10"/>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1000"/>
                                        <p:tgtEl>
                                          <p:spTgt spid="11"/>
                                        </p:tgtEl>
                                      </p:cBhvr>
                                    </p:animEffect>
                                    <p:anim calcmode="lin" valueType="num">
                                      <p:cBhvr>
                                        <p:cTn id="42" dur="1000" fill="hold"/>
                                        <p:tgtEl>
                                          <p:spTgt spid="11"/>
                                        </p:tgtEl>
                                        <p:attrNameLst>
                                          <p:attrName>ppt_x</p:attrName>
                                        </p:attrNameLst>
                                      </p:cBhvr>
                                      <p:tavLst>
                                        <p:tav tm="0">
                                          <p:val>
                                            <p:strVal val="#ppt_x"/>
                                          </p:val>
                                        </p:tav>
                                        <p:tav tm="100000">
                                          <p:val>
                                            <p:strVal val="#ppt_x"/>
                                          </p:val>
                                        </p:tav>
                                      </p:tavLst>
                                    </p:anim>
                                    <p:anim calcmode="lin" valueType="num">
                                      <p:cBhvr>
                                        <p:cTn id="43" dur="1000" fill="hold"/>
                                        <p:tgtEl>
                                          <p:spTgt spid="11"/>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1000"/>
                                        <p:tgtEl>
                                          <p:spTgt spid="12"/>
                                        </p:tgtEl>
                                      </p:cBhvr>
                                    </p:animEffect>
                                    <p:anim calcmode="lin" valueType="num">
                                      <p:cBhvr>
                                        <p:cTn id="47" dur="1000" fill="hold"/>
                                        <p:tgtEl>
                                          <p:spTgt spid="12"/>
                                        </p:tgtEl>
                                        <p:attrNameLst>
                                          <p:attrName>ppt_x</p:attrName>
                                        </p:attrNameLst>
                                      </p:cBhvr>
                                      <p:tavLst>
                                        <p:tav tm="0">
                                          <p:val>
                                            <p:strVal val="#ppt_x"/>
                                          </p:val>
                                        </p:tav>
                                        <p:tav tm="100000">
                                          <p:val>
                                            <p:strVal val="#ppt_x"/>
                                          </p:val>
                                        </p:tav>
                                      </p:tavLst>
                                    </p:anim>
                                    <p:anim calcmode="lin" valueType="num">
                                      <p:cBhvr>
                                        <p:cTn id="48" dur="1000" fill="hold"/>
                                        <p:tgtEl>
                                          <p:spTgt spid="12"/>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1000"/>
                                        <p:tgtEl>
                                          <p:spTgt spid="13"/>
                                        </p:tgtEl>
                                      </p:cBhvr>
                                    </p:animEffect>
                                    <p:anim calcmode="lin" valueType="num">
                                      <p:cBhvr>
                                        <p:cTn id="52" dur="1000" fill="hold"/>
                                        <p:tgtEl>
                                          <p:spTgt spid="13"/>
                                        </p:tgtEl>
                                        <p:attrNameLst>
                                          <p:attrName>ppt_x</p:attrName>
                                        </p:attrNameLst>
                                      </p:cBhvr>
                                      <p:tavLst>
                                        <p:tav tm="0">
                                          <p:val>
                                            <p:strVal val="#ppt_x"/>
                                          </p:val>
                                        </p:tav>
                                        <p:tav tm="100000">
                                          <p:val>
                                            <p:strVal val="#ppt_x"/>
                                          </p:val>
                                        </p:tav>
                                      </p:tavLst>
                                    </p:anim>
                                    <p:anim calcmode="lin" valueType="num">
                                      <p:cBhvr>
                                        <p:cTn id="53" dur="1000" fill="hold"/>
                                        <p:tgtEl>
                                          <p:spTgt spid="13"/>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1000"/>
                                        <p:tgtEl>
                                          <p:spTgt spid="14"/>
                                        </p:tgtEl>
                                      </p:cBhvr>
                                    </p:animEffect>
                                    <p:anim calcmode="lin" valueType="num">
                                      <p:cBhvr>
                                        <p:cTn id="57" dur="1000" fill="hold"/>
                                        <p:tgtEl>
                                          <p:spTgt spid="14"/>
                                        </p:tgtEl>
                                        <p:attrNameLst>
                                          <p:attrName>ppt_x</p:attrName>
                                        </p:attrNameLst>
                                      </p:cBhvr>
                                      <p:tavLst>
                                        <p:tav tm="0">
                                          <p:val>
                                            <p:strVal val="#ppt_x"/>
                                          </p:val>
                                        </p:tav>
                                        <p:tav tm="100000">
                                          <p:val>
                                            <p:strVal val="#ppt_x"/>
                                          </p:val>
                                        </p:tav>
                                      </p:tavLst>
                                    </p:anim>
                                    <p:anim calcmode="lin" valueType="num">
                                      <p:cBhvr>
                                        <p:cTn id="58" dur="1000" fill="hold"/>
                                        <p:tgtEl>
                                          <p:spTgt spid="14"/>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1000"/>
                                        <p:tgtEl>
                                          <p:spTgt spid="15"/>
                                        </p:tgtEl>
                                      </p:cBhvr>
                                    </p:animEffect>
                                    <p:anim calcmode="lin" valueType="num">
                                      <p:cBhvr>
                                        <p:cTn id="62" dur="1000" fill="hold"/>
                                        <p:tgtEl>
                                          <p:spTgt spid="15"/>
                                        </p:tgtEl>
                                        <p:attrNameLst>
                                          <p:attrName>ppt_x</p:attrName>
                                        </p:attrNameLst>
                                      </p:cBhvr>
                                      <p:tavLst>
                                        <p:tav tm="0">
                                          <p:val>
                                            <p:strVal val="#ppt_x"/>
                                          </p:val>
                                        </p:tav>
                                        <p:tav tm="100000">
                                          <p:val>
                                            <p:strVal val="#ppt_x"/>
                                          </p:val>
                                        </p:tav>
                                      </p:tavLst>
                                    </p:anim>
                                    <p:anim calcmode="lin" valueType="num">
                                      <p:cBhvr>
                                        <p:cTn id="63" dur="1000" fill="hold"/>
                                        <p:tgtEl>
                                          <p:spTgt spid="15"/>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1000"/>
                                        <p:tgtEl>
                                          <p:spTgt spid="16"/>
                                        </p:tgtEl>
                                      </p:cBhvr>
                                    </p:animEffect>
                                    <p:anim calcmode="lin" valueType="num">
                                      <p:cBhvr>
                                        <p:cTn id="67" dur="1000" fill="hold"/>
                                        <p:tgtEl>
                                          <p:spTgt spid="16"/>
                                        </p:tgtEl>
                                        <p:attrNameLst>
                                          <p:attrName>ppt_x</p:attrName>
                                        </p:attrNameLst>
                                      </p:cBhvr>
                                      <p:tavLst>
                                        <p:tav tm="0">
                                          <p:val>
                                            <p:strVal val="#ppt_x"/>
                                          </p:val>
                                        </p:tav>
                                        <p:tav tm="100000">
                                          <p:val>
                                            <p:strVal val="#ppt_x"/>
                                          </p:val>
                                        </p:tav>
                                      </p:tavLst>
                                    </p:anim>
                                    <p:anim calcmode="lin" valueType="num">
                                      <p:cBhvr>
                                        <p:cTn id="68" dur="1000" fill="hold"/>
                                        <p:tgtEl>
                                          <p:spTgt spid="16"/>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1000"/>
                                        <p:tgtEl>
                                          <p:spTgt spid="17"/>
                                        </p:tgtEl>
                                      </p:cBhvr>
                                    </p:animEffect>
                                    <p:anim calcmode="lin" valueType="num">
                                      <p:cBhvr>
                                        <p:cTn id="72" dur="1000" fill="hold"/>
                                        <p:tgtEl>
                                          <p:spTgt spid="17"/>
                                        </p:tgtEl>
                                        <p:attrNameLst>
                                          <p:attrName>ppt_x</p:attrName>
                                        </p:attrNameLst>
                                      </p:cBhvr>
                                      <p:tavLst>
                                        <p:tav tm="0">
                                          <p:val>
                                            <p:strVal val="#ppt_x"/>
                                          </p:val>
                                        </p:tav>
                                        <p:tav tm="100000">
                                          <p:val>
                                            <p:strVal val="#ppt_x"/>
                                          </p:val>
                                        </p:tav>
                                      </p:tavLst>
                                    </p:anim>
                                    <p:anim calcmode="lin" valueType="num">
                                      <p:cBhvr>
                                        <p:cTn id="73" dur="1000" fill="hold"/>
                                        <p:tgtEl>
                                          <p:spTgt spid="17"/>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1000"/>
                                        <p:tgtEl>
                                          <p:spTgt spid="18"/>
                                        </p:tgtEl>
                                      </p:cBhvr>
                                    </p:animEffect>
                                    <p:anim calcmode="lin" valueType="num">
                                      <p:cBhvr>
                                        <p:cTn id="77" dur="1000" fill="hold"/>
                                        <p:tgtEl>
                                          <p:spTgt spid="18"/>
                                        </p:tgtEl>
                                        <p:attrNameLst>
                                          <p:attrName>ppt_x</p:attrName>
                                        </p:attrNameLst>
                                      </p:cBhvr>
                                      <p:tavLst>
                                        <p:tav tm="0">
                                          <p:val>
                                            <p:strVal val="#ppt_x"/>
                                          </p:val>
                                        </p:tav>
                                        <p:tav tm="100000">
                                          <p:val>
                                            <p:strVal val="#ppt_x"/>
                                          </p:val>
                                        </p:tav>
                                      </p:tavLst>
                                    </p:anim>
                                    <p:anim calcmode="lin" valueType="num">
                                      <p:cBhvr>
                                        <p:cTn id="78" dur="1000" fill="hold"/>
                                        <p:tgtEl>
                                          <p:spTgt spid="18"/>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fade">
                                      <p:cBhvr>
                                        <p:cTn id="81" dur="1000"/>
                                        <p:tgtEl>
                                          <p:spTgt spid="19"/>
                                        </p:tgtEl>
                                      </p:cBhvr>
                                    </p:animEffect>
                                    <p:anim calcmode="lin" valueType="num">
                                      <p:cBhvr>
                                        <p:cTn id="82" dur="1000" fill="hold"/>
                                        <p:tgtEl>
                                          <p:spTgt spid="19"/>
                                        </p:tgtEl>
                                        <p:attrNameLst>
                                          <p:attrName>ppt_x</p:attrName>
                                        </p:attrNameLst>
                                      </p:cBhvr>
                                      <p:tavLst>
                                        <p:tav tm="0">
                                          <p:val>
                                            <p:strVal val="#ppt_x"/>
                                          </p:val>
                                        </p:tav>
                                        <p:tav tm="100000">
                                          <p:val>
                                            <p:strVal val="#ppt_x"/>
                                          </p:val>
                                        </p:tav>
                                      </p:tavLst>
                                    </p:anim>
                                    <p:anim calcmode="lin" valueType="num">
                                      <p:cBhvr>
                                        <p:cTn id="83" dur="1000" fill="hold"/>
                                        <p:tgtEl>
                                          <p:spTgt spid="19"/>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20"/>
                                        </p:tgtEl>
                                        <p:attrNameLst>
                                          <p:attrName>style.visibility</p:attrName>
                                        </p:attrNameLst>
                                      </p:cBhvr>
                                      <p:to>
                                        <p:strVal val="visible"/>
                                      </p:to>
                                    </p:set>
                                    <p:animEffect transition="in" filter="fade">
                                      <p:cBhvr>
                                        <p:cTn id="86" dur="1000"/>
                                        <p:tgtEl>
                                          <p:spTgt spid="20"/>
                                        </p:tgtEl>
                                      </p:cBhvr>
                                    </p:animEffect>
                                    <p:anim calcmode="lin" valueType="num">
                                      <p:cBhvr>
                                        <p:cTn id="87" dur="1000" fill="hold"/>
                                        <p:tgtEl>
                                          <p:spTgt spid="20"/>
                                        </p:tgtEl>
                                        <p:attrNameLst>
                                          <p:attrName>ppt_x</p:attrName>
                                        </p:attrNameLst>
                                      </p:cBhvr>
                                      <p:tavLst>
                                        <p:tav tm="0">
                                          <p:val>
                                            <p:strVal val="#ppt_x"/>
                                          </p:val>
                                        </p:tav>
                                        <p:tav tm="100000">
                                          <p:val>
                                            <p:strVal val="#ppt_x"/>
                                          </p:val>
                                        </p:tav>
                                      </p:tavLst>
                                    </p:anim>
                                    <p:anim calcmode="lin" valueType="num">
                                      <p:cBhvr>
                                        <p:cTn id="88" dur="1000" fill="hold"/>
                                        <p:tgtEl>
                                          <p:spTgt spid="20"/>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fade">
                                      <p:cBhvr>
                                        <p:cTn id="91" dur="1000"/>
                                        <p:tgtEl>
                                          <p:spTgt spid="21"/>
                                        </p:tgtEl>
                                      </p:cBhvr>
                                    </p:animEffect>
                                    <p:anim calcmode="lin" valueType="num">
                                      <p:cBhvr>
                                        <p:cTn id="92" dur="1000" fill="hold"/>
                                        <p:tgtEl>
                                          <p:spTgt spid="21"/>
                                        </p:tgtEl>
                                        <p:attrNameLst>
                                          <p:attrName>ppt_x</p:attrName>
                                        </p:attrNameLst>
                                      </p:cBhvr>
                                      <p:tavLst>
                                        <p:tav tm="0">
                                          <p:val>
                                            <p:strVal val="#ppt_x"/>
                                          </p:val>
                                        </p:tav>
                                        <p:tav tm="100000">
                                          <p:val>
                                            <p:strVal val="#ppt_x"/>
                                          </p:val>
                                        </p:tav>
                                      </p:tavLst>
                                    </p:anim>
                                    <p:anim calcmode="lin" valueType="num">
                                      <p:cBhvr>
                                        <p:cTn id="93" dur="1000" fill="hold"/>
                                        <p:tgtEl>
                                          <p:spTgt spid="21"/>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22"/>
                                        </p:tgtEl>
                                        <p:attrNameLst>
                                          <p:attrName>style.visibility</p:attrName>
                                        </p:attrNameLst>
                                      </p:cBhvr>
                                      <p:to>
                                        <p:strVal val="visible"/>
                                      </p:to>
                                    </p:set>
                                    <p:animEffect transition="in" filter="fade">
                                      <p:cBhvr>
                                        <p:cTn id="96" dur="1000"/>
                                        <p:tgtEl>
                                          <p:spTgt spid="22"/>
                                        </p:tgtEl>
                                      </p:cBhvr>
                                    </p:animEffect>
                                    <p:anim calcmode="lin" valueType="num">
                                      <p:cBhvr>
                                        <p:cTn id="97" dur="1000" fill="hold"/>
                                        <p:tgtEl>
                                          <p:spTgt spid="22"/>
                                        </p:tgtEl>
                                        <p:attrNameLst>
                                          <p:attrName>ppt_x</p:attrName>
                                        </p:attrNameLst>
                                      </p:cBhvr>
                                      <p:tavLst>
                                        <p:tav tm="0">
                                          <p:val>
                                            <p:strVal val="#ppt_x"/>
                                          </p:val>
                                        </p:tav>
                                        <p:tav tm="100000">
                                          <p:val>
                                            <p:strVal val="#ppt_x"/>
                                          </p:val>
                                        </p:tav>
                                      </p:tavLst>
                                    </p:anim>
                                    <p:anim calcmode="lin" valueType="num">
                                      <p:cBhvr>
                                        <p:cTn id="98" dur="1000" fill="hold"/>
                                        <p:tgtEl>
                                          <p:spTgt spid="22"/>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23"/>
                                        </p:tgtEl>
                                        <p:attrNameLst>
                                          <p:attrName>style.visibility</p:attrName>
                                        </p:attrNameLst>
                                      </p:cBhvr>
                                      <p:to>
                                        <p:strVal val="visible"/>
                                      </p:to>
                                    </p:set>
                                    <p:animEffect transition="in" filter="fade">
                                      <p:cBhvr>
                                        <p:cTn id="101" dur="1000"/>
                                        <p:tgtEl>
                                          <p:spTgt spid="23"/>
                                        </p:tgtEl>
                                      </p:cBhvr>
                                    </p:animEffect>
                                    <p:anim calcmode="lin" valueType="num">
                                      <p:cBhvr>
                                        <p:cTn id="102" dur="1000" fill="hold"/>
                                        <p:tgtEl>
                                          <p:spTgt spid="23"/>
                                        </p:tgtEl>
                                        <p:attrNameLst>
                                          <p:attrName>ppt_x</p:attrName>
                                        </p:attrNameLst>
                                      </p:cBhvr>
                                      <p:tavLst>
                                        <p:tav tm="0">
                                          <p:val>
                                            <p:strVal val="#ppt_x"/>
                                          </p:val>
                                        </p:tav>
                                        <p:tav tm="100000">
                                          <p:val>
                                            <p:strVal val="#ppt_x"/>
                                          </p:val>
                                        </p:tav>
                                      </p:tavLst>
                                    </p:anim>
                                    <p:anim calcmode="lin" valueType="num">
                                      <p:cBhvr>
                                        <p:cTn id="103" dur="1000" fill="hold"/>
                                        <p:tgtEl>
                                          <p:spTgt spid="23"/>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24"/>
                                        </p:tgtEl>
                                        <p:attrNameLst>
                                          <p:attrName>style.visibility</p:attrName>
                                        </p:attrNameLst>
                                      </p:cBhvr>
                                      <p:to>
                                        <p:strVal val="visible"/>
                                      </p:to>
                                    </p:set>
                                    <p:animEffect transition="in" filter="fade">
                                      <p:cBhvr>
                                        <p:cTn id="106" dur="1000"/>
                                        <p:tgtEl>
                                          <p:spTgt spid="24"/>
                                        </p:tgtEl>
                                      </p:cBhvr>
                                    </p:animEffect>
                                    <p:anim calcmode="lin" valueType="num">
                                      <p:cBhvr>
                                        <p:cTn id="107" dur="1000" fill="hold"/>
                                        <p:tgtEl>
                                          <p:spTgt spid="24"/>
                                        </p:tgtEl>
                                        <p:attrNameLst>
                                          <p:attrName>ppt_x</p:attrName>
                                        </p:attrNameLst>
                                      </p:cBhvr>
                                      <p:tavLst>
                                        <p:tav tm="0">
                                          <p:val>
                                            <p:strVal val="#ppt_x"/>
                                          </p:val>
                                        </p:tav>
                                        <p:tav tm="100000">
                                          <p:val>
                                            <p:strVal val="#ppt_x"/>
                                          </p:val>
                                        </p:tav>
                                      </p:tavLst>
                                    </p:anim>
                                    <p:anim calcmode="lin" valueType="num">
                                      <p:cBhvr>
                                        <p:cTn id="108" dur="1000" fill="hold"/>
                                        <p:tgtEl>
                                          <p:spTgt spid="24"/>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25"/>
                                        </p:tgtEl>
                                        <p:attrNameLst>
                                          <p:attrName>style.visibility</p:attrName>
                                        </p:attrNameLst>
                                      </p:cBhvr>
                                      <p:to>
                                        <p:strVal val="visible"/>
                                      </p:to>
                                    </p:set>
                                    <p:animEffect transition="in" filter="fade">
                                      <p:cBhvr>
                                        <p:cTn id="111" dur="1000"/>
                                        <p:tgtEl>
                                          <p:spTgt spid="25"/>
                                        </p:tgtEl>
                                      </p:cBhvr>
                                    </p:animEffect>
                                    <p:anim calcmode="lin" valueType="num">
                                      <p:cBhvr>
                                        <p:cTn id="112" dur="1000" fill="hold"/>
                                        <p:tgtEl>
                                          <p:spTgt spid="25"/>
                                        </p:tgtEl>
                                        <p:attrNameLst>
                                          <p:attrName>ppt_x</p:attrName>
                                        </p:attrNameLst>
                                      </p:cBhvr>
                                      <p:tavLst>
                                        <p:tav tm="0">
                                          <p:val>
                                            <p:strVal val="#ppt_x"/>
                                          </p:val>
                                        </p:tav>
                                        <p:tav tm="100000">
                                          <p:val>
                                            <p:strVal val="#ppt_x"/>
                                          </p:val>
                                        </p:tav>
                                      </p:tavLst>
                                    </p:anim>
                                    <p:anim calcmode="lin" valueType="num">
                                      <p:cBhvr>
                                        <p:cTn id="11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42" presetClass="entr" presetSubtype="0" fill="hold" grpId="0" nodeType="clickEffect">
                                  <p:stCondLst>
                                    <p:cond delay="0"/>
                                  </p:stCondLst>
                                  <p:childTnLst>
                                    <p:set>
                                      <p:cBhvr>
                                        <p:cTn id="117" dur="1" fill="hold">
                                          <p:stCondLst>
                                            <p:cond delay="0"/>
                                          </p:stCondLst>
                                        </p:cTn>
                                        <p:tgtEl>
                                          <p:spTgt spid="26"/>
                                        </p:tgtEl>
                                        <p:attrNameLst>
                                          <p:attrName>style.visibility</p:attrName>
                                        </p:attrNameLst>
                                      </p:cBhvr>
                                      <p:to>
                                        <p:strVal val="visible"/>
                                      </p:to>
                                    </p:set>
                                    <p:animEffect transition="in" filter="fade">
                                      <p:cBhvr>
                                        <p:cTn id="118" dur="1000"/>
                                        <p:tgtEl>
                                          <p:spTgt spid="26"/>
                                        </p:tgtEl>
                                      </p:cBhvr>
                                    </p:animEffect>
                                    <p:anim calcmode="lin" valueType="num">
                                      <p:cBhvr>
                                        <p:cTn id="119" dur="1000" fill="hold"/>
                                        <p:tgtEl>
                                          <p:spTgt spid="26"/>
                                        </p:tgtEl>
                                        <p:attrNameLst>
                                          <p:attrName>ppt_x</p:attrName>
                                        </p:attrNameLst>
                                      </p:cBhvr>
                                      <p:tavLst>
                                        <p:tav tm="0">
                                          <p:val>
                                            <p:strVal val="#ppt_x"/>
                                          </p:val>
                                        </p:tav>
                                        <p:tav tm="100000">
                                          <p:val>
                                            <p:strVal val="#ppt_x"/>
                                          </p:val>
                                        </p:tav>
                                      </p:tavLst>
                                    </p:anim>
                                    <p:anim calcmode="lin" valueType="num">
                                      <p:cBhvr>
                                        <p:cTn id="120" dur="1000" fill="hold"/>
                                        <p:tgtEl>
                                          <p:spTgt spid="26"/>
                                        </p:tgtEl>
                                        <p:attrNameLst>
                                          <p:attrName>ppt_y</p:attrName>
                                        </p:attrNameLst>
                                      </p:cBhvr>
                                      <p:tavLst>
                                        <p:tav tm="0">
                                          <p:val>
                                            <p:strVal val="#ppt_y+.1"/>
                                          </p:val>
                                        </p:tav>
                                        <p:tav tm="100000">
                                          <p:val>
                                            <p:strVal val="#ppt_y"/>
                                          </p:val>
                                        </p:tav>
                                      </p:tavLst>
                                    </p:anim>
                                  </p:childTnLst>
                                </p:cTn>
                              </p:par>
                              <p:par>
                                <p:cTn id="121" presetID="42" presetClass="entr" presetSubtype="0" fill="hold" grpId="0" nodeType="withEffect">
                                  <p:stCondLst>
                                    <p:cond delay="0"/>
                                  </p:stCondLst>
                                  <p:childTnLst>
                                    <p:set>
                                      <p:cBhvr>
                                        <p:cTn id="122" dur="1" fill="hold">
                                          <p:stCondLst>
                                            <p:cond delay="0"/>
                                          </p:stCondLst>
                                        </p:cTn>
                                        <p:tgtEl>
                                          <p:spTgt spid="27"/>
                                        </p:tgtEl>
                                        <p:attrNameLst>
                                          <p:attrName>style.visibility</p:attrName>
                                        </p:attrNameLst>
                                      </p:cBhvr>
                                      <p:to>
                                        <p:strVal val="visible"/>
                                      </p:to>
                                    </p:set>
                                    <p:animEffect transition="in" filter="fade">
                                      <p:cBhvr>
                                        <p:cTn id="123" dur="1000"/>
                                        <p:tgtEl>
                                          <p:spTgt spid="27"/>
                                        </p:tgtEl>
                                      </p:cBhvr>
                                    </p:animEffect>
                                    <p:anim calcmode="lin" valueType="num">
                                      <p:cBhvr>
                                        <p:cTn id="124" dur="1000" fill="hold"/>
                                        <p:tgtEl>
                                          <p:spTgt spid="27"/>
                                        </p:tgtEl>
                                        <p:attrNameLst>
                                          <p:attrName>ppt_x</p:attrName>
                                        </p:attrNameLst>
                                      </p:cBhvr>
                                      <p:tavLst>
                                        <p:tav tm="0">
                                          <p:val>
                                            <p:strVal val="#ppt_x"/>
                                          </p:val>
                                        </p:tav>
                                        <p:tav tm="100000">
                                          <p:val>
                                            <p:strVal val="#ppt_x"/>
                                          </p:val>
                                        </p:tav>
                                      </p:tavLst>
                                    </p:anim>
                                    <p:anim calcmode="lin" valueType="num">
                                      <p:cBhvr>
                                        <p:cTn id="125" dur="1000" fill="hold"/>
                                        <p:tgtEl>
                                          <p:spTgt spid="27"/>
                                        </p:tgtEl>
                                        <p:attrNameLst>
                                          <p:attrName>ppt_y</p:attrName>
                                        </p:attrNameLst>
                                      </p:cBhvr>
                                      <p:tavLst>
                                        <p:tav tm="0">
                                          <p:val>
                                            <p:strVal val="#ppt_y+.1"/>
                                          </p:val>
                                        </p:tav>
                                        <p:tav tm="100000">
                                          <p:val>
                                            <p:strVal val="#ppt_y"/>
                                          </p:val>
                                        </p:tav>
                                      </p:tavLst>
                                    </p:anim>
                                  </p:childTnLst>
                                </p:cTn>
                              </p:par>
                              <p:par>
                                <p:cTn id="126" presetID="42" presetClass="entr" presetSubtype="0" fill="hold" grpId="0" nodeType="withEffect">
                                  <p:stCondLst>
                                    <p:cond delay="0"/>
                                  </p:stCondLst>
                                  <p:childTnLst>
                                    <p:set>
                                      <p:cBhvr>
                                        <p:cTn id="127" dur="1" fill="hold">
                                          <p:stCondLst>
                                            <p:cond delay="0"/>
                                          </p:stCondLst>
                                        </p:cTn>
                                        <p:tgtEl>
                                          <p:spTgt spid="28"/>
                                        </p:tgtEl>
                                        <p:attrNameLst>
                                          <p:attrName>style.visibility</p:attrName>
                                        </p:attrNameLst>
                                      </p:cBhvr>
                                      <p:to>
                                        <p:strVal val="visible"/>
                                      </p:to>
                                    </p:set>
                                    <p:animEffect transition="in" filter="fade">
                                      <p:cBhvr>
                                        <p:cTn id="128" dur="1000"/>
                                        <p:tgtEl>
                                          <p:spTgt spid="28"/>
                                        </p:tgtEl>
                                      </p:cBhvr>
                                    </p:animEffect>
                                    <p:anim calcmode="lin" valueType="num">
                                      <p:cBhvr>
                                        <p:cTn id="129" dur="1000" fill="hold"/>
                                        <p:tgtEl>
                                          <p:spTgt spid="28"/>
                                        </p:tgtEl>
                                        <p:attrNameLst>
                                          <p:attrName>ppt_x</p:attrName>
                                        </p:attrNameLst>
                                      </p:cBhvr>
                                      <p:tavLst>
                                        <p:tav tm="0">
                                          <p:val>
                                            <p:strVal val="#ppt_x"/>
                                          </p:val>
                                        </p:tav>
                                        <p:tav tm="100000">
                                          <p:val>
                                            <p:strVal val="#ppt_x"/>
                                          </p:val>
                                        </p:tav>
                                      </p:tavLst>
                                    </p:anim>
                                    <p:anim calcmode="lin" valueType="num">
                                      <p:cBhvr>
                                        <p:cTn id="130" dur="1000" fill="hold"/>
                                        <p:tgtEl>
                                          <p:spTgt spid="28"/>
                                        </p:tgtEl>
                                        <p:attrNameLst>
                                          <p:attrName>ppt_y</p:attrName>
                                        </p:attrNameLst>
                                      </p:cBhvr>
                                      <p:tavLst>
                                        <p:tav tm="0">
                                          <p:val>
                                            <p:strVal val="#ppt_y+.1"/>
                                          </p:val>
                                        </p:tav>
                                        <p:tav tm="100000">
                                          <p:val>
                                            <p:strVal val="#ppt_y"/>
                                          </p:val>
                                        </p:tav>
                                      </p:tavLst>
                                    </p:anim>
                                  </p:childTnLst>
                                </p:cTn>
                              </p:par>
                              <p:par>
                                <p:cTn id="131" presetID="42" presetClass="entr" presetSubtype="0" fill="hold" grpId="0" nodeType="withEffect">
                                  <p:stCondLst>
                                    <p:cond delay="0"/>
                                  </p:stCondLst>
                                  <p:childTnLst>
                                    <p:set>
                                      <p:cBhvr>
                                        <p:cTn id="132" dur="1" fill="hold">
                                          <p:stCondLst>
                                            <p:cond delay="0"/>
                                          </p:stCondLst>
                                        </p:cTn>
                                        <p:tgtEl>
                                          <p:spTgt spid="29"/>
                                        </p:tgtEl>
                                        <p:attrNameLst>
                                          <p:attrName>style.visibility</p:attrName>
                                        </p:attrNameLst>
                                      </p:cBhvr>
                                      <p:to>
                                        <p:strVal val="visible"/>
                                      </p:to>
                                    </p:set>
                                    <p:animEffect transition="in" filter="fade">
                                      <p:cBhvr>
                                        <p:cTn id="133" dur="1000"/>
                                        <p:tgtEl>
                                          <p:spTgt spid="29"/>
                                        </p:tgtEl>
                                      </p:cBhvr>
                                    </p:animEffect>
                                    <p:anim calcmode="lin" valueType="num">
                                      <p:cBhvr>
                                        <p:cTn id="134" dur="1000" fill="hold"/>
                                        <p:tgtEl>
                                          <p:spTgt spid="29"/>
                                        </p:tgtEl>
                                        <p:attrNameLst>
                                          <p:attrName>ppt_x</p:attrName>
                                        </p:attrNameLst>
                                      </p:cBhvr>
                                      <p:tavLst>
                                        <p:tav tm="0">
                                          <p:val>
                                            <p:strVal val="#ppt_x"/>
                                          </p:val>
                                        </p:tav>
                                        <p:tav tm="100000">
                                          <p:val>
                                            <p:strVal val="#ppt_x"/>
                                          </p:val>
                                        </p:tav>
                                      </p:tavLst>
                                    </p:anim>
                                    <p:anim calcmode="lin" valueType="num">
                                      <p:cBhvr>
                                        <p:cTn id="135"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p:bldP spid="11" grpId="0" animBg="1"/>
      <p:bldP spid="12" grpId="0"/>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07965"/>
            <a:ext cx="8375650" cy="645583"/>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p>
            <a:pPr defTabSz="457200" eaLnBrk="1" hangingPunct="1"/>
            <a:r>
              <a:rPr kumimoji="1" lang="en-US" altLang="ja-JP" sz="3200" dirty="0">
                <a:solidFill>
                  <a:srgbClr val="ED1C24"/>
                </a:solidFill>
                <a:latin typeface="Calibri"/>
                <a:cs typeface="Calibri"/>
              </a:rPr>
              <a:t>Deep</a:t>
            </a:r>
            <a:r>
              <a:rPr kumimoji="1" lang="ja-JP" altLang="en-US" sz="3200" dirty="0">
                <a:solidFill>
                  <a:srgbClr val="ED1C24"/>
                </a:solidFill>
                <a:latin typeface="Calibri"/>
                <a:cs typeface="Calibri"/>
              </a:rPr>
              <a:t> </a:t>
            </a:r>
            <a:r>
              <a:rPr kumimoji="1" lang="en-US" altLang="ja-JP" sz="3200" dirty="0">
                <a:solidFill>
                  <a:srgbClr val="ED1C24"/>
                </a:solidFill>
                <a:latin typeface="Calibri"/>
                <a:cs typeface="Calibri"/>
              </a:rPr>
              <a:t>Security</a:t>
            </a:r>
            <a:r>
              <a:rPr kumimoji="1" lang="ja-JP" altLang="en-US" sz="3200" dirty="0">
                <a:solidFill>
                  <a:srgbClr val="ED1C24"/>
                </a:solidFill>
                <a:latin typeface="Calibri"/>
                <a:cs typeface="Calibri"/>
              </a:rPr>
              <a:t>の侵入防御・仮想</a:t>
            </a:r>
            <a:r>
              <a:rPr kumimoji="1" lang="ja-JP" altLang="en-US" sz="3200" dirty="0" smtClean="0">
                <a:solidFill>
                  <a:srgbClr val="ED1C24"/>
                </a:solidFill>
                <a:latin typeface="Calibri"/>
                <a:cs typeface="Calibri"/>
              </a:rPr>
              <a:t>パッチ</a:t>
            </a:r>
            <a:endParaRPr kumimoji="1" lang="en-US" sz="3200" dirty="0">
              <a:solidFill>
                <a:srgbClr val="ED1C24"/>
              </a:solidFill>
              <a:latin typeface="Calibri"/>
              <a:cs typeface="Calibri"/>
            </a:endParaRPr>
          </a:p>
        </p:txBody>
      </p:sp>
      <p:sp>
        <p:nvSpPr>
          <p:cNvPr id="7173" name="Slide Number Placeholder 22"/>
          <p:cNvSpPr>
            <a:spLocks noGrp="1"/>
          </p:cNvSpPr>
          <p:nvPr>
            <p:ph type="sldNum" sz="quarter" idx="4294967295"/>
          </p:nvPr>
        </p:nvSpPr>
        <p:spPr bwMode="auto">
          <a:xfrm>
            <a:off x="4343400" y="6441019"/>
            <a:ext cx="560388" cy="332316"/>
          </a:xfrm>
          <a:prstGeom prst="rect">
            <a:avLst/>
          </a:prstGeom>
          <a:noFill/>
          <a:ln>
            <a:miter lim="800000"/>
            <a:headEnd/>
            <a:tailEnd/>
          </a:ln>
        </p:spPr>
        <p:txBody>
          <a:bodyPr/>
          <a:lstStyle/>
          <a:p>
            <a:fld id="{EB1EA3BE-84E4-4584-AE17-203D881F8A2A}" type="slidenum">
              <a:rPr lang="en-US" altLang="ja-JP"/>
              <a:pPr/>
              <a:t>99</a:t>
            </a:fld>
            <a:endParaRPr lang="en-US" altLang="ja-JP"/>
          </a:p>
        </p:txBody>
      </p:sp>
      <p:sp>
        <p:nvSpPr>
          <p:cNvPr id="7174" name="Footer Placeholder 21"/>
          <p:cNvSpPr>
            <a:spLocks noGrp="1"/>
          </p:cNvSpPr>
          <p:nvPr>
            <p:ph type="ftr" sz="quarter" idx="4294967295"/>
          </p:nvPr>
        </p:nvSpPr>
        <p:spPr bwMode="auto">
          <a:xfrm>
            <a:off x="1145416" y="6455836"/>
            <a:ext cx="2712219" cy="332317"/>
          </a:xfrm>
          <a:prstGeom prst="rect">
            <a:avLst/>
          </a:prstGeom>
          <a:noFill/>
          <a:ln>
            <a:miter lim="800000"/>
            <a:headEnd/>
            <a:tailEnd/>
          </a:ln>
        </p:spPr>
        <p:txBody>
          <a:bodyPr wrap="square" numCol="1" anchorCtr="0" compatLnSpc="1">
            <a:prstTxWarp prst="textNoShape">
              <a:avLst/>
            </a:prstTxWarp>
          </a:bodyPr>
          <a:lstStyle/>
          <a:p>
            <a:pPr fontAlgn="base">
              <a:spcBef>
                <a:spcPct val="0"/>
              </a:spcBef>
              <a:spcAft>
                <a:spcPct val="0"/>
              </a:spcAft>
            </a:pPr>
            <a:r>
              <a:rPr dirty="0" smtClean="0">
                <a:ea typeface="ＭＳ Ｐゴシック"/>
              </a:rPr>
              <a:t>Copyright 2014 </a:t>
            </a:r>
            <a:r>
              <a:rPr dirty="0">
                <a:ea typeface="ＭＳ Ｐゴシック"/>
              </a:rPr>
              <a:t>Trend Micro Inc.</a:t>
            </a:r>
          </a:p>
        </p:txBody>
      </p:sp>
      <p:grpSp>
        <p:nvGrpSpPr>
          <p:cNvPr id="3" name="Group 2"/>
          <p:cNvGrpSpPr/>
          <p:nvPr/>
        </p:nvGrpSpPr>
        <p:grpSpPr>
          <a:xfrm>
            <a:off x="283831" y="1827588"/>
            <a:ext cx="4180625" cy="4629032"/>
            <a:chOff x="5274198" y="1212787"/>
            <a:chExt cx="3644744" cy="4689476"/>
          </a:xfrm>
        </p:grpSpPr>
        <p:sp>
          <p:nvSpPr>
            <p:cNvPr id="60" name="Rectangle 7"/>
            <p:cNvSpPr>
              <a:spLocks noChangeArrowheads="1"/>
            </p:cNvSpPr>
            <p:nvPr/>
          </p:nvSpPr>
          <p:spPr bwMode="auto">
            <a:xfrm>
              <a:off x="5274198" y="1702797"/>
              <a:ext cx="2357438" cy="2688167"/>
            </a:xfrm>
            <a:prstGeom prst="rect">
              <a:avLst/>
            </a:prstGeom>
            <a:solidFill>
              <a:schemeClr val="accent2">
                <a:lumMod val="20000"/>
                <a:lumOff val="80000"/>
              </a:schemeClr>
            </a:solidFill>
            <a:ln w="19050" algn="ctr">
              <a:solidFill>
                <a:schemeClr val="bg2"/>
              </a:solidFill>
              <a:miter lim="800000"/>
              <a:headEnd/>
              <a:tailEnd/>
            </a:ln>
          </p:spPr>
          <p:txBody>
            <a:bodyPr wrap="none" lIns="90000" tIns="0" rIns="90000" bIns="0" anchor="ctr"/>
            <a:lstStyle/>
            <a:p>
              <a:pPr algn="ctr" defTabSz="914400" eaLnBrk="1" hangingPunct="1">
                <a:defRPr/>
              </a:pPr>
              <a:endParaRPr kumimoji="1" lang="en-US" altLang="ja-JP" sz="10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1" name="Rectangle 7"/>
            <p:cNvSpPr>
              <a:spLocks noChangeArrowheads="1"/>
            </p:cNvSpPr>
            <p:nvPr/>
          </p:nvSpPr>
          <p:spPr bwMode="auto">
            <a:xfrm>
              <a:off x="5461527" y="3523129"/>
              <a:ext cx="2017711" cy="770467"/>
            </a:xfrm>
            <a:prstGeom prst="rect">
              <a:avLst/>
            </a:prstGeom>
            <a:solidFill>
              <a:schemeClr val="bg1"/>
            </a:solidFill>
            <a:ln w="19050" algn="ctr">
              <a:solidFill>
                <a:schemeClr val="bg2"/>
              </a:solidFill>
              <a:miter lim="800000"/>
              <a:headEnd/>
              <a:tailEnd/>
            </a:ln>
          </p:spPr>
          <p:txBody>
            <a:bodyPr wrap="none" lIns="90000" tIns="36000" rIns="90000" bIns="46800"/>
            <a:lstStyle/>
            <a:p>
              <a:pPr algn="ctr" defTabSz="914400" eaLnBrk="1" hangingPunct="1"/>
              <a:r>
                <a:rPr kumimoji="1" lang="en-US" altLang="ja-JP" sz="1000">
                  <a:solidFill>
                    <a:srgbClr val="000000"/>
                  </a:solidFill>
                  <a:latin typeface="Meiryo UI" panose="020B0604030504040204" pitchFamily="50" charset="-128"/>
                  <a:ea typeface="Meiryo UI" panose="020B0604030504040204" pitchFamily="50" charset="-128"/>
                  <a:cs typeface="Meiryo UI" panose="020B0604030504040204" pitchFamily="50" charset="-128"/>
                </a:rPr>
                <a:t>Operation</a:t>
              </a:r>
              <a:r>
                <a:rPr kumimoji="1" lang="ja-JP" altLang="en-US" sz="100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kumimoji="1" lang="en-US" altLang="ja-JP" sz="1000">
                  <a:solidFill>
                    <a:srgbClr val="000000"/>
                  </a:solidFill>
                  <a:latin typeface="Meiryo UI" panose="020B0604030504040204" pitchFamily="50" charset="-128"/>
                  <a:ea typeface="Meiryo UI" panose="020B0604030504040204" pitchFamily="50" charset="-128"/>
                  <a:cs typeface="Meiryo UI" panose="020B0604030504040204" pitchFamily="50" charset="-128"/>
                </a:rPr>
                <a:t>System</a:t>
              </a:r>
              <a:endParaRPr kumimoji="1" lang="ja-JP" altLang="en-US" sz="100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2" name="Rectangle 7"/>
            <p:cNvSpPr>
              <a:spLocks noChangeArrowheads="1"/>
            </p:cNvSpPr>
            <p:nvPr/>
          </p:nvSpPr>
          <p:spPr bwMode="auto">
            <a:xfrm>
              <a:off x="5461527" y="4041713"/>
              <a:ext cx="1800225" cy="251883"/>
            </a:xfrm>
            <a:prstGeom prst="rect">
              <a:avLst/>
            </a:prstGeom>
            <a:solidFill>
              <a:schemeClr val="bg1"/>
            </a:solidFill>
            <a:ln w="19050" algn="ctr">
              <a:solidFill>
                <a:schemeClr val="bg2"/>
              </a:solidFill>
              <a:miter lim="800000"/>
              <a:headEnd/>
              <a:tailEnd/>
            </a:ln>
          </p:spPr>
          <p:txBody>
            <a:bodyPr wrap="none" lIns="90000" tIns="46800" rIns="90000" bIns="46800" anchor="ctr"/>
            <a:lstStyle/>
            <a:p>
              <a:pPr algn="r" defTabSz="914400" eaLnBrk="1" hangingPunct="1"/>
              <a:r>
                <a:rPr kumimoji="1" lang="en-US" altLang="ja-JP" sz="10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Network</a:t>
              </a:r>
              <a:r>
                <a:rPr kumimoji="1" lang="ja-JP" altLang="en-US" sz="10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kumimoji="1" lang="en-US" altLang="ja-JP" sz="10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Driver+</a:t>
              </a:r>
              <a:r>
                <a:rPr kumimoji="1" lang="ja-JP" altLang="en-US" sz="1000" b="1" dirty="0">
                  <a:solidFill>
                    <a:srgbClr val="636466"/>
                  </a:solidFill>
                  <a:latin typeface="Meiryo UI" panose="020B0604030504040204" pitchFamily="50" charset="-128"/>
                  <a:ea typeface="Meiryo UI" panose="020B0604030504040204" pitchFamily="50" charset="-128"/>
                  <a:cs typeface="Meiryo UI" panose="020B0604030504040204" pitchFamily="50" charset="-128"/>
                </a:rPr>
                <a:t>仮想パッチ</a:t>
              </a:r>
              <a:endParaRPr kumimoji="1" lang="en-US" altLang="ja-JP" sz="1000" b="1" dirty="0">
                <a:solidFill>
                  <a:srgbClr val="636466"/>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3" name="Rectangle 7"/>
            <p:cNvSpPr>
              <a:spLocks noChangeArrowheads="1"/>
            </p:cNvSpPr>
            <p:nvPr/>
          </p:nvSpPr>
          <p:spPr bwMode="auto">
            <a:xfrm>
              <a:off x="5461527" y="2473264"/>
              <a:ext cx="2017711" cy="954617"/>
            </a:xfrm>
            <a:prstGeom prst="rect">
              <a:avLst/>
            </a:prstGeom>
            <a:solidFill>
              <a:schemeClr val="bg1"/>
            </a:solidFill>
            <a:ln w="19050" algn="ctr">
              <a:solidFill>
                <a:schemeClr val="bg2"/>
              </a:solidFill>
              <a:miter lim="800000"/>
              <a:headEnd/>
              <a:tailEnd/>
            </a:ln>
          </p:spPr>
          <p:txBody>
            <a:bodyPr wrap="none" lIns="90000" tIns="36000" rIns="90000" bIns="46800"/>
            <a:lstStyle/>
            <a:p>
              <a:pPr algn="ctr" defTabSz="914400" eaLnBrk="1" hangingPunct="1"/>
              <a:r>
                <a:rPr kumimoji="1" lang="ja-JP" altLang="en-US" sz="1000">
                  <a:solidFill>
                    <a:srgbClr val="000000"/>
                  </a:solidFill>
                  <a:latin typeface="Meiryo UI" panose="020B0604030504040204" pitchFamily="50" charset="-128"/>
                  <a:ea typeface="Meiryo UI" panose="020B0604030504040204" pitchFamily="50" charset="-128"/>
                  <a:cs typeface="Meiryo UI" panose="020B0604030504040204" pitchFamily="50" charset="-128"/>
                </a:rPr>
                <a:t>ベンダー製アプリケーション</a:t>
              </a:r>
            </a:p>
          </p:txBody>
        </p:sp>
        <p:sp>
          <p:nvSpPr>
            <p:cNvPr id="64" name="Rectangle 7"/>
            <p:cNvSpPr>
              <a:spLocks noChangeArrowheads="1"/>
            </p:cNvSpPr>
            <p:nvPr/>
          </p:nvSpPr>
          <p:spPr bwMode="auto">
            <a:xfrm>
              <a:off x="5461527" y="1899647"/>
              <a:ext cx="2017711" cy="478367"/>
            </a:xfrm>
            <a:prstGeom prst="rect">
              <a:avLst/>
            </a:prstGeom>
            <a:solidFill>
              <a:schemeClr val="bg1"/>
            </a:solidFill>
            <a:ln w="19050" algn="ctr">
              <a:solidFill>
                <a:schemeClr val="bg2"/>
              </a:solidFill>
              <a:miter lim="800000"/>
              <a:headEnd/>
              <a:tailEnd/>
            </a:ln>
          </p:spPr>
          <p:txBody>
            <a:bodyPr wrap="none" lIns="90000" tIns="36000" rIns="90000" bIns="46800"/>
            <a:lstStyle/>
            <a:p>
              <a:pPr algn="ctr" defTabSz="914400" eaLnBrk="1" hangingPunct="1"/>
              <a:r>
                <a:rPr kumimoji="1" lang="ja-JP" altLang="en-US" sz="1000">
                  <a:solidFill>
                    <a:srgbClr val="000000"/>
                  </a:solidFill>
                  <a:latin typeface="Meiryo UI" panose="020B0604030504040204" pitchFamily="50" charset="-128"/>
                  <a:ea typeface="Meiryo UI" panose="020B0604030504040204" pitchFamily="50" charset="-128"/>
                  <a:cs typeface="Meiryo UI" panose="020B0604030504040204" pitchFamily="50" charset="-128"/>
                </a:rPr>
                <a:t>自社開発プログラム</a:t>
              </a:r>
              <a:endParaRPr kumimoji="1" lang="en-US" altLang="ja-JP" sz="100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5" name="Rectangle 7"/>
            <p:cNvSpPr>
              <a:spLocks noChangeArrowheads="1"/>
            </p:cNvSpPr>
            <p:nvPr/>
          </p:nvSpPr>
          <p:spPr bwMode="auto">
            <a:xfrm>
              <a:off x="5605986" y="3048995"/>
              <a:ext cx="1728788" cy="203200"/>
            </a:xfrm>
            <a:prstGeom prst="rect">
              <a:avLst/>
            </a:prstGeom>
            <a:solidFill>
              <a:schemeClr val="bg1"/>
            </a:solidFill>
            <a:ln w="19050" algn="ctr">
              <a:solidFill>
                <a:schemeClr val="bg2"/>
              </a:solidFill>
              <a:miter lim="800000"/>
              <a:headEnd/>
              <a:tailEnd/>
            </a:ln>
          </p:spPr>
          <p:txBody>
            <a:bodyPr wrap="none" lIns="90000" tIns="36000" rIns="90000" bIns="36000" anchor="ctr"/>
            <a:lstStyle/>
            <a:p>
              <a:pPr algn="ctr" defTabSz="914400" eaLnBrk="1" hangingPunct="1"/>
              <a:r>
                <a:rPr kumimoji="1" lang="en-US" altLang="ja-JP" sz="10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Application</a:t>
              </a:r>
              <a:r>
                <a:rPr kumimoji="1" lang="ja-JP" altLang="en-US" sz="10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kumimoji="1" lang="en-US" altLang="ja-JP" sz="10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Program</a:t>
              </a:r>
              <a:endParaRPr kumimoji="1" lang="ja-JP" altLang="en-US" sz="10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6" name="Rectangle 7"/>
            <p:cNvSpPr>
              <a:spLocks noChangeArrowheads="1"/>
            </p:cNvSpPr>
            <p:nvPr/>
          </p:nvSpPr>
          <p:spPr bwMode="auto">
            <a:xfrm>
              <a:off x="5605986" y="2759013"/>
              <a:ext cx="1728788" cy="201083"/>
            </a:xfrm>
            <a:prstGeom prst="rect">
              <a:avLst/>
            </a:prstGeom>
            <a:solidFill>
              <a:schemeClr val="bg1"/>
            </a:solidFill>
            <a:ln w="19050" algn="ctr">
              <a:solidFill>
                <a:schemeClr val="bg2"/>
              </a:solidFill>
              <a:miter lim="800000"/>
              <a:headEnd/>
              <a:tailEnd/>
            </a:ln>
          </p:spPr>
          <p:txBody>
            <a:bodyPr wrap="none" lIns="90000" tIns="36000" rIns="90000" bIns="36000" anchor="ctr"/>
            <a:lstStyle/>
            <a:p>
              <a:pPr algn="ctr" defTabSz="914400" eaLnBrk="1" hangingPunct="1"/>
              <a:r>
                <a:rPr kumimoji="1" lang="en-US" altLang="ja-JP" sz="1000">
                  <a:solidFill>
                    <a:srgbClr val="000000"/>
                  </a:solidFill>
                  <a:latin typeface="Meiryo UI" panose="020B0604030504040204" pitchFamily="50" charset="-128"/>
                  <a:ea typeface="Meiryo UI" panose="020B0604030504040204" pitchFamily="50" charset="-128"/>
                  <a:cs typeface="Meiryo UI" panose="020B0604030504040204" pitchFamily="50" charset="-128"/>
                </a:rPr>
                <a:t>Parameters</a:t>
              </a:r>
              <a:endParaRPr kumimoji="1" lang="ja-JP" altLang="en-US" sz="100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7" name="Rectangle 7"/>
            <p:cNvSpPr>
              <a:spLocks noChangeArrowheads="1"/>
            </p:cNvSpPr>
            <p:nvPr/>
          </p:nvSpPr>
          <p:spPr bwMode="auto">
            <a:xfrm>
              <a:off x="5461527" y="1212787"/>
              <a:ext cx="2017711" cy="293159"/>
            </a:xfrm>
            <a:prstGeom prst="rect">
              <a:avLst/>
            </a:prstGeom>
            <a:solidFill>
              <a:schemeClr val="bg1"/>
            </a:solidFill>
            <a:ln w="19050" algn="ctr">
              <a:solidFill>
                <a:schemeClr val="bg2"/>
              </a:solidFill>
              <a:miter lim="800000"/>
              <a:headEnd/>
              <a:tailEnd/>
            </a:ln>
          </p:spPr>
          <p:txBody>
            <a:bodyPr wrap="none" lIns="90000" tIns="0" rIns="90000" bIns="0" anchor="ctr"/>
            <a:lstStyle/>
            <a:p>
              <a:pPr algn="ctr" defTabSz="914400" eaLnBrk="1" hangingPunct="1"/>
              <a:r>
                <a:rPr kumimoji="1" lang="en-US" altLang="ja-JP"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User</a:t>
              </a:r>
              <a:r>
                <a:rPr kumimoji="1" lang="ja-JP" altLang="en-US"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kumimoji="1" lang="en-US" altLang="ja-JP"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Interface/Applications</a:t>
              </a:r>
            </a:p>
          </p:txBody>
        </p:sp>
        <p:sp>
          <p:nvSpPr>
            <p:cNvPr id="68" name="上下矢印 43"/>
            <p:cNvSpPr>
              <a:spLocks noChangeArrowheads="1"/>
            </p:cNvSpPr>
            <p:nvPr/>
          </p:nvSpPr>
          <p:spPr bwMode="auto">
            <a:xfrm>
              <a:off x="6382274" y="1505947"/>
              <a:ext cx="215900" cy="393700"/>
            </a:xfrm>
            <a:prstGeom prst="upDownArrow">
              <a:avLst>
                <a:gd name="adj1" fmla="val 30157"/>
                <a:gd name="adj2" fmla="val 38756"/>
              </a:avLst>
            </a:prstGeom>
            <a:solidFill>
              <a:schemeClr val="bg1"/>
            </a:solidFill>
            <a:ln w="28575" algn="ctr">
              <a:solidFill>
                <a:schemeClr val="bg2"/>
              </a:solidFill>
              <a:round/>
              <a:headEnd/>
              <a:tailEnd/>
            </a:ln>
          </p:spPr>
          <p:txBody>
            <a:bodyPr lIns="36000" rIns="36000"/>
            <a:lstStyle/>
            <a:p>
              <a:pPr algn="ctr" defTabSz="914400" eaLnBrk="1" hangingPunct="1"/>
              <a:endParaRPr kumimoji="1" lang="ja-JP" altLang="en-US" sz="140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9" name="Rectangle 7"/>
            <p:cNvSpPr>
              <a:spLocks noChangeArrowheads="1"/>
            </p:cNvSpPr>
            <p:nvPr/>
          </p:nvSpPr>
          <p:spPr bwMode="auto">
            <a:xfrm>
              <a:off x="5274199" y="4390961"/>
              <a:ext cx="2357436" cy="287867"/>
            </a:xfrm>
            <a:prstGeom prst="rect">
              <a:avLst/>
            </a:prstGeom>
            <a:solidFill>
              <a:schemeClr val="bg1"/>
            </a:solidFill>
            <a:ln w="19050" algn="ctr">
              <a:solidFill>
                <a:schemeClr val="bg2"/>
              </a:solidFill>
              <a:miter lim="800000"/>
              <a:headEnd/>
              <a:tailEnd/>
            </a:ln>
          </p:spPr>
          <p:txBody>
            <a:bodyPr wrap="none" lIns="90000" tIns="0" rIns="90000" bIns="0" anchor="ctr"/>
            <a:lstStyle/>
            <a:p>
              <a:pPr algn="ctr" defTabSz="914400" eaLnBrk="1" hangingPunct="1"/>
              <a:r>
                <a:rPr kumimoji="1" lang="en-US" altLang="ja-JP" sz="1000">
                  <a:solidFill>
                    <a:srgbClr val="000000"/>
                  </a:solidFill>
                  <a:latin typeface="Meiryo UI" panose="020B0604030504040204" pitchFamily="50" charset="-128"/>
                  <a:ea typeface="Meiryo UI" panose="020B0604030504040204" pitchFamily="50" charset="-128"/>
                  <a:cs typeface="Meiryo UI" panose="020B0604030504040204" pitchFamily="50" charset="-128"/>
                </a:rPr>
                <a:t>HW</a:t>
              </a:r>
            </a:p>
          </p:txBody>
        </p:sp>
        <p:sp>
          <p:nvSpPr>
            <p:cNvPr id="70" name="左矢印 56"/>
            <p:cNvSpPr>
              <a:spLocks noChangeArrowheads="1"/>
            </p:cNvSpPr>
            <p:nvPr/>
          </p:nvSpPr>
          <p:spPr bwMode="auto">
            <a:xfrm>
              <a:off x="7299851" y="3969747"/>
              <a:ext cx="504825" cy="372533"/>
            </a:xfrm>
            <a:prstGeom prst="leftArrow">
              <a:avLst>
                <a:gd name="adj1" fmla="val 50000"/>
                <a:gd name="adj2" fmla="val 50056"/>
              </a:avLst>
            </a:prstGeom>
            <a:solidFill>
              <a:schemeClr val="bg1"/>
            </a:solidFill>
            <a:ln w="28575" algn="ctr">
              <a:solidFill>
                <a:srgbClr val="FF0000"/>
              </a:solidFill>
              <a:round/>
              <a:headEnd/>
              <a:tailEnd/>
            </a:ln>
          </p:spPr>
          <p:txBody>
            <a:bodyPr lIns="36000" rIns="36000"/>
            <a:lstStyle/>
            <a:p>
              <a:pPr algn="ctr" defTabSz="914400" eaLnBrk="1" hangingPunct="1"/>
              <a:endParaRPr kumimoji="1" lang="ja-JP" altLang="en-US" sz="140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1" name="Rectangle 7"/>
            <p:cNvSpPr>
              <a:spLocks noChangeArrowheads="1"/>
            </p:cNvSpPr>
            <p:nvPr/>
          </p:nvSpPr>
          <p:spPr bwMode="auto">
            <a:xfrm>
              <a:off x="7838010" y="3965513"/>
              <a:ext cx="865188" cy="429683"/>
            </a:xfrm>
            <a:prstGeom prst="rect">
              <a:avLst/>
            </a:prstGeom>
            <a:solidFill>
              <a:schemeClr val="bg1"/>
            </a:solidFill>
            <a:ln w="19050" algn="ctr">
              <a:solidFill>
                <a:schemeClr val="bg2"/>
              </a:solidFill>
              <a:miter lim="800000"/>
              <a:headEnd/>
              <a:tailEnd/>
            </a:ln>
          </p:spPr>
          <p:txBody>
            <a:bodyPr wrap="none" lIns="90000" tIns="36000" rIns="90000" bIns="36000" anchor="ctr"/>
            <a:lstStyle/>
            <a:p>
              <a:pPr algn="ctr" defTabSz="914400" eaLnBrk="1" hangingPunct="1"/>
              <a:r>
                <a:rPr kumimoji="1" lang="en-US" altLang="ja-JP" sz="1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Deep</a:t>
              </a:r>
              <a:r>
                <a:rPr kumimoji="1" lang="ja-JP" altLang="en-US" sz="1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kumimoji="1" lang="en-US" altLang="ja-JP" sz="1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Security</a:t>
              </a:r>
            </a:p>
            <a:p>
              <a:pPr algn="ctr" defTabSz="914400" eaLnBrk="1" hangingPunct="1"/>
              <a:r>
                <a:rPr kumimoji="1" lang="ja-JP" altLang="en-US" sz="10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仮想</a:t>
              </a:r>
              <a:r>
                <a:rPr kumimoji="1" lang="ja-JP" altLang="en-US" sz="10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パッチ</a:t>
              </a:r>
              <a:endParaRPr kumimoji="1" lang="en-US" altLang="ja-JP" sz="10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2" name="Rectangle 7"/>
            <p:cNvSpPr>
              <a:spLocks noChangeArrowheads="1"/>
            </p:cNvSpPr>
            <p:nvPr/>
          </p:nvSpPr>
          <p:spPr bwMode="auto">
            <a:xfrm>
              <a:off x="5572652" y="4359214"/>
              <a:ext cx="465137" cy="546100"/>
            </a:xfrm>
            <a:prstGeom prst="rect">
              <a:avLst/>
            </a:prstGeom>
            <a:solidFill>
              <a:schemeClr val="bg1"/>
            </a:solidFill>
            <a:ln w="19050" algn="ctr">
              <a:solidFill>
                <a:schemeClr val="bg2"/>
              </a:solidFill>
              <a:miter lim="800000"/>
              <a:headEnd/>
              <a:tailEnd/>
            </a:ln>
          </p:spPr>
          <p:txBody>
            <a:bodyPr wrap="none" lIns="90000" tIns="46800" rIns="36000" bIns="46800" anchor="b"/>
            <a:lstStyle/>
            <a:p>
              <a:pPr algn="r" defTabSz="914400" eaLnBrk="1" hangingPunct="1"/>
              <a:r>
                <a:rPr kumimoji="1" lang="en-US" altLang="ja-JP" sz="1000">
                  <a:solidFill>
                    <a:srgbClr val="000000"/>
                  </a:solidFill>
                  <a:latin typeface="Meiryo UI" panose="020B0604030504040204" pitchFamily="50" charset="-128"/>
                  <a:ea typeface="Meiryo UI" panose="020B0604030504040204" pitchFamily="50" charset="-128"/>
                  <a:cs typeface="Meiryo UI" panose="020B0604030504040204" pitchFamily="50" charset="-128"/>
                </a:rPr>
                <a:t>NIC</a:t>
              </a:r>
              <a:endParaRPr kumimoji="1" lang="ja-JP" altLang="en-US" sz="100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3" name="Rectangle 7"/>
            <p:cNvSpPr>
              <a:spLocks noChangeArrowheads="1"/>
            </p:cNvSpPr>
            <p:nvPr/>
          </p:nvSpPr>
          <p:spPr bwMode="auto">
            <a:xfrm>
              <a:off x="5294836" y="5599580"/>
              <a:ext cx="863600" cy="302683"/>
            </a:xfrm>
            <a:prstGeom prst="rect">
              <a:avLst/>
            </a:prstGeom>
            <a:solidFill>
              <a:schemeClr val="bg1"/>
            </a:solidFill>
            <a:ln w="19050" algn="ctr">
              <a:solidFill>
                <a:schemeClr val="bg2"/>
              </a:solidFill>
              <a:miter lim="800000"/>
              <a:headEnd/>
              <a:tailEnd/>
            </a:ln>
          </p:spPr>
          <p:txBody>
            <a:bodyPr wrap="none" lIns="90000" tIns="36000" rIns="90000" bIns="36000" anchor="ctr"/>
            <a:lstStyle/>
            <a:p>
              <a:pPr algn="ctr" defTabSz="914400" eaLnBrk="1" hangingPunct="1"/>
              <a:r>
                <a:rPr kumimoji="1" lang="ja-JP" altLang="en-US" sz="1000">
                  <a:solidFill>
                    <a:srgbClr val="000000"/>
                  </a:solidFill>
                  <a:latin typeface="Meiryo UI" panose="020B0604030504040204" pitchFamily="50" charset="-128"/>
                  <a:ea typeface="Meiryo UI" panose="020B0604030504040204" pitchFamily="50" charset="-128"/>
                  <a:cs typeface="Meiryo UI" panose="020B0604030504040204" pitchFamily="50" charset="-128"/>
                </a:rPr>
                <a:t>攻撃ツール</a:t>
              </a:r>
              <a:endParaRPr kumimoji="1" lang="en-US" altLang="ja-JP" sz="100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74" name="直線矢印コネクタ 63"/>
            <p:cNvCxnSpPr>
              <a:cxnSpLocks noChangeShapeType="1"/>
              <a:endCxn id="78" idx="4"/>
            </p:cNvCxnSpPr>
            <p:nvPr/>
          </p:nvCxnSpPr>
          <p:spPr bwMode="auto">
            <a:xfrm flipV="1">
              <a:off x="5726639" y="4395195"/>
              <a:ext cx="4763" cy="1204384"/>
            </a:xfrm>
            <a:prstGeom prst="straightConnector1">
              <a:avLst/>
            </a:prstGeom>
            <a:noFill/>
            <a:ln w="38100" algn="ctr">
              <a:solidFill>
                <a:srgbClr val="0070C0"/>
              </a:solidFill>
              <a:round/>
              <a:headEnd/>
              <a:tailEnd type="arrow" w="med" len="med"/>
            </a:ln>
            <a:extLst>
              <a:ext uri="{909E8E84-426E-40DD-AFC4-6F175D3DCCD1}">
                <a14:hiddenFill xmlns:a14="http://schemas.microsoft.com/office/drawing/2010/main">
                  <a:noFill/>
                </a14:hiddenFill>
              </a:ext>
            </a:extLst>
          </p:spPr>
        </p:cxnSp>
        <p:sp>
          <p:nvSpPr>
            <p:cNvPr id="75" name="爆発 1 38"/>
            <p:cNvSpPr>
              <a:spLocks noChangeArrowheads="1"/>
            </p:cNvSpPr>
            <p:nvPr/>
          </p:nvSpPr>
          <p:spPr bwMode="auto">
            <a:xfrm>
              <a:off x="5613927" y="3499847"/>
              <a:ext cx="225425" cy="351367"/>
            </a:xfrm>
            <a:prstGeom prst="irregularSeal1">
              <a:avLst/>
            </a:prstGeom>
            <a:solidFill>
              <a:srgbClr val="FF0000"/>
            </a:solidFill>
            <a:ln>
              <a:noFill/>
            </a:ln>
            <a:extLst>
              <a:ext uri="{91240B29-F687-4F45-9708-019B960494DF}">
                <a14:hiddenLine xmlns:a14="http://schemas.microsoft.com/office/drawing/2010/main" w="6350" algn="ctr">
                  <a:solidFill>
                    <a:srgbClr val="000000"/>
                  </a:solidFill>
                  <a:round/>
                  <a:headEnd/>
                  <a:tailEnd/>
                </a14:hiddenLine>
              </a:ext>
            </a:extLst>
          </p:spPr>
          <p:txBody>
            <a:bodyPr anchor="ctr"/>
            <a:lstStyle/>
            <a:p>
              <a:pPr algn="ctr" defTabSz="914400" eaLnBrk="1" hangingPunct="1"/>
              <a:endParaRPr kumimoji="1" lang="ja-JP" altLang="en-US" sz="1400">
                <a:solidFill>
                  <a:srgbClr val="FFFFFF"/>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6" name="爆発 1 38"/>
            <p:cNvSpPr>
              <a:spLocks noChangeArrowheads="1"/>
            </p:cNvSpPr>
            <p:nvPr/>
          </p:nvSpPr>
          <p:spPr bwMode="auto">
            <a:xfrm>
              <a:off x="5613927" y="2985497"/>
              <a:ext cx="225425" cy="351367"/>
            </a:xfrm>
            <a:prstGeom prst="irregularSeal1">
              <a:avLst/>
            </a:prstGeom>
            <a:solidFill>
              <a:srgbClr val="FF0000"/>
            </a:solidFill>
            <a:ln>
              <a:noFill/>
            </a:ln>
            <a:extLst>
              <a:ext uri="{91240B29-F687-4F45-9708-019B960494DF}">
                <a14:hiddenLine xmlns:a14="http://schemas.microsoft.com/office/drawing/2010/main" w="6350" algn="ctr">
                  <a:solidFill>
                    <a:srgbClr val="000000"/>
                  </a:solidFill>
                  <a:round/>
                  <a:headEnd/>
                  <a:tailEnd/>
                </a14:hiddenLine>
              </a:ext>
            </a:extLst>
          </p:spPr>
          <p:txBody>
            <a:bodyPr anchor="ctr"/>
            <a:lstStyle/>
            <a:p>
              <a:pPr algn="ctr" defTabSz="914400" eaLnBrk="1" hangingPunct="1"/>
              <a:endParaRPr kumimoji="1" lang="ja-JP" altLang="en-US" sz="1400">
                <a:solidFill>
                  <a:srgbClr val="FFFFFF"/>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7" name="爆発 1 38"/>
            <p:cNvSpPr>
              <a:spLocks noChangeArrowheads="1"/>
            </p:cNvSpPr>
            <p:nvPr/>
          </p:nvSpPr>
          <p:spPr bwMode="auto">
            <a:xfrm>
              <a:off x="5613927" y="2697630"/>
              <a:ext cx="225425" cy="351367"/>
            </a:xfrm>
            <a:prstGeom prst="irregularSeal1">
              <a:avLst/>
            </a:prstGeom>
            <a:solidFill>
              <a:srgbClr val="FF0000"/>
            </a:solidFill>
            <a:ln>
              <a:noFill/>
            </a:ln>
            <a:extLst>
              <a:ext uri="{91240B29-F687-4F45-9708-019B960494DF}">
                <a14:hiddenLine xmlns:a14="http://schemas.microsoft.com/office/drawing/2010/main" w="6350" algn="ctr">
                  <a:solidFill>
                    <a:srgbClr val="000000"/>
                  </a:solidFill>
                  <a:round/>
                  <a:headEnd/>
                  <a:tailEnd/>
                </a14:hiddenLine>
              </a:ext>
            </a:extLst>
          </p:spPr>
          <p:txBody>
            <a:bodyPr anchor="ctr"/>
            <a:lstStyle/>
            <a:p>
              <a:pPr algn="ctr" defTabSz="914400" eaLnBrk="1" hangingPunct="1"/>
              <a:endParaRPr kumimoji="1" lang="ja-JP" altLang="en-US" sz="1400">
                <a:solidFill>
                  <a:srgbClr val="FFFFFF"/>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8" name="禁止 77"/>
            <p:cNvSpPr/>
            <p:nvPr/>
          </p:nvSpPr>
          <p:spPr bwMode="auto">
            <a:xfrm>
              <a:off x="5658376" y="4200463"/>
              <a:ext cx="144463" cy="194733"/>
            </a:xfrm>
            <a:prstGeom prst="noSmoking">
              <a:avLst/>
            </a:prstGeom>
            <a:solidFill>
              <a:schemeClr val="bg1"/>
            </a:solidFill>
            <a:ln w="12700" algn="ctr">
              <a:solidFill>
                <a:srgbClr val="FF0000"/>
              </a:solidFill>
              <a:round/>
              <a:headEnd/>
              <a:tailEnd/>
            </a:ln>
          </p:spPr>
          <p:txBody>
            <a:bodyPr lIns="36000" rIns="36000"/>
            <a:lstStyle/>
            <a:p>
              <a:pPr algn="ctr" defTabSz="914400" eaLnBrk="1" hangingPunct="1">
                <a:defRPr/>
              </a:pPr>
              <a:endParaRPr kumimoji="1" lang="ja-JP" altLang="en-US" sz="140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9" name="テキスト ボックス 78"/>
            <p:cNvSpPr txBox="1"/>
            <p:nvPr/>
          </p:nvSpPr>
          <p:spPr bwMode="auto">
            <a:xfrm>
              <a:off x="5691711" y="4989978"/>
              <a:ext cx="1151842" cy="467693"/>
            </a:xfrm>
            <a:prstGeom prst="rect">
              <a:avLst/>
            </a:prstGeom>
            <a:noFill/>
          </p:spPr>
          <p:txBody>
            <a:bodyPr wrap="none">
              <a:spAutoFit/>
            </a:bodyPr>
            <a:lstStyle/>
            <a:p>
              <a:pPr defTabSz="914400" eaLnBrk="1" hangingPunct="1">
                <a:defRPr/>
              </a:pPr>
              <a:r>
                <a:rPr kumimoji="1" lang="ja-JP" altLang="en-US"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sym typeface="Wingdings" pitchFamily="2" charset="2"/>
                </a:rPr>
                <a:t></a:t>
              </a:r>
              <a:r>
                <a:rPr kumimoji="1" lang="ja-JP" altLang="en-US"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攻撃コード</a:t>
              </a:r>
              <a:r>
                <a:rPr kumimoji="1" lang="en-US" altLang="ja-JP"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a:r>
              <a:br>
                <a:rPr kumimoji="1" lang="en-US" altLang="ja-JP"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kumimoji="1" lang="en-US" altLang="ja-JP"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Exploit</a:t>
              </a:r>
              <a:r>
                <a:rPr kumimoji="1" lang="ja-JP" altLang="en-US"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kumimoji="1" lang="en-US" altLang="ja-JP"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Code</a:t>
              </a:r>
              <a:endParaRPr kumimoji="1" lang="ja-JP" altLang="en-US"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81" name="テキスト ボックス 111"/>
            <p:cNvSpPr txBox="1">
              <a:spLocks noChangeArrowheads="1"/>
            </p:cNvSpPr>
            <p:nvPr/>
          </p:nvSpPr>
          <p:spPr bwMode="auto">
            <a:xfrm>
              <a:off x="6690410" y="4668580"/>
              <a:ext cx="2228532" cy="654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defTabSz="914400" eaLnBrk="1" hangingPunct="1"/>
              <a:r>
                <a:rPr lang="ja-JP" altLang="en-US" sz="12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脆弱性コード</a:t>
              </a:r>
              <a:r>
                <a:rPr lang="ja-JP" altLang="en-US" sz="1200" b="1"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をネットワークドライバ層でシグネチャ</a:t>
              </a:r>
              <a:r>
                <a:rPr lang="ja-JP" altLang="en-US" sz="12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とマッチングさせ合致すればブロック</a:t>
              </a:r>
            </a:p>
          </p:txBody>
        </p:sp>
      </p:grpSp>
      <p:sp>
        <p:nvSpPr>
          <p:cNvPr id="84" name="コンテンツ プレースホルダ 26"/>
          <p:cNvSpPr txBox="1">
            <a:spLocks/>
          </p:cNvSpPr>
          <p:nvPr/>
        </p:nvSpPr>
        <p:spPr bwMode="auto">
          <a:xfrm>
            <a:off x="2067775" y="825863"/>
            <a:ext cx="4356255" cy="773852"/>
          </a:xfrm>
          <a:prstGeom prst="rect">
            <a:avLst/>
          </a:prstGeom>
          <a:solidFill>
            <a:schemeClr val="bg1"/>
          </a:solidFill>
          <a:ln w="19050" algn="ctr">
            <a:solidFill>
              <a:srgbClr val="C00000"/>
            </a:solidFill>
            <a:miter lim="800000"/>
            <a:headEnd/>
            <a:tailEnd/>
          </a:ln>
          <a:effectLst/>
        </p:spPr>
        <p:txBody>
          <a:bodyPr wrap="square" lIns="72000" tIns="72000" rIns="72000" bIns="36000" anchor="ctr">
            <a:spAutoFit/>
          </a:bodyPr>
          <a:lstStyle/>
          <a:p>
            <a:pPr defTabSz="914400" eaLnBrk="1" hangingPunct="1">
              <a:lnSpc>
                <a:spcPct val="90000"/>
              </a:lnSpc>
              <a:spcBef>
                <a:spcPct val="50000"/>
              </a:spcBef>
              <a:buClr>
                <a:srgbClr val="D20F30"/>
              </a:buClr>
              <a:defRPr/>
            </a:pPr>
            <a:r>
              <a:rPr lang="ja-JP" altLang="en-US" sz="1600" b="1" kern="0" dirty="0">
                <a:solidFill>
                  <a:srgbClr val="000000"/>
                </a:solidFill>
                <a:latin typeface="Meiryo UI" pitchFamily="50" charset="-128"/>
                <a:ea typeface="Meiryo UI" pitchFamily="50" charset="-128"/>
                <a:cs typeface="Meiryo UI" pitchFamily="50" charset="-128"/>
              </a:rPr>
              <a:t>脆弱性を修正するセキュリティパッチをインストールする代わりに、脆弱性を突く攻撃をブロックし、仮想的にパッチの役目を提供します。</a:t>
            </a:r>
          </a:p>
        </p:txBody>
      </p:sp>
      <p:sp>
        <p:nvSpPr>
          <p:cNvPr id="85" name="コンテンツ プレースホルダ 26"/>
          <p:cNvSpPr txBox="1">
            <a:spLocks/>
          </p:cNvSpPr>
          <p:nvPr/>
        </p:nvSpPr>
        <p:spPr bwMode="auto">
          <a:xfrm>
            <a:off x="215758" y="909048"/>
            <a:ext cx="1633537" cy="303741"/>
          </a:xfrm>
          <a:prstGeom prst="rect">
            <a:avLst/>
          </a:prstGeom>
          <a:solidFill>
            <a:srgbClr val="C00000"/>
          </a:solidFill>
          <a:ln w="19050" algn="ctr">
            <a:solidFill>
              <a:srgbClr val="C00000"/>
            </a:solidFill>
            <a:miter lim="800000"/>
            <a:headEnd/>
            <a:tailEnd/>
          </a:ln>
          <a:effectLst/>
        </p:spPr>
        <p:txBody>
          <a:bodyPr lIns="72000" tIns="72000" rIns="72000" bIns="36000" anchor="ctr"/>
          <a:lstStyle/>
          <a:p>
            <a:pPr algn="ctr" defTabSz="914400" eaLnBrk="1" hangingPunct="1">
              <a:lnSpc>
                <a:spcPct val="90000"/>
              </a:lnSpc>
              <a:spcBef>
                <a:spcPct val="50000"/>
              </a:spcBef>
              <a:buClr>
                <a:srgbClr val="D20F30"/>
              </a:buClr>
              <a:defRPr/>
            </a:pPr>
            <a:r>
              <a:rPr lang="ja-JP" altLang="en-US" sz="1600" b="1" kern="0" dirty="0">
                <a:solidFill>
                  <a:srgbClr val="FFFFFF"/>
                </a:solidFill>
                <a:latin typeface="Meiryo UI" pitchFamily="50" charset="-128"/>
                <a:ea typeface="Meiryo UI" pitchFamily="50" charset="-128"/>
                <a:cs typeface="Meiryo UI" pitchFamily="50" charset="-128"/>
              </a:rPr>
              <a:t>仮想パッチとは</a:t>
            </a:r>
            <a:endParaRPr lang="en-US" altLang="ja-JP" sz="1600" b="1" kern="0" dirty="0">
              <a:solidFill>
                <a:srgbClr val="FFFFFF"/>
              </a:solidFill>
              <a:latin typeface="Meiryo UI" pitchFamily="50" charset="-128"/>
              <a:ea typeface="Meiryo UI" pitchFamily="50" charset="-128"/>
              <a:cs typeface="Meiryo UI" pitchFamily="50" charset="-128"/>
            </a:endParaRPr>
          </a:p>
        </p:txBody>
      </p:sp>
      <p:grpSp>
        <p:nvGrpSpPr>
          <p:cNvPr id="4" name="Group 3"/>
          <p:cNvGrpSpPr/>
          <p:nvPr/>
        </p:nvGrpSpPr>
        <p:grpSpPr>
          <a:xfrm>
            <a:off x="4333816" y="2033407"/>
            <a:ext cx="4781334" cy="3414028"/>
            <a:chOff x="127000" y="2336893"/>
            <a:chExt cx="4781334" cy="3414028"/>
          </a:xfrm>
        </p:grpSpPr>
        <p:pic>
          <p:nvPicPr>
            <p:cNvPr id="83" name="図 16" descr="仮想パッチ.png"/>
            <p:cNvPicPr>
              <a:picLocks noChangeAspect="1"/>
            </p:cNvPicPr>
            <p:nvPr/>
          </p:nvPicPr>
          <p:blipFill>
            <a:blip r:embed="rId3" cstate="print"/>
            <a:srcRect/>
            <a:stretch>
              <a:fillRect/>
            </a:stretch>
          </p:blipFill>
          <p:spPr bwMode="auto">
            <a:xfrm>
              <a:off x="127000" y="2697628"/>
              <a:ext cx="2730500" cy="2587742"/>
            </a:xfrm>
            <a:prstGeom prst="rect">
              <a:avLst/>
            </a:prstGeom>
            <a:noFill/>
            <a:ln w="9525">
              <a:noFill/>
              <a:miter lim="800000"/>
              <a:headEnd/>
              <a:tailEnd/>
            </a:ln>
          </p:spPr>
        </p:pic>
        <p:sp>
          <p:nvSpPr>
            <p:cNvPr id="86" name="円形吹き出し 17"/>
            <p:cNvSpPr>
              <a:spLocks noChangeArrowheads="1"/>
            </p:cNvSpPr>
            <p:nvPr/>
          </p:nvSpPr>
          <p:spPr bwMode="auto">
            <a:xfrm>
              <a:off x="2492181" y="2336893"/>
              <a:ext cx="2416153" cy="1338635"/>
            </a:xfrm>
            <a:prstGeom prst="wedgeEllipseCallout">
              <a:avLst>
                <a:gd name="adj1" fmla="val -61630"/>
                <a:gd name="adj2" fmla="val 34599"/>
              </a:avLst>
            </a:prstGeom>
            <a:solidFill>
              <a:schemeClr val="bg1"/>
            </a:solidFill>
            <a:ln w="25400" algn="ctr">
              <a:solidFill>
                <a:srgbClr val="000000"/>
              </a:solidFill>
              <a:round/>
              <a:headEnd/>
              <a:tailEnd/>
            </a:ln>
          </p:spPr>
          <p:txBody>
            <a:bodyPr anchor="ctr"/>
            <a:lstStyle/>
            <a:p>
              <a:pPr algn="ctr" defTabSz="914400" eaLnBrk="1" hangingPunct="1"/>
              <a:r>
                <a:rPr lang="ja-JP" altLang="en-US" sz="1200" b="1" dirty="0">
                  <a:solidFill>
                    <a:srgbClr val="000000"/>
                  </a:solidFill>
                  <a:latin typeface="Meiryo UI" pitchFamily="50" charset="-128"/>
                  <a:ea typeface="Meiryo UI" pitchFamily="50" charset="-128"/>
                  <a:cs typeface="Meiryo UI" pitchFamily="50" charset="-128"/>
                </a:rPr>
                <a:t>ポイント１：</a:t>
              </a:r>
              <a:endParaRPr lang="en-US" altLang="ja-JP" sz="1200" b="1" dirty="0">
                <a:solidFill>
                  <a:srgbClr val="000000"/>
                </a:solidFill>
                <a:latin typeface="Meiryo UI" pitchFamily="50" charset="-128"/>
                <a:ea typeface="Meiryo UI" pitchFamily="50" charset="-128"/>
                <a:cs typeface="Meiryo UI" pitchFamily="50" charset="-128"/>
              </a:endParaRPr>
            </a:p>
            <a:p>
              <a:pPr algn="ctr" defTabSz="914400" eaLnBrk="1" hangingPunct="1"/>
              <a:r>
                <a:rPr lang="ja-JP" altLang="en-US" sz="1200" b="1" dirty="0">
                  <a:solidFill>
                    <a:srgbClr val="000000"/>
                  </a:solidFill>
                  <a:latin typeface="Meiryo UI" pitchFamily="50" charset="-128"/>
                  <a:ea typeface="Meiryo UI" pitchFamily="50" charset="-128"/>
                  <a:cs typeface="Meiryo UI" pitchFamily="50" charset="-128"/>
                </a:rPr>
                <a:t>ソフトウェアのコードレベルでの修正を行わないので、</a:t>
              </a:r>
              <a:r>
                <a:rPr lang="ja-JP" altLang="en-US" sz="1200" b="1" dirty="0">
                  <a:solidFill>
                    <a:srgbClr val="FF0000"/>
                  </a:solidFill>
                  <a:latin typeface="Meiryo UI" pitchFamily="50" charset="-128"/>
                  <a:ea typeface="Meiryo UI" pitchFamily="50" charset="-128"/>
                  <a:cs typeface="Meiryo UI" pitchFamily="50" charset="-128"/>
                </a:rPr>
                <a:t>動作中のシステムへ影響が少ない</a:t>
              </a:r>
            </a:p>
          </p:txBody>
        </p:sp>
        <p:sp>
          <p:nvSpPr>
            <p:cNvPr id="87" name="円形吹き出し 18"/>
            <p:cNvSpPr>
              <a:spLocks noChangeArrowheads="1"/>
            </p:cNvSpPr>
            <p:nvPr/>
          </p:nvSpPr>
          <p:spPr bwMode="auto">
            <a:xfrm>
              <a:off x="2492182" y="3982447"/>
              <a:ext cx="2416152" cy="1768474"/>
            </a:xfrm>
            <a:prstGeom prst="wedgeEllipseCallout">
              <a:avLst>
                <a:gd name="adj1" fmla="val -58324"/>
                <a:gd name="adj2" fmla="val -33163"/>
              </a:avLst>
            </a:prstGeom>
            <a:solidFill>
              <a:schemeClr val="bg1"/>
            </a:solidFill>
            <a:ln w="25400" algn="ctr">
              <a:solidFill>
                <a:srgbClr val="000000"/>
              </a:solidFill>
              <a:round/>
              <a:headEnd/>
              <a:tailEnd/>
            </a:ln>
          </p:spPr>
          <p:txBody>
            <a:bodyPr anchor="ctr"/>
            <a:lstStyle/>
            <a:p>
              <a:pPr algn="ctr" defTabSz="914400" eaLnBrk="1" hangingPunct="1"/>
              <a:r>
                <a:rPr lang="ja-JP" altLang="en-US" sz="1200" b="1" dirty="0">
                  <a:solidFill>
                    <a:srgbClr val="000000"/>
                  </a:solidFill>
                  <a:latin typeface="Meiryo UI" pitchFamily="50" charset="-128"/>
                  <a:ea typeface="Meiryo UI" pitchFamily="50" charset="-128"/>
                  <a:cs typeface="Meiryo UI" pitchFamily="50" charset="-128"/>
                </a:rPr>
                <a:t>ポイント２：</a:t>
              </a:r>
              <a:endParaRPr lang="en-US" altLang="ja-JP" sz="1200" b="1" dirty="0">
                <a:solidFill>
                  <a:srgbClr val="000000"/>
                </a:solidFill>
                <a:latin typeface="Meiryo UI" pitchFamily="50" charset="-128"/>
                <a:ea typeface="Meiryo UI" pitchFamily="50" charset="-128"/>
                <a:cs typeface="Meiryo UI" pitchFamily="50" charset="-128"/>
              </a:endParaRPr>
            </a:p>
            <a:p>
              <a:pPr algn="ctr" defTabSz="914400" eaLnBrk="1" hangingPunct="1"/>
              <a:r>
                <a:rPr lang="en-US" altLang="ja-JP" sz="1200" b="1" dirty="0">
                  <a:solidFill>
                    <a:srgbClr val="000000"/>
                  </a:solidFill>
                  <a:latin typeface="Meiryo UI" pitchFamily="50" charset="-128"/>
                  <a:ea typeface="Meiryo UI" pitchFamily="50" charset="-128"/>
                  <a:cs typeface="Meiryo UI" pitchFamily="50" charset="-128"/>
                </a:rPr>
                <a:t>Windows</a:t>
              </a:r>
              <a:r>
                <a:rPr lang="ja-JP" altLang="en-US" sz="1200" b="1" dirty="0">
                  <a:solidFill>
                    <a:srgbClr val="000000"/>
                  </a:solidFill>
                  <a:latin typeface="Meiryo UI" pitchFamily="50" charset="-128"/>
                  <a:ea typeface="Meiryo UI" pitchFamily="50" charset="-128"/>
                  <a:cs typeface="Meiryo UI" pitchFamily="50" charset="-128"/>
                </a:rPr>
                <a:t>や</a:t>
              </a:r>
              <a:r>
                <a:rPr lang="en-US" altLang="ja-JP" sz="1200" b="1" dirty="0">
                  <a:solidFill>
                    <a:srgbClr val="000000"/>
                  </a:solidFill>
                  <a:latin typeface="Meiryo UI" pitchFamily="50" charset="-128"/>
                  <a:ea typeface="Meiryo UI" pitchFamily="50" charset="-128"/>
                  <a:cs typeface="Meiryo UI" pitchFamily="50" charset="-128"/>
                </a:rPr>
                <a:t>Linux</a:t>
              </a:r>
              <a:r>
                <a:rPr lang="ja-JP" altLang="en-US" sz="1200" b="1" dirty="0" err="1">
                  <a:solidFill>
                    <a:srgbClr val="000000"/>
                  </a:solidFill>
                  <a:latin typeface="Meiryo UI" pitchFamily="50" charset="-128"/>
                  <a:ea typeface="Meiryo UI" pitchFamily="50" charset="-128"/>
                  <a:cs typeface="Meiryo UI" pitchFamily="50" charset="-128"/>
                </a:rPr>
                <a:t>のような</a:t>
              </a:r>
              <a:r>
                <a:rPr lang="en-US" altLang="ja-JP" sz="1200" b="1" dirty="0">
                  <a:solidFill>
                    <a:srgbClr val="FF0000"/>
                  </a:solidFill>
                  <a:latin typeface="Meiryo UI" pitchFamily="50" charset="-128"/>
                  <a:ea typeface="Meiryo UI" pitchFamily="50" charset="-128"/>
                  <a:cs typeface="Meiryo UI" pitchFamily="50" charset="-128"/>
                </a:rPr>
                <a:t>OS</a:t>
              </a:r>
              <a:r>
                <a:rPr lang="ja-JP" altLang="en-US" sz="1200" b="1" dirty="0" err="1">
                  <a:solidFill>
                    <a:srgbClr val="FF0000"/>
                  </a:solidFill>
                  <a:latin typeface="Meiryo UI" pitchFamily="50" charset="-128"/>
                  <a:ea typeface="Meiryo UI" pitchFamily="50" charset="-128"/>
                  <a:cs typeface="Meiryo UI" pitchFamily="50" charset="-128"/>
                </a:rPr>
                <a:t>だけで</a:t>
              </a:r>
              <a:r>
                <a:rPr lang="ja-JP" altLang="en-US" sz="1200" b="1" dirty="0">
                  <a:solidFill>
                    <a:srgbClr val="FF0000"/>
                  </a:solidFill>
                  <a:latin typeface="Meiryo UI" pitchFamily="50" charset="-128"/>
                  <a:ea typeface="Meiryo UI" pitchFamily="50" charset="-128"/>
                  <a:cs typeface="Meiryo UI" pitchFamily="50" charset="-128"/>
                </a:rPr>
                <a:t>なく、様々なアプリケーションの仮想パッチがトレンドマイクロから提供される</a:t>
              </a:r>
              <a:endParaRPr lang="en-US" altLang="ja-JP" sz="1200" b="1" dirty="0">
                <a:solidFill>
                  <a:srgbClr val="FF0000"/>
                </a:solidFill>
                <a:latin typeface="Meiryo UI" pitchFamily="50" charset="-128"/>
                <a:ea typeface="Meiryo UI" pitchFamily="50" charset="-128"/>
                <a:cs typeface="Meiryo UI" pitchFamily="50" charset="-128"/>
              </a:endParaRPr>
            </a:p>
          </p:txBody>
        </p:sp>
      </p:grpSp>
    </p:spTree>
    <p:extLst>
      <p:ext uri="{BB962C8B-B14F-4D97-AF65-F5344CB8AC3E}">
        <p14:creationId xmlns:p14="http://schemas.microsoft.com/office/powerpoint/2010/main" val="1168443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PPT_Corporate_Template_150506">
  <a:themeElements>
    <a:clrScheme name="TM Final">
      <a:dk1>
        <a:srgbClr val="4D4D4F"/>
      </a:dk1>
      <a:lt1>
        <a:srgbClr val="FFFFFF"/>
      </a:lt1>
      <a:dk2>
        <a:srgbClr val="D71920"/>
      </a:dk2>
      <a:lt2>
        <a:srgbClr val="B01116"/>
      </a:lt2>
      <a:accent1>
        <a:srgbClr val="E6E7E8"/>
      </a:accent1>
      <a:accent2>
        <a:srgbClr val="F57B20"/>
      </a:accent2>
      <a:accent3>
        <a:srgbClr val="D60C8C"/>
      </a:accent3>
      <a:accent4>
        <a:srgbClr val="00A4E4"/>
      </a:accent4>
      <a:accent5>
        <a:srgbClr val="00467F"/>
      </a:accent5>
      <a:accent6>
        <a:srgbClr val="00A94F"/>
      </a:accent6>
      <a:hlink>
        <a:srgbClr val="B01116"/>
      </a:hlink>
      <a:folHlink>
        <a:srgbClr val="D71920"/>
      </a:folHlink>
    </a:clrScheme>
    <a:fontScheme name="Trend Micro">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kumimoji="1" dirty="0"/>
        </a:defPPr>
      </a:lstStyle>
      <a:style>
        <a:lnRef idx="1">
          <a:schemeClr val="accent1"/>
        </a:lnRef>
        <a:fillRef idx="3">
          <a:schemeClr val="accent1"/>
        </a:fillRef>
        <a:effectRef idx="2">
          <a:schemeClr val="accent1"/>
        </a:effectRef>
        <a:fontRef idx="minor">
          <a:schemeClr val="lt1"/>
        </a:fontRef>
      </a:style>
    </a:spDef>
    <a:lnDef>
      <a:spPr>
        <a:ln w="12700">
          <a:solidFill>
            <a:schemeClr val="bg1">
              <a:lumMod val="75000"/>
            </a:schemeClr>
          </a:solidFill>
          <a:prstDash val="sysDot"/>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2400" dirty="0">
            <a:solidFill>
              <a:schemeClr val="tx1"/>
            </a:solidFill>
            <a:latin typeface="Calibri"/>
            <a:cs typeface="Calibri"/>
          </a:defRPr>
        </a:defPPr>
      </a:lstStyle>
    </a:txDef>
  </a:objectDefaults>
  <a:extraClrSchemeLst/>
  <a:extLst>
    <a:ext uri="{05A4C25C-085E-4340-85A3-A5531E510DB2}">
      <thm15:themeFamily xmlns="" xmlns:thm15="http://schemas.microsoft.com/office/thememl/2012/main" name="Template BF" id="{A6228411-CA08-904C-B2BB-38EC0B987854}" vid="{C9DF519D-B181-0F46-B6FA-BEE105BE204D}"/>
    </a:ext>
  </a:extLst>
</a:theme>
</file>

<file path=ppt/theme/theme10.xml><?xml version="1.0" encoding="utf-8"?>
<a:theme xmlns:a="http://schemas.openxmlformats.org/drawingml/2006/main" name="5_PPT_Corporate_Template_150506">
  <a:themeElements>
    <a:clrScheme name="TM Final">
      <a:dk1>
        <a:srgbClr val="4D4D4F"/>
      </a:dk1>
      <a:lt1>
        <a:srgbClr val="FFFFFF"/>
      </a:lt1>
      <a:dk2>
        <a:srgbClr val="D71920"/>
      </a:dk2>
      <a:lt2>
        <a:srgbClr val="B01116"/>
      </a:lt2>
      <a:accent1>
        <a:srgbClr val="E6E7E8"/>
      </a:accent1>
      <a:accent2>
        <a:srgbClr val="F57B20"/>
      </a:accent2>
      <a:accent3>
        <a:srgbClr val="D60C8C"/>
      </a:accent3>
      <a:accent4>
        <a:srgbClr val="00A4E4"/>
      </a:accent4>
      <a:accent5>
        <a:srgbClr val="00467F"/>
      </a:accent5>
      <a:accent6>
        <a:srgbClr val="00A94F"/>
      </a:accent6>
      <a:hlink>
        <a:srgbClr val="B01116"/>
      </a:hlink>
      <a:folHlink>
        <a:srgbClr val="D71920"/>
      </a:folHlink>
    </a:clrScheme>
    <a:fontScheme name="Trend Micro">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kumimoji="1"/>
        </a:defPPr>
      </a:lstStyle>
      <a:style>
        <a:lnRef idx="1">
          <a:schemeClr val="accent1"/>
        </a:lnRef>
        <a:fillRef idx="3">
          <a:schemeClr val="accent1"/>
        </a:fillRef>
        <a:effectRef idx="2">
          <a:schemeClr val="accent1"/>
        </a:effectRef>
        <a:fontRef idx="minor">
          <a:schemeClr val="lt1"/>
        </a:fontRef>
      </a:style>
    </a:spDef>
    <a:lnDef>
      <a:spPr>
        <a:ln w="12700">
          <a:solidFill>
            <a:schemeClr val="bg1">
              <a:lumMod val="75000"/>
            </a:schemeClr>
          </a:solidFill>
          <a:prstDash val="sysDot"/>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2400" dirty="0">
            <a:solidFill>
              <a:schemeClr val="tx1"/>
            </a:solidFill>
            <a:latin typeface="Calibri"/>
            <a:cs typeface="Calibri"/>
          </a:defRPr>
        </a:defPPr>
      </a:lstStyle>
    </a:txDef>
  </a:objectDefaults>
  <a:extraClrSchemeLst/>
  <a:extLst>
    <a:ext uri="{05A4C25C-085E-4340-85A3-A5531E510DB2}">
      <thm15:themeFamily xmlns:thm15="http://schemas.microsoft.com/office/thememl/2012/main" xmlns="" name="Template BF" id="{A6228411-CA08-904C-B2BB-38EC0B987854}" vid="{C9DF519D-B181-0F46-B6FA-BEE105BE204D}"/>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PPT_Corporate_Template_150506">
  <a:themeElements>
    <a:clrScheme name="TM Final">
      <a:dk1>
        <a:srgbClr val="4D4D4F"/>
      </a:dk1>
      <a:lt1>
        <a:srgbClr val="FFFFFF"/>
      </a:lt1>
      <a:dk2>
        <a:srgbClr val="D71920"/>
      </a:dk2>
      <a:lt2>
        <a:srgbClr val="B01116"/>
      </a:lt2>
      <a:accent1>
        <a:srgbClr val="E6E7E8"/>
      </a:accent1>
      <a:accent2>
        <a:srgbClr val="F57B20"/>
      </a:accent2>
      <a:accent3>
        <a:srgbClr val="D60C8C"/>
      </a:accent3>
      <a:accent4>
        <a:srgbClr val="00A4E4"/>
      </a:accent4>
      <a:accent5>
        <a:srgbClr val="00467F"/>
      </a:accent5>
      <a:accent6>
        <a:srgbClr val="00A94F"/>
      </a:accent6>
      <a:hlink>
        <a:srgbClr val="B01116"/>
      </a:hlink>
      <a:folHlink>
        <a:srgbClr val="D71920"/>
      </a:folHlink>
    </a:clrScheme>
    <a:fontScheme name="Trend Micro">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kumimoji="1"/>
        </a:defPPr>
      </a:lstStyle>
      <a:style>
        <a:lnRef idx="1">
          <a:schemeClr val="accent1"/>
        </a:lnRef>
        <a:fillRef idx="3">
          <a:schemeClr val="accent1"/>
        </a:fillRef>
        <a:effectRef idx="2">
          <a:schemeClr val="accent1"/>
        </a:effectRef>
        <a:fontRef idx="minor">
          <a:schemeClr val="lt1"/>
        </a:fontRef>
      </a:style>
    </a:spDef>
    <a:lnDef>
      <a:spPr>
        <a:ln w="12700">
          <a:solidFill>
            <a:schemeClr val="bg1">
              <a:lumMod val="75000"/>
            </a:schemeClr>
          </a:solidFill>
          <a:prstDash val="sysDot"/>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2400" dirty="0">
            <a:solidFill>
              <a:schemeClr val="tx1"/>
            </a:solidFill>
            <a:latin typeface="Calibri"/>
            <a:cs typeface="Calibri"/>
          </a:defRPr>
        </a:defPPr>
      </a:lstStyle>
    </a:txDef>
  </a:objectDefaults>
  <a:extraClrSchemeLst/>
  <a:extLst>
    <a:ext uri="{05A4C25C-085E-4340-85A3-A5531E510DB2}">
      <thm15:themeFamily xmlns:thm15="http://schemas.microsoft.com/office/thememl/2012/main" xmlns="" name="Template BF" id="{A6228411-CA08-904C-B2BB-38EC0B987854}" vid="{C9DF519D-B181-0F46-B6FA-BEE105BE204D}"/>
    </a:ext>
  </a:extLst>
</a:theme>
</file>

<file path=ppt/theme/theme3.xml><?xml version="1.0" encoding="utf-8"?>
<a:theme xmlns:a="http://schemas.openxmlformats.org/drawingml/2006/main" name="4_PPT_Corporate_Template_150506">
  <a:themeElements>
    <a:clrScheme name="TM Final">
      <a:dk1>
        <a:srgbClr val="4D4D4F"/>
      </a:dk1>
      <a:lt1>
        <a:srgbClr val="FFFFFF"/>
      </a:lt1>
      <a:dk2>
        <a:srgbClr val="D71920"/>
      </a:dk2>
      <a:lt2>
        <a:srgbClr val="B01116"/>
      </a:lt2>
      <a:accent1>
        <a:srgbClr val="E6E7E8"/>
      </a:accent1>
      <a:accent2>
        <a:srgbClr val="F57B20"/>
      </a:accent2>
      <a:accent3>
        <a:srgbClr val="D60C8C"/>
      </a:accent3>
      <a:accent4>
        <a:srgbClr val="00A4E4"/>
      </a:accent4>
      <a:accent5>
        <a:srgbClr val="00467F"/>
      </a:accent5>
      <a:accent6>
        <a:srgbClr val="00A94F"/>
      </a:accent6>
      <a:hlink>
        <a:srgbClr val="B01116"/>
      </a:hlink>
      <a:folHlink>
        <a:srgbClr val="D71920"/>
      </a:folHlink>
    </a:clrScheme>
    <a:fontScheme name="Trend Micro">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kumimoji="1"/>
        </a:defPPr>
      </a:lstStyle>
      <a:style>
        <a:lnRef idx="1">
          <a:schemeClr val="accent1"/>
        </a:lnRef>
        <a:fillRef idx="3">
          <a:schemeClr val="accent1"/>
        </a:fillRef>
        <a:effectRef idx="2">
          <a:schemeClr val="accent1"/>
        </a:effectRef>
        <a:fontRef idx="minor">
          <a:schemeClr val="lt1"/>
        </a:fontRef>
      </a:style>
    </a:spDef>
    <a:lnDef>
      <a:spPr>
        <a:ln w="12700">
          <a:solidFill>
            <a:schemeClr val="bg1">
              <a:lumMod val="75000"/>
            </a:schemeClr>
          </a:solidFill>
          <a:prstDash val="sysDot"/>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2400" dirty="0">
            <a:solidFill>
              <a:schemeClr val="tx1"/>
            </a:solidFill>
            <a:latin typeface="Calibri"/>
            <a:cs typeface="Calibri"/>
          </a:defRPr>
        </a:defPPr>
      </a:lstStyle>
    </a:txDef>
  </a:objectDefaults>
  <a:extraClrSchemeLst/>
  <a:extLst>
    <a:ext uri="{05A4C25C-085E-4340-85A3-A5531E510DB2}">
      <thm15:themeFamily xmlns:thm15="http://schemas.microsoft.com/office/thememl/2012/main" xmlns="" name="Template BF" id="{A6228411-CA08-904C-B2BB-38EC0B987854}" vid="{C9DF519D-B181-0F46-B6FA-BEE105BE204D}"/>
    </a:ext>
  </a:extLst>
</a:theme>
</file>

<file path=ppt/theme/theme4.xml><?xml version="1.0" encoding="utf-8"?>
<a:theme xmlns:a="http://schemas.openxmlformats.org/drawingml/2006/main" name="1_Office Theme">
  <a:themeElements>
    <a:clrScheme name="TM-Primary Color Palette and secondary dark">
      <a:dk1>
        <a:srgbClr val="000000"/>
      </a:dk1>
      <a:lt1>
        <a:srgbClr val="FFFFFF"/>
      </a:lt1>
      <a:dk2>
        <a:srgbClr val="636466"/>
      </a:dk2>
      <a:lt2>
        <a:srgbClr val="BCBEC0"/>
      </a:lt2>
      <a:accent1>
        <a:srgbClr val="560F11"/>
      </a:accent1>
      <a:accent2>
        <a:srgbClr val="ED1C24"/>
      </a:accent2>
      <a:accent3>
        <a:srgbClr val="E6E7E8"/>
      </a:accent3>
      <a:accent4>
        <a:srgbClr val="004E78"/>
      </a:accent4>
      <a:accent5>
        <a:srgbClr val="48092D"/>
      </a:accent5>
      <a:accent6>
        <a:srgbClr val="A70E13"/>
      </a:accent6>
      <a:hlink>
        <a:srgbClr val="8D3103"/>
      </a:hlink>
      <a:folHlink>
        <a:srgbClr val="367639"/>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9999">
            <a:alpha val="80000"/>
          </a:srgbClr>
        </a:solidFill>
        <a:ln w="6350" algn="ctr">
          <a:noFill/>
          <a:round/>
          <a:headEnd/>
          <a:tailEnd/>
        </a:ln>
      </a:spPr>
      <a:bodyPr lIns="36000" rIns="36000" anchor="ctr"/>
      <a:lstStyle>
        <a:defPPr>
          <a:defRPr sz="1100" dirty="0">
            <a:solidFill>
              <a:srgbClr val="002060"/>
            </a:solidFill>
            <a:latin typeface="メイリオ" panose="020B0604030504040204" pitchFamily="50" charset="-128"/>
            <a:ea typeface="メイリオ" panose="020B0604030504040204" pitchFamily="50" charset="-128"/>
            <a:cs typeface="メイリオ" panose="020B0604030504040204" pitchFamily="50" charset="-128"/>
          </a:defRPr>
        </a:defPPr>
      </a:lstStyle>
    </a:spDef>
    <a:txDef>
      <a:spPr bwMode="auto">
        <a:noFill/>
        <a:ln w="9525">
          <a:noFill/>
          <a:miter lim="800000"/>
          <a:headEnd/>
          <a:tailEnd/>
        </a:ln>
      </a:spPr>
      <a:bodyPr vert="horz" wrap="none" lIns="91440" tIns="45720" rIns="91440" bIns="45720" numCol="1" rtlCol="0" anchor="t" anchorCtr="0" compatLnSpc="1">
        <a:prstTxWarp prst="textNoShape">
          <a:avLst/>
        </a:prstTxWarp>
        <a:spAutoFit/>
      </a:bodyPr>
      <a:lstStyle>
        <a:defPPr marL="342900" marR="0" indent="-342900" defTabSz="914400" rtl="0" eaLnBrk="0" fontAlgn="base" latinLnBrk="0" hangingPunct="0">
          <a:lnSpc>
            <a:spcPct val="100000"/>
          </a:lnSpc>
          <a:spcBef>
            <a:spcPct val="20000"/>
          </a:spcBef>
          <a:spcAft>
            <a:spcPct val="0"/>
          </a:spcAft>
          <a:buClrTx/>
          <a:buSzTx/>
          <a:buFont typeface="Arial" pitchFamily="34" charset="0"/>
          <a:buNone/>
          <a:tabLst/>
          <a:defRPr kumimoji="0" sz="1200" i="0" u="none" strike="noStrike" kern="1200" cap="none" spc="0" normalizeH="0" baseline="0" noProof="0" dirty="0" smtClean="0">
            <a:ln>
              <a:noFill/>
            </a:ln>
            <a:effectLst/>
            <a:uLnTx/>
            <a:uFillTx/>
            <a:latin typeface="メイリオ" pitchFamily="50" charset="-128"/>
            <a:ea typeface="メイリオ" pitchFamily="50" charset="-128"/>
            <a:cs typeface="メイリオ" pitchFamily="50" charset="-128"/>
          </a:defRPr>
        </a:defPPr>
      </a:lstStyle>
    </a:txDef>
  </a:objectDefaults>
  <a:extraClrSchemeLst/>
</a:theme>
</file>

<file path=ppt/theme/theme5.xml><?xml version="1.0" encoding="utf-8"?>
<a:theme xmlns:a="http://schemas.openxmlformats.org/drawingml/2006/main" name="Trend_Enterprise-TMPLT">
  <a:themeElements>
    <a:clrScheme name="Trend Micro">
      <a:dk1>
        <a:srgbClr val="636466"/>
      </a:dk1>
      <a:lt1>
        <a:srgbClr val="FFFFFF"/>
      </a:lt1>
      <a:dk2>
        <a:srgbClr val="D20F30"/>
      </a:dk2>
      <a:lt2>
        <a:srgbClr val="767779"/>
      </a:lt2>
      <a:accent1>
        <a:srgbClr val="1A608A"/>
      </a:accent1>
      <a:accent2>
        <a:srgbClr val="F6AE2F"/>
      </a:accent2>
      <a:accent3>
        <a:srgbClr val="C8CACB"/>
      </a:accent3>
      <a:accent4>
        <a:srgbClr val="671317"/>
      </a:accent4>
      <a:accent5>
        <a:srgbClr val="48894A"/>
      </a:accent5>
      <a:accent6>
        <a:srgbClr val="5A093B"/>
      </a:accent6>
      <a:hlink>
        <a:srgbClr val="CC0000"/>
      </a:hlink>
      <a:folHlink>
        <a:srgbClr val="A0A1A3"/>
      </a:folHlink>
    </a:clrScheme>
    <a:fontScheme name="TM_Corporate_Templat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6350"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bg1"/>
        </a:solidFill>
        <a:ln w="6350"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TM_Corporate_Template 1">
        <a:dk1>
          <a:srgbClr val="58595B"/>
        </a:dk1>
        <a:lt1>
          <a:srgbClr val="FFFFFF"/>
        </a:lt1>
        <a:dk2>
          <a:srgbClr val="CC0000"/>
        </a:dk2>
        <a:lt2>
          <a:srgbClr val="7B7C7F"/>
        </a:lt2>
        <a:accent1>
          <a:srgbClr val="5091CD"/>
        </a:accent1>
        <a:accent2>
          <a:srgbClr val="E8AE4A"/>
        </a:accent2>
        <a:accent3>
          <a:srgbClr val="FFFFFF"/>
        </a:accent3>
        <a:accent4>
          <a:srgbClr val="4A4B4C"/>
        </a:accent4>
        <a:accent5>
          <a:srgbClr val="B3C7E3"/>
        </a:accent5>
        <a:accent6>
          <a:srgbClr val="D29D42"/>
        </a:accent6>
        <a:hlink>
          <a:srgbClr val="FF0000"/>
        </a:hlink>
        <a:folHlink>
          <a:srgbClr val="96005B"/>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Trend_Enterprise-TMPLT">
  <a:themeElements>
    <a:clrScheme name="Trend Micro">
      <a:dk1>
        <a:srgbClr val="636466"/>
      </a:dk1>
      <a:lt1>
        <a:srgbClr val="FFFFFF"/>
      </a:lt1>
      <a:dk2>
        <a:srgbClr val="D20F30"/>
      </a:dk2>
      <a:lt2>
        <a:srgbClr val="767779"/>
      </a:lt2>
      <a:accent1>
        <a:srgbClr val="1A608A"/>
      </a:accent1>
      <a:accent2>
        <a:srgbClr val="F6AE2F"/>
      </a:accent2>
      <a:accent3>
        <a:srgbClr val="C8CACB"/>
      </a:accent3>
      <a:accent4>
        <a:srgbClr val="671317"/>
      </a:accent4>
      <a:accent5>
        <a:srgbClr val="48894A"/>
      </a:accent5>
      <a:accent6>
        <a:srgbClr val="5A093B"/>
      </a:accent6>
      <a:hlink>
        <a:srgbClr val="CC0000"/>
      </a:hlink>
      <a:folHlink>
        <a:srgbClr val="A0A1A3"/>
      </a:folHlink>
    </a:clrScheme>
    <a:fontScheme name="TM_Corporate_Templat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6350"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bg1"/>
        </a:solidFill>
        <a:ln w="6350"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TM_Corporate_Template 1">
        <a:dk1>
          <a:srgbClr val="58595B"/>
        </a:dk1>
        <a:lt1>
          <a:srgbClr val="FFFFFF"/>
        </a:lt1>
        <a:dk2>
          <a:srgbClr val="CC0000"/>
        </a:dk2>
        <a:lt2>
          <a:srgbClr val="7B7C7F"/>
        </a:lt2>
        <a:accent1>
          <a:srgbClr val="5091CD"/>
        </a:accent1>
        <a:accent2>
          <a:srgbClr val="E8AE4A"/>
        </a:accent2>
        <a:accent3>
          <a:srgbClr val="FFFFFF"/>
        </a:accent3>
        <a:accent4>
          <a:srgbClr val="4A4B4C"/>
        </a:accent4>
        <a:accent5>
          <a:srgbClr val="B3C7E3"/>
        </a:accent5>
        <a:accent6>
          <a:srgbClr val="D29D42"/>
        </a:accent6>
        <a:hlink>
          <a:srgbClr val="FF0000"/>
        </a:hlink>
        <a:folHlink>
          <a:srgbClr val="96005B"/>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none" tIns="72000" bIns="36000" rtlCol="0" anchor="ctr">
        <a:spAutoFit/>
      </a:bodyPr>
      <a:lstStyle>
        <a:defPPr algn="ctr">
          <a:defRPr kumimoji="1" sz="1400" dirty="0" smtClean="0">
            <a:latin typeface="Meiryo UI" panose="020B0604030504040204" pitchFamily="50" charset="-128"/>
            <a:ea typeface="Meiryo UI" panose="020B0604030504040204" pitchFamily="50" charset="-128"/>
            <a:cs typeface="Meiryo UI" panose="020B0604030504040204" pitchFamily="50" charset="-128"/>
          </a:defRPr>
        </a:defPPr>
      </a:lstStyle>
      <a:style>
        <a:lnRef idx="1">
          <a:schemeClr val="accent1"/>
        </a:lnRef>
        <a:fillRef idx="2">
          <a:schemeClr val="accent1"/>
        </a:fillRef>
        <a:effectRef idx="1">
          <a:schemeClr val="accent1"/>
        </a:effectRef>
        <a:fontRef idx="minor">
          <a:schemeClr val="dk1"/>
        </a:fontRef>
      </a:style>
    </a:spDef>
    <a:txDef>
      <a:spPr>
        <a:noFill/>
      </a:spPr>
      <a:bodyPr wrap="none" rtlCol="0">
        <a:spAutoFit/>
      </a:bodyPr>
      <a:lstStyle>
        <a:defPPr>
          <a:defRPr kumimoji="1" dirty="0" smtClean="0"/>
        </a:defPPr>
      </a:lstStyle>
    </a:txDef>
  </a:objectDefaults>
  <a:extraClrSchemeLst/>
</a:theme>
</file>

<file path=ppt/theme/theme8.xml><?xml version="1.0" encoding="utf-8"?>
<a:theme xmlns:a="http://schemas.openxmlformats.org/drawingml/2006/main" name="2_Office Theme">
  <a:themeElements>
    <a:clrScheme name="TM-Primary Color Palette and secondary dark">
      <a:dk1>
        <a:srgbClr val="000000"/>
      </a:dk1>
      <a:lt1>
        <a:srgbClr val="FFFFFF"/>
      </a:lt1>
      <a:dk2>
        <a:srgbClr val="636466"/>
      </a:dk2>
      <a:lt2>
        <a:srgbClr val="BCBEC0"/>
      </a:lt2>
      <a:accent1>
        <a:srgbClr val="560F11"/>
      </a:accent1>
      <a:accent2>
        <a:srgbClr val="ED1C24"/>
      </a:accent2>
      <a:accent3>
        <a:srgbClr val="E6E7E8"/>
      </a:accent3>
      <a:accent4>
        <a:srgbClr val="004E78"/>
      </a:accent4>
      <a:accent5>
        <a:srgbClr val="48092D"/>
      </a:accent5>
      <a:accent6>
        <a:srgbClr val="A70E13"/>
      </a:accent6>
      <a:hlink>
        <a:srgbClr val="8D3103"/>
      </a:hlink>
      <a:folHlink>
        <a:srgbClr val="367639"/>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3_Office Theme">
  <a:themeElements>
    <a:clrScheme name="TM-Primary Color Palette and secondary dark">
      <a:dk1>
        <a:srgbClr val="000000"/>
      </a:dk1>
      <a:lt1>
        <a:srgbClr val="FFFFFF"/>
      </a:lt1>
      <a:dk2>
        <a:srgbClr val="636466"/>
      </a:dk2>
      <a:lt2>
        <a:srgbClr val="BCBEC0"/>
      </a:lt2>
      <a:accent1>
        <a:srgbClr val="560F11"/>
      </a:accent1>
      <a:accent2>
        <a:srgbClr val="ED1C24"/>
      </a:accent2>
      <a:accent3>
        <a:srgbClr val="E6E7E8"/>
      </a:accent3>
      <a:accent4>
        <a:srgbClr val="004E78"/>
      </a:accent4>
      <a:accent5>
        <a:srgbClr val="48092D"/>
      </a:accent5>
      <a:accent6>
        <a:srgbClr val="A70E13"/>
      </a:accent6>
      <a:hlink>
        <a:srgbClr val="8D3103"/>
      </a:hlink>
      <a:folHlink>
        <a:srgbClr val="367639"/>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5F5F5F"/>
    </a:dk1>
    <a:lt1>
      <a:srgbClr val="FFFFFF"/>
    </a:lt1>
    <a:dk2>
      <a:srgbClr val="CC0000"/>
    </a:dk2>
    <a:lt2>
      <a:srgbClr val="808080"/>
    </a:lt2>
    <a:accent1>
      <a:srgbClr val="5786BC"/>
    </a:accent1>
    <a:accent2>
      <a:srgbClr val="FF0000"/>
    </a:accent2>
    <a:accent3>
      <a:srgbClr val="FFFFFF"/>
    </a:accent3>
    <a:accent4>
      <a:srgbClr val="505050"/>
    </a:accent4>
    <a:accent5>
      <a:srgbClr val="B4C3DA"/>
    </a:accent5>
    <a:accent6>
      <a:srgbClr val="E70000"/>
    </a:accent6>
    <a:hlink>
      <a:srgbClr val="CC0000"/>
    </a:hlink>
    <a:folHlink>
      <a:srgbClr val="8FC4EE"/>
    </a:folHlink>
  </a:clrScheme>
</a:themeOverride>
</file>

<file path=ppt/theme/themeOverride2.xml><?xml version="1.0" encoding="utf-8"?>
<a:themeOverride xmlns:a="http://schemas.openxmlformats.org/drawingml/2006/main">
  <a:clrScheme name="">
    <a:dk1>
      <a:srgbClr val="5F5F5F"/>
    </a:dk1>
    <a:lt1>
      <a:srgbClr val="FFFFFF"/>
    </a:lt1>
    <a:dk2>
      <a:srgbClr val="CC0000"/>
    </a:dk2>
    <a:lt2>
      <a:srgbClr val="808080"/>
    </a:lt2>
    <a:accent1>
      <a:srgbClr val="5786BC"/>
    </a:accent1>
    <a:accent2>
      <a:srgbClr val="FF0000"/>
    </a:accent2>
    <a:accent3>
      <a:srgbClr val="FFFFFF"/>
    </a:accent3>
    <a:accent4>
      <a:srgbClr val="505050"/>
    </a:accent4>
    <a:accent5>
      <a:srgbClr val="B4C3DA"/>
    </a:accent5>
    <a:accent6>
      <a:srgbClr val="E70000"/>
    </a:accent6>
    <a:hlink>
      <a:srgbClr val="CC0000"/>
    </a:hlink>
    <a:folHlink>
      <a:srgbClr val="8FC4EE"/>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72A6D70572A69F4388373D42D36A6EC9" ma:contentTypeVersion="0" ma:contentTypeDescription="新しいドキュメントを作成します。" ma:contentTypeScope="" ma:versionID="a6634af1584340fca61c74610b1441c6">
  <xsd:schema xmlns:xsd="http://www.w3.org/2001/XMLSchema" xmlns:xs="http://www.w3.org/2001/XMLSchema" xmlns:p="http://schemas.microsoft.com/office/2006/metadata/properties" xmlns:ns2="af3b8a4f-a6eb-4402-94aa-794c3c2629ea" targetNamespace="http://schemas.microsoft.com/office/2006/metadata/properties" ma:root="true" ma:fieldsID="5d511984b7915c0719e390df7a78ad43" ns2:_="">
    <xsd:import namespace="af3b8a4f-a6eb-4402-94aa-794c3c2629ea"/>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3b8a4f-a6eb-4402-94aa-794c3c2629ea" elementFormDefault="qualified">
    <xsd:import namespace="http://schemas.microsoft.com/office/2006/documentManagement/types"/>
    <xsd:import namespace="http://schemas.microsoft.com/office/infopath/2007/PartnerControls"/>
    <xsd:element name="_dlc_DocId" ma:index="8" nillable="true" ma:displayName="ドキュメント ID 値" ma:description="このアイテムに割り当てられているドキュメント ID の値です。" ma:internalName="_dlc_DocId" ma:readOnly="true">
      <xsd:simpleType>
        <xsd:restriction base="dms:Text"/>
      </xsd:simpleType>
    </xsd:element>
    <xsd:element name="_dlc_DocIdUrl" ma:index="9" nillable="true" ma:displayName="ドキュメントID:" ma:description="このドキュメントへの常時接続リンクです。"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af3b8a4f-a6eb-4402-94aa-794c3c2629ea">P5JYFVXUX3EF-275-1103</_dlc_DocId>
    <_dlc_DocIdUrl xmlns="af3b8a4f-a6eb-4402-94aa-794c3c2629ea">
      <Url>http://jp.ishare2.trendmicro.com/sites/JPHOME/EntMkt/_layouts/DocIdRedir.aspx?ID=P5JYFVXUX3EF-275-1103</Url>
      <Description>P5JYFVXUX3EF-275-1103</Description>
    </_dlc_DocIdUrl>
  </documentManagement>
</p:properties>
</file>

<file path=customXml/itemProps1.xml><?xml version="1.0" encoding="utf-8"?>
<ds:datastoreItem xmlns:ds="http://schemas.openxmlformats.org/officeDocument/2006/customXml" ds:itemID="{419DE1EC-75F9-4B16-94DA-96A5B1B4A07C}">
  <ds:schemaRefs>
    <ds:schemaRef ds:uri="http://schemas.microsoft.com/sharepoint/v3/contenttype/forms"/>
  </ds:schemaRefs>
</ds:datastoreItem>
</file>

<file path=customXml/itemProps2.xml><?xml version="1.0" encoding="utf-8"?>
<ds:datastoreItem xmlns:ds="http://schemas.openxmlformats.org/officeDocument/2006/customXml" ds:itemID="{4EA74534-3E16-4660-BD7C-978FC2BCB3FD}">
  <ds:schemaRefs>
    <ds:schemaRef ds:uri="http://schemas.microsoft.com/sharepoint/events"/>
  </ds:schemaRefs>
</ds:datastoreItem>
</file>

<file path=customXml/itemProps3.xml><?xml version="1.0" encoding="utf-8"?>
<ds:datastoreItem xmlns:ds="http://schemas.openxmlformats.org/officeDocument/2006/customXml" ds:itemID="{DFC547A3-D76A-4467-87B9-A8A52B5613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3b8a4f-a6eb-4402-94aa-794c3c2629e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7872A010-D0C0-4B62-BD5E-33FEB7E8C55B}">
  <ds:schemaRefs>
    <ds:schemaRef ds:uri="http://schemas.microsoft.com/office/infopath/2007/PartnerControls"/>
    <ds:schemaRef ds:uri="http://purl.org/dc/terms/"/>
    <ds:schemaRef ds:uri="http://schemas.microsoft.com/office/2006/documentManagement/types"/>
    <ds:schemaRef ds:uri="af3b8a4f-a6eb-4402-94aa-794c3c2629ea"/>
    <ds:schemaRef ds:uri="http://purl.org/dc/elements/1.1/"/>
    <ds:schemaRef ds:uri="http://schemas.microsoft.com/office/2006/metadata/propertie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PPT_Corporate_Template_150506</Template>
  <TotalTime>5090</TotalTime>
  <Words>6403</Words>
  <Application>Microsoft Office PowerPoint</Application>
  <PresentationFormat>On-screen Show (4:3)</PresentationFormat>
  <Paragraphs>1595</Paragraphs>
  <Slides>115</Slides>
  <Notes>53</Notes>
  <HiddenSlides>0</HiddenSlides>
  <MMClips>0</MMClips>
  <ScaleCrop>false</ScaleCrop>
  <HeadingPairs>
    <vt:vector size="6" baseType="variant">
      <vt:variant>
        <vt:lpstr>Theme</vt:lpstr>
      </vt:variant>
      <vt:variant>
        <vt:i4>10</vt:i4>
      </vt:variant>
      <vt:variant>
        <vt:lpstr>Embedded OLE Servers</vt:lpstr>
      </vt:variant>
      <vt:variant>
        <vt:i4>1</vt:i4>
      </vt:variant>
      <vt:variant>
        <vt:lpstr>Slide Titles</vt:lpstr>
      </vt:variant>
      <vt:variant>
        <vt:i4>115</vt:i4>
      </vt:variant>
    </vt:vector>
  </HeadingPairs>
  <TitlesOfParts>
    <vt:vector size="126" baseType="lpstr">
      <vt:lpstr>PPT_Corporate_Template_150506</vt:lpstr>
      <vt:lpstr>1_PPT_Corporate_Template_150506</vt:lpstr>
      <vt:lpstr>4_PPT_Corporate_Template_150506</vt:lpstr>
      <vt:lpstr>1_Office Theme</vt:lpstr>
      <vt:lpstr>Trend_Enterprise-TMPLT</vt:lpstr>
      <vt:lpstr>1_Trend_Enterprise-TMPLT</vt:lpstr>
      <vt:lpstr>1_Office ​​テーマ</vt:lpstr>
      <vt:lpstr>2_Office Theme</vt:lpstr>
      <vt:lpstr>3_Office Theme</vt:lpstr>
      <vt:lpstr>5_PPT_Corporate_Template_150506</vt:lpstr>
      <vt:lpstr>Photo Editor 写真</vt:lpstr>
      <vt:lpstr>Trend Micro Deep Security       on SoftLayer ハンズオンセミナー</vt:lpstr>
      <vt:lpstr>PowerPoint Presentation</vt:lpstr>
      <vt:lpstr>PowerPoint Presentation</vt:lpstr>
      <vt:lpstr>目次</vt:lpstr>
      <vt:lpstr>PowerPoint Presentation</vt:lpstr>
      <vt:lpstr>Trend Micro Deep Security とは</vt:lpstr>
      <vt:lpstr>２つの保護モジュール</vt:lpstr>
      <vt:lpstr>エージェントレス型セキュリティ</vt:lpstr>
      <vt:lpstr>PowerPoint Presentation</vt:lpstr>
      <vt:lpstr>PowerPoint Presentation</vt:lpstr>
      <vt:lpstr>PowerPoint Presentation</vt:lpstr>
      <vt:lpstr>IaaSとベアメタル環境を統合管理</vt:lpstr>
      <vt:lpstr>IBM InterConnect 2016@Las Vegas</vt:lpstr>
      <vt:lpstr>PowerPoint Presentation</vt:lpstr>
      <vt:lpstr>ハンズオンラボのシナリオ</vt:lpstr>
      <vt:lpstr>HOL 環境</vt:lpstr>
      <vt:lpstr>PowerPoint Presentation</vt:lpstr>
      <vt:lpstr>ハンズオンラボのシナリオ</vt:lpstr>
      <vt:lpstr>サーバに対する脆弱性対策シナリオ</vt:lpstr>
      <vt:lpstr>サーバに対する脆弱性対策シナリオ</vt:lpstr>
      <vt:lpstr>HOL 環境</vt:lpstr>
      <vt:lpstr>PowerPoint Presentation</vt:lpstr>
      <vt:lpstr>PowerPoint Presentation</vt:lpstr>
      <vt:lpstr>PowerPoint Presentation</vt:lpstr>
      <vt:lpstr>環境確認</vt:lpstr>
      <vt:lpstr>PowerPoint Presentation</vt:lpstr>
      <vt:lpstr>PowerPoint Presentation</vt:lpstr>
      <vt:lpstr>PowerPoint Presentation</vt:lpstr>
      <vt:lpstr>サーバに対する脆弱性対策シナリオ</vt:lpstr>
      <vt:lpstr>HOL 環境</vt:lpstr>
      <vt:lpstr>PowerPoint Presentation</vt:lpstr>
      <vt:lpstr>PowerPoint Presentation</vt:lpstr>
      <vt:lpstr>PowerPoint Presentation</vt:lpstr>
      <vt:lpstr>サーバに対する脆弱性対策シナリオ</vt:lpstr>
      <vt:lpstr>HOL 環境</vt:lpstr>
      <vt:lpstr>PowerPoint Presentation</vt:lpstr>
      <vt:lpstr>PowerPoint Presentation</vt:lpstr>
      <vt:lpstr>PowerPoint Presentation</vt:lpstr>
      <vt:lpstr>PowerPoint Presentation</vt:lpstr>
      <vt:lpstr>PowerPoint Presentation</vt:lpstr>
      <vt:lpstr>PowerPoint Presentation</vt:lpstr>
      <vt:lpstr>ハンズオンラボのシナリオ</vt:lpstr>
      <vt:lpstr>HOL 環境</vt:lpstr>
      <vt:lpstr>Deep Security各コンポーネントの関係図</vt:lpstr>
      <vt:lpstr>Deep Securityの導入手順</vt:lpstr>
      <vt:lpstr>Deep Securityの導入手順</vt:lpstr>
      <vt:lpstr>Managerのインストール</vt:lpstr>
      <vt:lpstr>Managerのインストール</vt:lpstr>
      <vt:lpstr>Managerのインストール</vt:lpstr>
      <vt:lpstr>Managerのインストール</vt:lpstr>
      <vt:lpstr>Managerコンソールへのログオン</vt:lpstr>
      <vt:lpstr>Deep Securityのライセンス登録</vt:lpstr>
      <vt:lpstr>PowerPoint Presentation</vt:lpstr>
      <vt:lpstr>PowerPoint Presentation</vt:lpstr>
      <vt:lpstr>HOL 環境</vt:lpstr>
      <vt:lpstr>DS Agentインストールの流れ</vt:lpstr>
      <vt:lpstr>PowerPoint Presentation</vt:lpstr>
      <vt:lpstr>Agentからの有効化を許可する</vt:lpstr>
      <vt:lpstr>PowerPoint Presentation</vt:lpstr>
      <vt:lpstr>PowerPoint Presentation</vt:lpstr>
      <vt:lpstr>dsa2のインストール</vt:lpstr>
      <vt:lpstr>PowerPoint Presentation</vt:lpstr>
      <vt:lpstr>PowerPoint Presentation</vt:lpstr>
      <vt:lpstr>PowerPoint Presentation</vt:lpstr>
      <vt:lpstr>各機能による保護とポリシーの考え方</vt:lpstr>
      <vt:lpstr>PowerPoint Presentation</vt:lpstr>
      <vt:lpstr>ハンズオンラボのシナリオ</vt:lpstr>
      <vt:lpstr>多層防御が何故必要か？</vt:lpstr>
      <vt:lpstr>さらなる高度な脅威に対抗するために</vt:lpstr>
      <vt:lpstr>PowerPoint Presentation</vt:lpstr>
      <vt:lpstr>変更監視の流れ</vt:lpstr>
      <vt:lpstr>ベースラインを構築・再構築するタイミング</vt:lpstr>
      <vt:lpstr>高度な攻撃に対する予兆検知</vt:lpstr>
      <vt:lpstr>サーバに対する脆弱性対策シナリオ</vt:lpstr>
      <vt:lpstr>HOL 環境</vt:lpstr>
      <vt:lpstr>PowerPoint Presentation</vt:lpstr>
      <vt:lpstr>PowerPoint Presentation</vt:lpstr>
      <vt:lpstr>変更監視</vt:lpstr>
      <vt:lpstr>変更監視</vt:lpstr>
      <vt:lpstr>変更監視</vt:lpstr>
      <vt:lpstr>変更監視</vt:lpstr>
      <vt:lpstr>変更監視</vt:lpstr>
      <vt:lpstr>PowerPoint Presentation</vt:lpstr>
      <vt:lpstr>変更監視</vt:lpstr>
      <vt:lpstr>変更監視</vt:lpstr>
      <vt:lpstr>PowerPoint Presentation</vt:lpstr>
      <vt:lpstr>サーバに対する脆弱性対策シナリオ</vt:lpstr>
      <vt:lpstr>HOL 環境</vt:lpstr>
      <vt:lpstr>PowerPoint Presentation</vt:lpstr>
      <vt:lpstr>PowerPoint Presentation</vt:lpstr>
      <vt:lpstr>PowerPoint Presentation</vt:lpstr>
      <vt:lpstr>PowerPoint Presentation</vt:lpstr>
      <vt:lpstr>PowerPoint Presentation</vt:lpstr>
      <vt:lpstr>PowerPoint Presentation</vt:lpstr>
      <vt:lpstr>不正プログラム対策</vt:lpstr>
      <vt:lpstr>PowerPoint Presentation</vt:lpstr>
      <vt:lpstr>最近のIT管理者様の悩み</vt:lpstr>
      <vt:lpstr>現実は難しい“セキュリティパッチのメンテナンス”　</vt:lpstr>
      <vt:lpstr>Deep Securityの侵入防御・仮想パッチ</vt:lpstr>
      <vt:lpstr>推奨設定の検索で、運用工数を軽減　</vt:lpstr>
      <vt:lpstr>Deep Security 【仮想パッチ】の特徴　</vt:lpstr>
      <vt:lpstr>サーバに対する脆弱性対策シナリオ</vt:lpstr>
      <vt:lpstr>PowerPoint Presentation</vt:lpstr>
      <vt:lpstr>HOL 環境</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Deep Securityのことで疑問があったら</vt:lpstr>
      <vt:lpstr>ありがとうございました！</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Trend Micro</dc:creator>
  <cp:lastModifiedBy>kkang</cp:lastModifiedBy>
  <cp:revision>255</cp:revision>
  <cp:lastPrinted>2016-03-30T11:07:28Z</cp:lastPrinted>
  <dcterms:created xsi:type="dcterms:W3CDTF">2015-06-29T14:08:57Z</dcterms:created>
  <dcterms:modified xsi:type="dcterms:W3CDTF">2016-04-01T05:56:01Z</dcterms:modified>
  <cp:contentStatus>最終版</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feed9460-e73f-45d0-abb6-d0e2441c8d1b</vt:lpwstr>
  </property>
  <property fmtid="{D5CDD505-2E9C-101B-9397-08002B2CF9AE}" pid="3" name="ContentTypeId">
    <vt:lpwstr>0x01010072A6D70572A69F4388373D42D36A6EC9</vt:lpwstr>
  </property>
</Properties>
</file>